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b" ContentType="application/vnd.ms-excel.sheet.binary.macroEnabled.12"/>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1.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2.xml" ContentType="application/vnd.openxmlformats-officedocument.presentationml.notesSlide+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notesSlides/notesSlide3.xml" ContentType="application/vnd.openxmlformats-officedocument.presentationml.notesSlide+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4.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notesSlides/notesSlide6.xml" ContentType="application/vnd.openxmlformats-officedocument.presentationml.notesSlide+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notesSlides/notesSlide7.xml" ContentType="application/vnd.openxmlformats-officedocument.presentationml.notesSlide+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notesSlides/notesSlide8.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notesSlides/notesSlide9.xml" ContentType="application/vnd.openxmlformats-officedocument.presentationml.notesSlide+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notesSlides/notesSlide10.xml" ContentType="application/vnd.openxmlformats-officedocument.presentationml.notesSlide+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notesSlides/notesSlide11.xml" ContentType="application/vnd.openxmlformats-officedocument.presentationml.notesSlide+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notesSlides/notesSlide12.xml" ContentType="application/vnd.openxmlformats-officedocument.presentationml.notesSlide+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notesSlides/notesSlide13.xml" ContentType="application/vnd.openxmlformats-officedocument.presentationml.notesSlid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notesSlides/notesSlide14.xml" ContentType="application/vnd.openxmlformats-officedocument.presentationml.notesSlide+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notesSlides/notesSlide15.xml" ContentType="application/vnd.openxmlformats-officedocument.presentationml.notesSlide+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notesSlides/notesSlide16.xml" ContentType="application/vnd.openxmlformats-officedocument.presentationml.notesSlide+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notesSlides/notesSlide17.xml" ContentType="application/vnd.openxmlformats-officedocument.presentationml.notesSlide+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notesSlides/notesSlide18.xml" ContentType="application/vnd.openxmlformats-officedocument.presentationml.notesSlid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notesSlides/notesSlide19.xml" ContentType="application/vnd.openxmlformats-officedocument.presentationml.notesSlide+xml"/>
  <Override PartName="/ppt/tags/tag865.xml" ContentType="application/vnd.openxmlformats-officedocument.presentationml.tags+xml"/>
  <Override PartName="/ppt/notesSlides/notesSlide20.xml" ContentType="application/vnd.openxmlformats-officedocument.presentationml.notesSlide+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notesSlides/notesSlide21.xml" ContentType="application/vnd.openxmlformats-officedocument.presentationml.notesSlide+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notesSlides/notesSlide22.xml" ContentType="application/vnd.openxmlformats-officedocument.presentationml.notesSlide+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notesSlides/notesSlide23.xml" ContentType="application/vnd.openxmlformats-officedocument.presentationml.notesSlide+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notesSlides/notesSlide24.xml" ContentType="application/vnd.openxmlformats-officedocument.presentationml.notesSlide+xml"/>
  <Override PartName="/ppt/tags/tag891.xml" ContentType="application/vnd.openxmlformats-officedocument.presentationml.tags+xml"/>
  <Override PartName="/ppt/tags/tag892.xml" ContentType="application/vnd.openxmlformats-officedocument.presentationml.tags+xml"/>
  <Override PartName="/ppt/notesSlides/notesSlide25.xml" ContentType="application/vnd.openxmlformats-officedocument.presentationml.notesSlide+xml"/>
  <Override PartName="/ppt/tags/tag893.xml" ContentType="application/vnd.openxmlformats-officedocument.presentationml.tags+xml"/>
  <Override PartName="/ppt/notesSlides/notesSlide26.xml" ContentType="application/vnd.openxmlformats-officedocument.presentationml.notesSlide+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notesSlides/notesSlide27.xml" ContentType="application/vnd.openxmlformats-officedocument.presentationml.notesSlide+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notesSlides/notesSlide28.xml" ContentType="application/vnd.openxmlformats-officedocument.presentationml.notesSlide+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notesSlides/notesSlide29.xml" ContentType="application/vnd.openxmlformats-officedocument.presentationml.notesSlide+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notesSlides/notesSlide30.xml" ContentType="application/vnd.openxmlformats-officedocument.presentationml.notesSlide+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notesSlides/notesSlide31.xml" ContentType="application/vnd.openxmlformats-officedocument.presentationml.notesSlide+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notesSlides/notesSlide32.xml" ContentType="application/vnd.openxmlformats-officedocument.presentationml.notesSlide+xml"/>
  <Override PartName="/ppt/charts/chart1.xml" ContentType="application/vnd.openxmlformats-officedocument.drawingml.chart+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notesSlides/notesSlide33.xml" ContentType="application/vnd.openxmlformats-officedocument.presentationml.notesSlide+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notesSlides/notesSlide34.xml" ContentType="application/vnd.openxmlformats-officedocument.presentationml.notesSlide+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notesSlides/notesSlide35.xml" ContentType="application/vnd.openxmlformats-officedocument.presentationml.notesSlide+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notesSlides/notesSlide36.xml" ContentType="application/vnd.openxmlformats-officedocument.presentationml.notesSlide+xml"/>
  <Override PartName="/ppt/tags/tag1014.xml" ContentType="application/vnd.openxmlformats-officedocument.presentationml.tags+xml"/>
  <Override PartName="/ppt/tags/tag1015.xml" ContentType="application/vnd.openxmlformats-officedocument.presentationml.tags+xml"/>
  <Override PartName="/ppt/notesSlides/notesSlide37.xml" ContentType="application/vnd.openxmlformats-officedocument.presentationml.notesSlide+xml"/>
  <Override PartName="/ppt/tags/tag1016.xml" ContentType="application/vnd.openxmlformats-officedocument.presentationml.tags+xml"/>
  <Override PartName="/ppt/tags/tag1017.xml" ContentType="application/vnd.openxmlformats-officedocument.presentationml.tags+xml"/>
  <Override PartName="/ppt/notesSlides/notesSlide38.xml" ContentType="application/vnd.openxmlformats-officedocument.presentationml.notesSlide+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notesSlides/notesSlide39.xml" ContentType="application/vnd.openxmlformats-officedocument.presentationml.notesSlide+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notesSlides/notesSlide40.xml" ContentType="application/vnd.openxmlformats-officedocument.presentationml.notesSlide+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79"/>
  </p:notesMasterIdLst>
  <p:handoutMasterIdLst>
    <p:handoutMasterId r:id="rId80"/>
  </p:handoutMasterIdLst>
  <p:sldIdLst>
    <p:sldId id="256" r:id="rId3"/>
    <p:sldId id="3703" r:id="rId4"/>
    <p:sldId id="3704" r:id="rId5"/>
    <p:sldId id="3705" r:id="rId6"/>
    <p:sldId id="2007578837" r:id="rId7"/>
    <p:sldId id="2090649066" r:id="rId8"/>
    <p:sldId id="3701" r:id="rId9"/>
    <p:sldId id="3707" r:id="rId10"/>
    <p:sldId id="3708" r:id="rId11"/>
    <p:sldId id="3676" r:id="rId12"/>
    <p:sldId id="3709" r:id="rId13"/>
    <p:sldId id="2007577741" r:id="rId14"/>
    <p:sldId id="3710" r:id="rId15"/>
    <p:sldId id="2007577723" r:id="rId16"/>
    <p:sldId id="2007577724" r:id="rId17"/>
    <p:sldId id="3711" r:id="rId18"/>
    <p:sldId id="2007577725" r:id="rId19"/>
    <p:sldId id="2007577727" r:id="rId20"/>
    <p:sldId id="3713" r:id="rId21"/>
    <p:sldId id="3702" r:id="rId22"/>
    <p:sldId id="2007577728" r:id="rId23"/>
    <p:sldId id="2007577729" r:id="rId24"/>
    <p:sldId id="2090649054" r:id="rId25"/>
    <p:sldId id="3714" r:id="rId26"/>
    <p:sldId id="3716" r:id="rId27"/>
    <p:sldId id="3840" r:id="rId28"/>
    <p:sldId id="3839" r:id="rId29"/>
    <p:sldId id="3841" r:id="rId30"/>
    <p:sldId id="3842" r:id="rId31"/>
    <p:sldId id="3843" r:id="rId32"/>
    <p:sldId id="3844" r:id="rId33"/>
    <p:sldId id="2007577744" r:id="rId34"/>
    <p:sldId id="2007577733" r:id="rId35"/>
    <p:sldId id="11915" r:id="rId36"/>
    <p:sldId id="1556" r:id="rId37"/>
    <p:sldId id="2007577731" r:id="rId38"/>
    <p:sldId id="2007577734" r:id="rId39"/>
    <p:sldId id="2007577736" r:id="rId40"/>
    <p:sldId id="344" r:id="rId41"/>
    <p:sldId id="342" r:id="rId42"/>
    <p:sldId id="2007577735" r:id="rId43"/>
    <p:sldId id="1559" r:id="rId44"/>
    <p:sldId id="2007577745" r:id="rId45"/>
    <p:sldId id="2007577746" r:id="rId46"/>
    <p:sldId id="618" r:id="rId47"/>
    <p:sldId id="1581" r:id="rId48"/>
    <p:sldId id="2007577720" r:id="rId49"/>
    <p:sldId id="2007577721" r:id="rId50"/>
    <p:sldId id="1583" r:id="rId51"/>
    <p:sldId id="2090649055" r:id="rId52"/>
    <p:sldId id="1592" r:id="rId53"/>
    <p:sldId id="459" r:id="rId54"/>
    <p:sldId id="460" r:id="rId55"/>
    <p:sldId id="2007577739" r:id="rId56"/>
    <p:sldId id="11936" r:id="rId57"/>
    <p:sldId id="614" r:id="rId58"/>
    <p:sldId id="11937" r:id="rId59"/>
    <p:sldId id="2090649056" r:id="rId60"/>
    <p:sldId id="2090649057" r:id="rId61"/>
    <p:sldId id="2090649058" r:id="rId62"/>
    <p:sldId id="2090649059" r:id="rId63"/>
    <p:sldId id="1588" r:id="rId64"/>
    <p:sldId id="1589" r:id="rId65"/>
    <p:sldId id="1579" r:id="rId66"/>
    <p:sldId id="2090649065" r:id="rId67"/>
    <p:sldId id="2090649060" r:id="rId68"/>
    <p:sldId id="11943" r:id="rId69"/>
    <p:sldId id="2090649061" r:id="rId70"/>
    <p:sldId id="2007577747" r:id="rId71"/>
    <p:sldId id="2090649062" r:id="rId72"/>
    <p:sldId id="2090649063" r:id="rId73"/>
    <p:sldId id="2090649064" r:id="rId74"/>
    <p:sldId id="259" r:id="rId75"/>
    <p:sldId id="2007577732" r:id="rId76"/>
    <p:sldId id="2007577738" r:id="rId77"/>
    <p:sldId id="2007577740" r:id="rId78"/>
  </p:sldIdLst>
  <p:sldSz cx="12192000" cy="6858000"/>
  <p:notesSz cx="7102475" cy="9388475"/>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C2C"/>
    <a:srgbClr val="000000"/>
    <a:srgbClr val="7F7F7F"/>
    <a:srgbClr val="AFC3FF"/>
    <a:srgbClr val="0D3171"/>
    <a:srgbClr val="E6E6E6"/>
    <a:srgbClr val="4D4D4D"/>
    <a:srgbClr val="00A9F4"/>
    <a:srgbClr val="1F40E6"/>
    <a:srgbClr val="848C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5226" autoAdjust="0"/>
  </p:normalViewPr>
  <p:slideViewPr>
    <p:cSldViewPr snapToGrid="0" snapToObjects="1">
      <p:cViewPr varScale="1">
        <p:scale>
          <a:sx n="83" d="100"/>
          <a:sy n="83" d="100"/>
        </p:scale>
        <p:origin x="92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14112"/>
    </p:cViewPr>
  </p:sorterViewPr>
  <p:notesViewPr>
    <p:cSldViewPr snapToGrid="0" snapToObjects="1">
      <p:cViewPr>
        <p:scale>
          <a:sx n="250" d="100"/>
          <a:sy n="250" d="100"/>
        </p:scale>
        <p:origin x="-3736" y="-22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290452629649986E-3"/>
          <c:y val="2.2137079608343976E-2"/>
          <c:w val="0.98094190947407001"/>
          <c:h val="0.95572584078331202"/>
        </c:manualLayout>
      </c:layout>
      <c:lineChart>
        <c:grouping val="standard"/>
        <c:varyColors val="0"/>
        <c:ser>
          <c:idx val="0"/>
          <c:order val="0"/>
          <c:spPr>
            <a:ln w="25400" algn="ctr">
              <a:solidFill>
                <a:schemeClr val="accent1"/>
              </a:solidFill>
              <a:prstDash val="solid"/>
            </a:ln>
          </c:spPr>
          <c:marker>
            <c:symbol val="none"/>
          </c:marker>
          <c:dPt>
            <c:idx val="0"/>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868E-4F51-ACF3-333689CD75CA}"/>
              </c:ext>
            </c:extLst>
          </c:dPt>
          <c:dPt>
            <c:idx val="1"/>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868E-4F51-ACF3-333689CD75CA}"/>
              </c:ext>
            </c:extLst>
          </c:dPt>
          <c:dPt>
            <c:idx val="2"/>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868E-4F51-ACF3-333689CD75CA}"/>
              </c:ext>
            </c:extLst>
          </c:dPt>
          <c:dPt>
            <c:idx val="3"/>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868E-4F51-ACF3-333689CD75CA}"/>
              </c:ext>
            </c:extLst>
          </c:dPt>
          <c:dPt>
            <c:idx val="4"/>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868E-4F51-ACF3-333689CD75CA}"/>
              </c:ext>
            </c:extLst>
          </c:dPt>
          <c:dPt>
            <c:idx val="5"/>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868E-4F51-ACF3-333689CD75CA}"/>
              </c:ext>
            </c:extLst>
          </c:dPt>
          <c:dPt>
            <c:idx val="6"/>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868E-4F51-ACF3-333689CD75CA}"/>
              </c:ext>
            </c:extLst>
          </c:dPt>
          <c:dPt>
            <c:idx val="7"/>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868E-4F51-ACF3-333689CD75CA}"/>
              </c:ext>
            </c:extLst>
          </c:dPt>
          <c:dPt>
            <c:idx val="8"/>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868E-4F51-ACF3-333689CD75CA}"/>
              </c:ext>
            </c:extLst>
          </c:dPt>
          <c:dPt>
            <c:idx val="9"/>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9-868E-4F51-ACF3-333689CD75CA}"/>
              </c:ext>
            </c:extLst>
          </c:dPt>
          <c:dPt>
            <c:idx val="10"/>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A-868E-4F51-ACF3-333689CD75CA}"/>
              </c:ext>
            </c:extLst>
          </c:dPt>
          <c:dPt>
            <c:idx val="11"/>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B-868E-4F51-ACF3-333689CD75CA}"/>
              </c:ext>
            </c:extLst>
          </c:dPt>
          <c:dPt>
            <c:idx val="12"/>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C-868E-4F51-ACF3-333689CD75CA}"/>
              </c:ext>
            </c:extLst>
          </c:dPt>
          <c:dPt>
            <c:idx val="13"/>
            <c:marker>
              <c:symbol val="diamond"/>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D-868E-4F51-ACF3-333689CD75CA}"/>
              </c:ext>
            </c:extLst>
          </c:dPt>
          <c:dLbls>
            <c:dLbl>
              <c:idx val="1"/>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1-868E-4F51-ACF3-333689CD75CA}"/>
                </c:ext>
              </c:extLst>
            </c:dLbl>
            <c:dLbl>
              <c:idx val="5"/>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5-868E-4F51-ACF3-333689CD75CA}"/>
                </c:ext>
              </c:extLst>
            </c:dLbl>
            <c:dLbl>
              <c:idx val="7"/>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7-868E-4F51-ACF3-333689CD75CA}"/>
                </c:ext>
              </c:extLst>
            </c:dLbl>
            <c:dLbl>
              <c:idx val="9"/>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9-868E-4F51-ACF3-333689CD75CA}"/>
                </c:ext>
              </c:extLst>
            </c:dLbl>
            <c:dLbl>
              <c:idx val="10"/>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A-868E-4F51-ACF3-333689CD75CA}"/>
                </c:ext>
              </c:extLst>
            </c:dLbl>
            <c:dLbl>
              <c:idx val="11"/>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B-868E-4F51-ACF3-333689CD75CA}"/>
                </c:ext>
              </c:extLst>
            </c:dLbl>
            <c:dLbl>
              <c:idx val="12"/>
              <c:layout>
                <c:manualLayout>
                  <c:x val="0"/>
                  <c:y val="-5.7471264367816091E-2"/>
                </c:manualLayout>
              </c:layout>
              <c:numFmt formatCode="#,##0.00;&quot;-&quot;#,##0.00;0" sourceLinked="0"/>
              <c:spPr>
                <a:noFill/>
                <a:ln>
                  <a:noFill/>
                </a:ln>
              </c:spPr>
              <c:txPr>
                <a:bodyPr wrap="none"/>
                <a:lstStyle/>
                <a:p>
                  <a:pPr>
                    <a:defRPr sz="1400">
                      <a:solidFill>
                        <a:schemeClr val="tx1"/>
                      </a:solidFill>
                      <a:latin typeface="+mn-lt"/>
                      <a:ea typeface="+mn-ea"/>
                      <a:cs typeface="Arial"/>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C-868E-4F51-ACF3-333689CD75C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10</c:v>
                </c:pt>
                <c:pt idx="1">
                  <c:v>9.09</c:v>
                </c:pt>
                <c:pt idx="2">
                  <c:v>6.25</c:v>
                </c:pt>
                <c:pt idx="3">
                  <c:v>6.25</c:v>
                </c:pt>
                <c:pt idx="4">
                  <c:v>6.25</c:v>
                </c:pt>
                <c:pt idx="5">
                  <c:v>6.25</c:v>
                </c:pt>
                <c:pt idx="6">
                  <c:v>3.25</c:v>
                </c:pt>
                <c:pt idx="7">
                  <c:v>3.25</c:v>
                </c:pt>
                <c:pt idx="8">
                  <c:v>1</c:v>
                </c:pt>
                <c:pt idx="9">
                  <c:v>1</c:v>
                </c:pt>
                <c:pt idx="10">
                  <c:v>1</c:v>
                </c:pt>
                <c:pt idx="11">
                  <c:v>1</c:v>
                </c:pt>
                <c:pt idx="12">
                  <c:v>1</c:v>
                </c:pt>
                <c:pt idx="13">
                  <c:v>0</c:v>
                </c:pt>
              </c:numCache>
            </c:numRef>
          </c:val>
          <c:smooth val="0"/>
          <c:extLst>
            <c:ext xmlns:c16="http://schemas.microsoft.com/office/drawing/2014/chart" uri="{C3380CC4-5D6E-409C-BE32-E72D297353CC}">
              <c16:uniqueId val="{0000000E-868E-4F51-ACF3-333689CD75CA}"/>
            </c:ext>
          </c:extLst>
        </c:ser>
        <c:dLbls>
          <c:showLegendKey val="0"/>
          <c:showVal val="0"/>
          <c:showCatName val="0"/>
          <c:showSerName val="0"/>
          <c:showPercent val="0"/>
          <c:showBubbleSize val="0"/>
        </c:dLbls>
        <c:smooth val="0"/>
        <c:axId val="1180356464"/>
        <c:axId val="1"/>
      </c:lineChart>
      <c:catAx>
        <c:axId val="118035646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80356464"/>
        <c:crosses val="min"/>
        <c:crossBetween val="midCat"/>
        <c:majorUnit val="1"/>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20 August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20 August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分组</a:t>
            </a:r>
            <a:r>
              <a:rPr lang="zh-CN" altLang="en-US" dirty="0"/>
              <a:t>，组长</a:t>
            </a:r>
            <a:endParaRPr lang="en-US" altLang="zh-CN" dirty="0"/>
          </a:p>
          <a:p>
            <a:r>
              <a:rPr lang="zh-CN" altLang="en-US" dirty="0"/>
              <a:t>收集需求，澄清目的</a:t>
            </a:r>
            <a:endParaRPr lang="en-CN"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a:t>
            </a:fld>
            <a:endParaRPr lang="en-US"/>
          </a:p>
        </p:txBody>
      </p:sp>
    </p:spTree>
    <p:extLst>
      <p:ext uri="{BB962C8B-B14F-4D97-AF65-F5344CB8AC3E}">
        <p14:creationId xmlns:p14="http://schemas.microsoft.com/office/powerpoint/2010/main" val="2897426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买彩票中奖了</a:t>
            </a:r>
            <a:r>
              <a:rPr lang="zh-CN" altLang="en-US" dirty="0"/>
              <a:t>，</a:t>
            </a:r>
            <a:r>
              <a:rPr lang="ja-JP" altLang="en-US" dirty="0"/>
              <a:t>你获得了四周长假</a:t>
            </a:r>
            <a:r>
              <a:rPr lang="zh-CN" altLang="en-US" dirty="0"/>
              <a:t>，</a:t>
            </a:r>
            <a:r>
              <a:rPr lang="ja-JP" altLang="en-US" dirty="0"/>
              <a:t>你想去哪个城市</a:t>
            </a:r>
            <a:r>
              <a:rPr lang="zh-CN" altLang="en-US" dirty="0"/>
              <a:t>；</a:t>
            </a:r>
            <a:r>
              <a:rPr lang="ja-JP" altLang="en-US" dirty="0"/>
              <a:t>安静除</a:t>
            </a:r>
            <a:r>
              <a:rPr lang="en-US" altLang="ja-JP" dirty="0"/>
              <a:t>PO</a:t>
            </a:r>
            <a:r>
              <a:rPr lang="ja-JP" altLang="en-US" dirty="0"/>
              <a:t>之外不说话</a:t>
            </a:r>
            <a:r>
              <a:rPr lang="zh-CN" altLang="en-US" dirty="0"/>
              <a:t>，</a:t>
            </a:r>
            <a:r>
              <a:rPr lang="ja-JP" altLang="en-US" dirty="0"/>
              <a:t>举例</a:t>
            </a:r>
            <a:endParaRPr lang="en-US" altLang="ja-JP" dirty="0"/>
          </a:p>
          <a:p>
            <a:r>
              <a:rPr lang="ja-JP" altLang="en-US" dirty="0"/>
              <a:t>你或者是家里人最喜欢的明星最后一个字的字母排序</a:t>
            </a:r>
            <a:r>
              <a:rPr lang="zh-CN" altLang="en-US" dirty="0"/>
              <a:t>，</a:t>
            </a:r>
            <a:r>
              <a:rPr lang="ja-JP" altLang="en-US" dirty="0"/>
              <a:t>举例</a:t>
            </a:r>
            <a:endParaRPr lang="en-US" altLang="zh-CN"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20</a:t>
            </a:fld>
            <a:endParaRPr lang="en-US"/>
          </a:p>
        </p:txBody>
      </p:sp>
    </p:spTree>
    <p:extLst>
      <p:ext uri="{BB962C8B-B14F-4D97-AF65-F5344CB8AC3E}">
        <p14:creationId xmlns:p14="http://schemas.microsoft.com/office/powerpoint/2010/main" val="410033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149225" y="495300"/>
            <a:ext cx="7042150" cy="3962400"/>
          </a:xfrm>
        </p:spPr>
      </p:sp>
      <p:sp>
        <p:nvSpPr>
          <p:cNvPr id="4" name="Notes Placeholder 3"/>
          <p:cNvSpPr>
            <a:spLocks noGrp="1"/>
          </p:cNvSpPr>
          <p:nvPr>
            <p:ph type="body" idx="1"/>
          </p:nvPr>
        </p:nvSpPr>
        <p:spPr>
          <a:xfrm>
            <a:off x="731944" y="4787900"/>
            <a:ext cx="5279813" cy="166199"/>
          </a:xfrm>
        </p:spPr>
        <p:txBody>
          <a:bodyPr>
            <a:spAutoFit/>
          </a:bodyPr>
          <a:lstStyle/>
          <a:p>
            <a:endParaRPr lang="en-US"/>
          </a:p>
        </p:txBody>
      </p:sp>
      <p:sp>
        <p:nvSpPr>
          <p:cNvPr id="8" name="Slide Number Placeholder 3"/>
          <p:cNvSpPr>
            <a:spLocks noGrp="1"/>
          </p:cNvSpPr>
          <p:nvPr>
            <p:ph type="sldNum" sz="quarter" idx="5"/>
          </p:nvPr>
        </p:nvSpPr>
        <p:spPr>
          <a:xfrm>
            <a:off x="3296509" y="9715500"/>
            <a:ext cx="150682" cy="153888"/>
          </a:xfrm>
          <a:prstGeom prst="rect">
            <a:avLst/>
          </a:prstGeom>
        </p:spPr>
        <p:txBody>
          <a:bodyPr vert="horz" wrap="none" lIns="0" tIns="0" rIns="0" bIns="0" rtlCol="0" anchor="t" anchorCtr="1">
            <a:spAutoFit/>
          </a:bodyPr>
          <a:lstStyle>
            <a:lvl1pPr algn="ctr">
              <a:lnSpc>
                <a:spcPct val="100000"/>
              </a:lnSpc>
              <a:spcBef>
                <a:spcPct val="0"/>
              </a:spcBef>
              <a:spcAft>
                <a:spcPct val="0"/>
              </a:spcAft>
              <a:defRPr sz="1000" b="0">
                <a:latin typeface="Times New Roman"/>
              </a:defRPr>
            </a:lvl1pPr>
          </a:lstStyle>
          <a:p>
            <a:fld id="{8E7D73A5-2386-4400-B0F0-1BD4135E82A0}" type="slidenum">
              <a:rPr lang="en-US" smtClean="0"/>
              <a:pPr/>
              <a:t>23</a:t>
            </a:fld>
            <a:endParaRPr lang="en-US"/>
          </a:p>
        </p:txBody>
      </p:sp>
    </p:spTree>
    <p:extLst>
      <p:ext uri="{BB962C8B-B14F-4D97-AF65-F5344CB8AC3E}">
        <p14:creationId xmlns:p14="http://schemas.microsoft.com/office/powerpoint/2010/main" val="1266679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34</a:t>
            </a:fld>
            <a:endParaRPr lang="en-US"/>
          </a:p>
        </p:txBody>
      </p:sp>
    </p:spTree>
    <p:extLst>
      <p:ext uri="{BB962C8B-B14F-4D97-AF65-F5344CB8AC3E}">
        <p14:creationId xmlns:p14="http://schemas.microsoft.com/office/powerpoint/2010/main" val="1370344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A36BCD-84A6-4667-A52F-55A5FBF59537}" type="slidenum">
              <a:rPr lang="en-US" smtClean="0"/>
              <a:t>35</a:t>
            </a:fld>
            <a:endParaRPr lang="en-US" dirty="0"/>
          </a:p>
        </p:txBody>
      </p:sp>
    </p:spTree>
    <p:extLst>
      <p:ext uri="{BB962C8B-B14F-4D97-AF65-F5344CB8AC3E}">
        <p14:creationId xmlns:p14="http://schemas.microsoft.com/office/powerpoint/2010/main" val="116390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AU" dirty="0" err="1"/>
              <a:t>PO和PM的差别</a:t>
            </a:r>
            <a:endParaRPr lang="en-AU" dirty="0"/>
          </a:p>
          <a:p>
            <a:endParaRPr lang="en-AU" dirty="0"/>
          </a:p>
        </p:txBody>
      </p:sp>
      <p:sp>
        <p:nvSpPr>
          <p:cNvPr id="4" name="Slide Number Placeholder 3"/>
          <p:cNvSpPr>
            <a:spLocks noGrp="1"/>
          </p:cNvSpPr>
          <p:nvPr>
            <p:ph type="sldNum" sz="quarter" idx="10"/>
          </p:nvPr>
        </p:nvSpPr>
        <p:spPr/>
        <p:txBody>
          <a:bodyPr/>
          <a:lstStyle/>
          <a:p>
            <a:fld id="{CA8E8CD9-CEAE-AE49-9BD7-95B5B861333D}" type="slidenum">
              <a:rPr lang="en-US" smtClean="0"/>
              <a:t>39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AU" dirty="0" err="1"/>
              <a:t>团队和团伙的差别</a:t>
            </a:r>
            <a:endParaRPr lang="en-AU" dirty="0"/>
          </a:p>
          <a:p>
            <a:endParaRPr lang="en-AU" dirty="0"/>
          </a:p>
        </p:txBody>
      </p:sp>
      <p:sp>
        <p:nvSpPr>
          <p:cNvPr id="4" name="Slide Number Placeholder 3"/>
          <p:cNvSpPr>
            <a:spLocks noGrp="1"/>
          </p:cNvSpPr>
          <p:nvPr>
            <p:ph type="sldNum" sz="quarter" idx="10"/>
          </p:nvPr>
        </p:nvSpPr>
        <p:spPr/>
        <p:txBody>
          <a:bodyPr/>
          <a:lstStyle/>
          <a:p>
            <a:fld id="{CA8E8CD9-CEAE-AE49-9BD7-95B5B861333D}" type="slidenum">
              <a:rPr lang="en-US" smtClean="0"/>
              <a:t>40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A8E8CD9-CEAE-AE49-9BD7-95B5B861333D}" type="slidenum">
              <a:rPr lang="en-US" smtClean="0"/>
              <a:t>41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A36BCD-84A6-4667-A52F-55A5FBF59537}" type="slidenum">
              <a:rPr lang="en-US" smtClean="0"/>
              <a:t>42</a:t>
            </a:fld>
            <a:endParaRPr lang="en-US" dirty="0"/>
          </a:p>
        </p:txBody>
      </p:sp>
    </p:spTree>
    <p:extLst>
      <p:ext uri="{BB962C8B-B14F-4D97-AF65-F5344CB8AC3E}">
        <p14:creationId xmlns:p14="http://schemas.microsoft.com/office/powerpoint/2010/main" val="158520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“框架”</a:t>
            </a:r>
            <a:endParaRPr lang="de-DE" dirty="0"/>
          </a:p>
        </p:txBody>
      </p:sp>
      <p:sp>
        <p:nvSpPr>
          <p:cNvPr id="4" name="Slide Number Placeholder 3"/>
          <p:cNvSpPr>
            <a:spLocks noGrp="1"/>
          </p:cNvSpPr>
          <p:nvPr>
            <p:ph type="sldNum" sz="quarter" idx="5"/>
          </p:nvPr>
        </p:nvSpPr>
        <p:spPr/>
        <p:txBody>
          <a:bodyPr/>
          <a:lstStyle/>
          <a:p>
            <a:fld id="{9C36D224-F9B0-4D9C-AF63-486E399F7C7F}" type="slidenum">
              <a:rPr lang="en-GB" smtClean="0"/>
              <a:t>45</a:t>
            </a:fld>
            <a:endParaRPr lang="en-GB"/>
          </a:p>
        </p:txBody>
      </p:sp>
    </p:spTree>
    <p:extLst>
      <p:ext uri="{BB962C8B-B14F-4D97-AF65-F5344CB8AC3E}">
        <p14:creationId xmlns:p14="http://schemas.microsoft.com/office/powerpoint/2010/main" val="191044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altLang="zh-CN" sz="1100" dirty="0">
                <a:latin typeface="Arial" panose="020B0604020202020204" pitchFamily="34" charset="0"/>
                <a:ea typeface="KaiTi" panose="02010609060101010101" pitchFamily="49" charset="-122"/>
              </a:rPr>
              <a:t>Scrum</a:t>
            </a:r>
            <a:r>
              <a:rPr lang="zh-CN" altLang="en-US" sz="1100" dirty="0">
                <a:latin typeface="Arial" panose="020B0604020202020204" pitchFamily="34" charset="0"/>
                <a:ea typeface="KaiTi" panose="02010609060101010101" pitchFamily="49" charset="-122"/>
              </a:rPr>
              <a:t>是一种兼顾计划性与灵活性的敏捷开发过程，原词来自于橄榄球中的“带球过人”。在橄榄球比赛的每次冲刺前，都将有一个计划安排的过程，但冲刺开始后则由队员在原计划的基础上随机应变</a:t>
            </a:r>
            <a:endParaRPr lang="en-US" sz="1100" dirty="0">
              <a:latin typeface="Arial" panose="020B0604020202020204" pitchFamily="34" charset="0"/>
              <a:ea typeface="KaiT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92A36BCD-84A6-4667-A52F-55A5FBF59537}" type="slidenum">
              <a:rPr lang="en-US" smtClean="0"/>
              <a:t>46</a:t>
            </a:fld>
            <a:endParaRPr lang="en-US" dirty="0"/>
          </a:p>
        </p:txBody>
      </p:sp>
    </p:spTree>
    <p:extLst>
      <p:ext uri="{BB962C8B-B14F-4D97-AF65-F5344CB8AC3E}">
        <p14:creationId xmlns:p14="http://schemas.microsoft.com/office/powerpoint/2010/main" val="179418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4885" y="4073768"/>
            <a:ext cx="5632704" cy="4751143"/>
          </a:xfrm>
          <a:prstGeom prst="rect">
            <a:avLst/>
          </a:prstGeom>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1" lang="ja-JP" altLang="en-US" dirty="0"/>
              <a:t>战列舰</a:t>
            </a:r>
            <a:r>
              <a:rPr kumimoji="1" lang="zh-CN" altLang="en-US" dirty="0"/>
              <a:t>，</a:t>
            </a:r>
            <a:r>
              <a:rPr kumimoji="1" lang="ja-JP" altLang="en-US" dirty="0"/>
              <a:t>为什么会被淘汰了</a:t>
            </a:r>
            <a:r>
              <a:rPr kumimoji="1" lang="zh-CN" altLang="en-US" dirty="0"/>
              <a:t>：</a:t>
            </a:r>
            <a:r>
              <a:rPr kumimoji="1" lang="ja-JP" altLang="en-US" dirty="0"/>
              <a:t>不够快速</a:t>
            </a:r>
            <a:r>
              <a:rPr kumimoji="1" lang="zh-CN" altLang="en-US" dirty="0"/>
              <a:t>，</a:t>
            </a:r>
            <a:r>
              <a:rPr kumimoji="1" lang="ja-JP" altLang="en-US" dirty="0"/>
              <a:t>灵活</a:t>
            </a:r>
            <a:endParaRPr kumimoji="1" lang="zh-CN" alt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8</a:t>
            </a:fld>
            <a:endParaRPr lang="en-US"/>
          </a:p>
        </p:txBody>
      </p:sp>
    </p:spTree>
    <p:extLst>
      <p:ext uri="{BB962C8B-B14F-4D97-AF65-F5344CB8AC3E}">
        <p14:creationId xmlns:p14="http://schemas.microsoft.com/office/powerpoint/2010/main" val="3806344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需要过一下（产品增量为迭代成果）</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47</a:t>
            </a:fld>
            <a:endParaRPr lang="en-US"/>
          </a:p>
        </p:txBody>
      </p:sp>
    </p:spTree>
    <p:extLst>
      <p:ext uri="{BB962C8B-B14F-4D97-AF65-F5344CB8AC3E}">
        <p14:creationId xmlns:p14="http://schemas.microsoft.com/office/powerpoint/2010/main" val="413537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团队与</a:t>
            </a:r>
            <a:r>
              <a:rPr lang="en-US" altLang="zh-CN" dirty="0" smtClean="0"/>
              <a:t>PO</a:t>
            </a:r>
            <a:r>
              <a:rPr lang="zh-CN" altLang="en-US" dirty="0" smtClean="0"/>
              <a:t>关系</a:t>
            </a:r>
            <a:r>
              <a:rPr lang="en-US" altLang="zh-CN" dirty="0" smtClean="0"/>
              <a:t>+</a:t>
            </a:r>
            <a:r>
              <a:rPr lang="zh-CN" altLang="en-US" dirty="0" smtClean="0"/>
              <a:t>协商</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48</a:t>
            </a:fld>
            <a:endParaRPr lang="en-US"/>
          </a:p>
        </p:txBody>
      </p:sp>
    </p:spTree>
    <p:extLst>
      <p:ext uri="{BB962C8B-B14F-4D97-AF65-F5344CB8AC3E}">
        <p14:creationId xmlns:p14="http://schemas.microsoft.com/office/powerpoint/2010/main" val="1406317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smtClean="0"/>
              <a:t>process</a:t>
            </a:r>
            <a:r>
              <a:rPr lang="zh-CN" altLang="en-US" i="1" baseline="0" dirty="0" smtClean="0"/>
              <a:t>（</a:t>
            </a:r>
            <a:r>
              <a:rPr lang="en-US" altLang="zh-CN" i="1" baseline="0" dirty="0" smtClean="0"/>
              <a:t>5</a:t>
            </a:r>
            <a:r>
              <a:rPr lang="zh-CN" altLang="en-US" i="1" baseline="0" dirty="0" smtClean="0"/>
              <a:t>个活动</a:t>
            </a:r>
            <a:r>
              <a:rPr lang="zh-CN" altLang="en-US" i="1" baseline="0" dirty="0" smtClean="0"/>
              <a:t>）产品待办事项（整体）冲刺代办（细化当前）</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49</a:t>
            </a:fld>
            <a:endParaRPr lang="en-US" dirty="0"/>
          </a:p>
        </p:txBody>
      </p:sp>
    </p:spTree>
    <p:extLst>
      <p:ext uri="{BB962C8B-B14F-4D97-AF65-F5344CB8AC3E}">
        <p14:creationId xmlns:p14="http://schemas.microsoft.com/office/powerpoint/2010/main" val="332281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50</a:t>
            </a:fld>
            <a:endParaRPr lang="en-US" dirty="0"/>
          </a:p>
        </p:txBody>
      </p:sp>
    </p:spTree>
    <p:extLst>
      <p:ext uri="{BB962C8B-B14F-4D97-AF65-F5344CB8AC3E}">
        <p14:creationId xmlns:p14="http://schemas.microsoft.com/office/powerpoint/2010/main" val="2103723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PO</a:t>
            </a:r>
            <a:r>
              <a:rPr kumimoji="1" lang="zh-CN" altLang="en-US" dirty="0" smtClean="0"/>
              <a:t>负责需求梳理待办事项的整体规划，根据开发团队对待办事项协调整改</a:t>
            </a:r>
            <a:endParaRPr kumimoji="1" lang="zh-CN" altLang="en-US" dirty="0"/>
          </a:p>
        </p:txBody>
      </p:sp>
      <p:sp>
        <p:nvSpPr>
          <p:cNvPr id="4" name="灯片编号占位符 3"/>
          <p:cNvSpPr>
            <a:spLocks noGrp="1"/>
          </p:cNvSpPr>
          <p:nvPr>
            <p:ph type="sldNum" sz="quarter" idx="5"/>
          </p:nvPr>
        </p:nvSpPr>
        <p:spPr/>
        <p:txBody>
          <a:bodyPr/>
          <a:lstStyle/>
          <a:p>
            <a:fld id="{92A36BCD-84A6-4667-A52F-55A5FBF59537}" type="slidenum">
              <a:rPr lang="en-US" smtClean="0"/>
              <a:t>51</a:t>
            </a:fld>
            <a:endParaRPr lang="en-US" dirty="0"/>
          </a:p>
        </p:txBody>
      </p:sp>
    </p:spTree>
    <p:extLst>
      <p:ext uri="{BB962C8B-B14F-4D97-AF65-F5344CB8AC3E}">
        <p14:creationId xmlns:p14="http://schemas.microsoft.com/office/powerpoint/2010/main" val="627878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A36BCD-84A6-4667-A52F-55A5FBF59537}" type="slidenum">
              <a:rPr lang="en-US" smtClean="0"/>
              <a:t>52</a:t>
            </a:fld>
            <a:endParaRPr lang="en-US" dirty="0"/>
          </a:p>
        </p:txBody>
      </p:sp>
    </p:spTree>
    <p:extLst>
      <p:ext uri="{BB962C8B-B14F-4D97-AF65-F5344CB8AC3E}">
        <p14:creationId xmlns:p14="http://schemas.microsoft.com/office/powerpoint/2010/main" val="41638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清单概念</a:t>
            </a:r>
            <a:endParaRPr kumimoji="1" lang="zh-CN" altLang="en-US" dirty="0"/>
          </a:p>
        </p:txBody>
      </p:sp>
      <p:sp>
        <p:nvSpPr>
          <p:cNvPr id="4" name="灯片编号占位符 3"/>
          <p:cNvSpPr>
            <a:spLocks noGrp="1"/>
          </p:cNvSpPr>
          <p:nvPr>
            <p:ph type="sldNum" sz="quarter" idx="5"/>
          </p:nvPr>
        </p:nvSpPr>
        <p:spPr/>
        <p:txBody>
          <a:bodyPr/>
          <a:lstStyle/>
          <a:p>
            <a:fld id="{92A36BCD-84A6-4667-A52F-55A5FBF59537}" type="slidenum">
              <a:rPr lang="en-US" smtClean="0"/>
              <a:t>53</a:t>
            </a:fld>
            <a:endParaRPr lang="en-US" dirty="0"/>
          </a:p>
        </p:txBody>
      </p:sp>
    </p:spTree>
    <p:extLst>
      <p:ext uri="{BB962C8B-B14F-4D97-AF65-F5344CB8AC3E}">
        <p14:creationId xmlns:p14="http://schemas.microsoft.com/office/powerpoint/2010/main" val="3238893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54</a:t>
            </a:fld>
            <a:endParaRPr lang="en-US" dirty="0"/>
          </a:p>
        </p:txBody>
      </p:sp>
    </p:spTree>
    <p:extLst>
      <p:ext uri="{BB962C8B-B14F-4D97-AF65-F5344CB8AC3E}">
        <p14:creationId xmlns:p14="http://schemas.microsoft.com/office/powerpoint/2010/main" val="1999073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A36BCD-84A6-4667-A52F-55A5FBF59537}" type="slidenum">
              <a:rPr lang="en-US" smtClean="0"/>
              <a:t>55</a:t>
            </a:fld>
            <a:endParaRPr lang="en-US" dirty="0"/>
          </a:p>
        </p:txBody>
      </p:sp>
    </p:spTree>
    <p:extLst>
      <p:ext uri="{BB962C8B-B14F-4D97-AF65-F5344CB8AC3E}">
        <p14:creationId xmlns:p14="http://schemas.microsoft.com/office/powerpoint/2010/main" val="3301588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8405" y="5609635"/>
            <a:ext cx="6191916" cy="267723"/>
          </a:xfrm>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56</a:t>
            </a:fld>
            <a:endParaRPr lang="en-US" dirty="0"/>
          </a:p>
        </p:txBody>
      </p:sp>
    </p:spTree>
    <p:extLst>
      <p:ext uri="{BB962C8B-B14F-4D97-AF65-F5344CB8AC3E}">
        <p14:creationId xmlns:p14="http://schemas.microsoft.com/office/powerpoint/2010/main" val="274412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de-CH" dirty="0"/>
              <a:t>不再</a:t>
            </a:r>
            <a:r>
              <a:rPr lang="ja-JP" altLang="en-US" dirty="0"/>
              <a:t>只是单纯的快速</a:t>
            </a:r>
            <a:r>
              <a:rPr lang="zh-CN" altLang="en-US" dirty="0"/>
              <a:t>；</a:t>
            </a:r>
            <a:endParaRPr lang="en-US" altLang="zh-CN" dirty="0"/>
          </a:p>
          <a:p>
            <a:r>
              <a:rPr lang="ja-JP" altLang="en-CN" dirty="0"/>
              <a:t>博尔特</a:t>
            </a:r>
            <a:r>
              <a:rPr lang="ja-JP" altLang="en-US" dirty="0"/>
              <a:t>为什么只能提业余球队</a:t>
            </a:r>
            <a:endParaRPr lang="en-US" altLang="ja-JP" dirty="0"/>
          </a:p>
          <a:p>
            <a:endParaRPr lang="en-US" dirty="0"/>
          </a:p>
          <a:p>
            <a:r>
              <a:rPr lang="ja-JP" altLang="en-US" sz="1100" b="0" i="0" kern="1200" dirty="0">
                <a:solidFill>
                  <a:schemeClr val="tx1"/>
                </a:solidFill>
                <a:effectLst/>
                <a:latin typeface="Arial" panose="020B0604020202090204" pitchFamily="34" charset="0"/>
                <a:ea typeface="+mn-ea"/>
                <a:cs typeface="Arial" panose="020B0604020202020204" pitchFamily="34" charset="0"/>
              </a:rPr>
              <a:t>此时的脚不仅是用来跑的，还要恰到好处地触球，这就需要对来球速度和角度全面判断，</a:t>
            </a:r>
            <a:endParaRPr lang="de-CH"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9</a:t>
            </a:fld>
            <a:endParaRPr lang="en-US"/>
          </a:p>
        </p:txBody>
      </p:sp>
    </p:spTree>
    <p:extLst>
      <p:ext uri="{BB962C8B-B14F-4D97-AF65-F5344CB8AC3E}">
        <p14:creationId xmlns:p14="http://schemas.microsoft.com/office/powerpoint/2010/main" val="4058981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58</a:t>
            </a:fld>
            <a:endParaRPr lang="en-US" dirty="0"/>
          </a:p>
        </p:txBody>
      </p:sp>
    </p:spTree>
    <p:extLst>
      <p:ext uri="{BB962C8B-B14F-4D97-AF65-F5344CB8AC3E}">
        <p14:creationId xmlns:p14="http://schemas.microsoft.com/office/powerpoint/2010/main" val="2639562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46138" y="5159107"/>
            <a:ext cx="5630862" cy="251159"/>
          </a:xfrm>
        </p:spPr>
        <p:txBody>
          <a:bodyPr/>
          <a:lstStyle/>
          <a:p>
            <a:endParaRPr lang="en-US"/>
          </a:p>
        </p:txBody>
      </p:sp>
      <p:sp>
        <p:nvSpPr>
          <p:cNvPr id="4" name="Slide Number Placeholder 3"/>
          <p:cNvSpPr>
            <a:spLocks noGrp="1"/>
          </p:cNvSpPr>
          <p:nvPr>
            <p:ph type="sldNum" sz="quarter" idx="10"/>
          </p:nvPr>
        </p:nvSpPr>
        <p:spPr>
          <a:xfrm>
            <a:off x="6308684" y="9227281"/>
            <a:ext cx="168316" cy="184666"/>
          </a:xfrm>
        </p:spPr>
        <p:txBody>
          <a:bodyPr/>
          <a:lstStyle/>
          <a:p>
            <a:pPr>
              <a:defRPr/>
            </a:pPr>
            <a:fld id="{3C3A632B-FBDE-46D4-BF6F-6D14421E6342}" type="slidenum">
              <a:rPr lang="en-US" smtClean="0"/>
              <a:pPr>
                <a:defRPr/>
              </a:pPr>
              <a:t>59</a:t>
            </a:fld>
            <a:endParaRPr lang="en-US" dirty="0"/>
          </a:p>
        </p:txBody>
      </p:sp>
    </p:spTree>
    <p:extLst>
      <p:ext uri="{BB962C8B-B14F-4D97-AF65-F5344CB8AC3E}">
        <p14:creationId xmlns:p14="http://schemas.microsoft.com/office/powerpoint/2010/main" val="280666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46138" y="5159107"/>
            <a:ext cx="5630862" cy="251159"/>
          </a:xfrm>
        </p:spPr>
        <p:txBody>
          <a:bodyPr/>
          <a:lstStyle/>
          <a:p>
            <a:endParaRPr lang="en-US"/>
          </a:p>
        </p:txBody>
      </p:sp>
      <p:sp>
        <p:nvSpPr>
          <p:cNvPr id="4" name="Slide Number Placeholder 3"/>
          <p:cNvSpPr>
            <a:spLocks noGrp="1"/>
          </p:cNvSpPr>
          <p:nvPr>
            <p:ph type="sldNum" sz="quarter" idx="10"/>
          </p:nvPr>
        </p:nvSpPr>
        <p:spPr>
          <a:xfrm>
            <a:off x="6308684" y="9227281"/>
            <a:ext cx="168316" cy="184666"/>
          </a:xfrm>
        </p:spPr>
        <p:txBody>
          <a:bodyPr/>
          <a:lstStyle/>
          <a:p>
            <a:pPr>
              <a:defRPr/>
            </a:pPr>
            <a:fld id="{3C3A632B-FBDE-46D4-BF6F-6D14421E6342}" type="slidenum">
              <a:rPr lang="en-US" smtClean="0"/>
              <a:pPr>
                <a:defRPr/>
              </a:pPr>
              <a:t>60</a:t>
            </a:fld>
            <a:endParaRPr lang="en-US" dirty="0"/>
          </a:p>
        </p:txBody>
      </p:sp>
    </p:spTree>
    <p:extLst>
      <p:ext uri="{BB962C8B-B14F-4D97-AF65-F5344CB8AC3E}">
        <p14:creationId xmlns:p14="http://schemas.microsoft.com/office/powerpoint/2010/main" val="890282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61</a:t>
            </a:fld>
            <a:endParaRPr lang="en-US" dirty="0"/>
          </a:p>
        </p:txBody>
      </p:sp>
    </p:spTree>
    <p:extLst>
      <p:ext uri="{BB962C8B-B14F-4D97-AF65-F5344CB8AC3E}">
        <p14:creationId xmlns:p14="http://schemas.microsoft.com/office/powerpoint/2010/main" val="1510277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46138" y="5159107"/>
            <a:ext cx="5630862" cy="251159"/>
          </a:xfrm>
        </p:spPr>
        <p:txBody>
          <a:bodyPr/>
          <a:lstStyle/>
          <a:p>
            <a:endParaRPr lang="en-US"/>
          </a:p>
        </p:txBody>
      </p:sp>
      <p:sp>
        <p:nvSpPr>
          <p:cNvPr id="4" name="Slide Number Placeholder 3"/>
          <p:cNvSpPr>
            <a:spLocks noGrp="1"/>
          </p:cNvSpPr>
          <p:nvPr>
            <p:ph type="sldNum" sz="quarter" idx="10"/>
          </p:nvPr>
        </p:nvSpPr>
        <p:spPr>
          <a:xfrm>
            <a:off x="6308684" y="9227281"/>
            <a:ext cx="168316" cy="184666"/>
          </a:xfrm>
        </p:spPr>
        <p:txBody>
          <a:bodyPr/>
          <a:lstStyle/>
          <a:p>
            <a:pPr>
              <a:defRPr/>
            </a:pPr>
            <a:fld id="{3C3A632B-FBDE-46D4-BF6F-6D14421E6342}" type="slidenum">
              <a:rPr lang="en-US" smtClean="0"/>
              <a:pPr>
                <a:defRPr/>
              </a:pPr>
              <a:t>62</a:t>
            </a:fld>
            <a:endParaRPr lang="en-US" dirty="0"/>
          </a:p>
        </p:txBody>
      </p:sp>
    </p:spTree>
    <p:extLst>
      <p:ext uri="{BB962C8B-B14F-4D97-AF65-F5344CB8AC3E}">
        <p14:creationId xmlns:p14="http://schemas.microsoft.com/office/powerpoint/2010/main" val="2331717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46138" y="5159107"/>
            <a:ext cx="5630862" cy="251159"/>
          </a:xfrm>
        </p:spPr>
        <p:txBody>
          <a:bodyPr/>
          <a:lstStyle/>
          <a:p>
            <a:endParaRPr lang="en-US"/>
          </a:p>
        </p:txBody>
      </p:sp>
      <p:sp>
        <p:nvSpPr>
          <p:cNvPr id="4" name="Slide Number Placeholder 3"/>
          <p:cNvSpPr>
            <a:spLocks noGrp="1"/>
          </p:cNvSpPr>
          <p:nvPr>
            <p:ph type="sldNum" sz="quarter" idx="10"/>
          </p:nvPr>
        </p:nvSpPr>
        <p:spPr>
          <a:xfrm>
            <a:off x="6308684" y="9227281"/>
            <a:ext cx="168316" cy="184666"/>
          </a:xfrm>
        </p:spPr>
        <p:txBody>
          <a:bodyPr/>
          <a:lstStyle/>
          <a:p>
            <a:pPr>
              <a:defRPr/>
            </a:pPr>
            <a:fld id="{3C3A632B-FBDE-46D4-BF6F-6D14421E6342}" type="slidenum">
              <a:rPr lang="en-US" smtClean="0"/>
              <a:pPr>
                <a:defRPr/>
              </a:pPr>
              <a:t>63</a:t>
            </a:fld>
            <a:endParaRPr lang="en-US" dirty="0"/>
          </a:p>
        </p:txBody>
      </p:sp>
    </p:spTree>
    <p:extLst>
      <p:ext uri="{BB962C8B-B14F-4D97-AF65-F5344CB8AC3E}">
        <p14:creationId xmlns:p14="http://schemas.microsoft.com/office/powerpoint/2010/main" val="838747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64</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https://get.bodoudou.com/beanpod/e8342da4-52cf-4679-aca3-3d412581772b</a:t>
            </a:r>
            <a:endParaRPr kumimoji="1" lang="zh-CN" altLang="en-US" dirty="0"/>
          </a:p>
        </p:txBody>
      </p:sp>
      <p:sp>
        <p:nvSpPr>
          <p:cNvPr id="4" name="灯片编号占位符 3"/>
          <p:cNvSpPr>
            <a:spLocks noGrp="1"/>
          </p:cNvSpPr>
          <p:nvPr>
            <p:ph type="sldNum" sz="quarter" idx="5"/>
          </p:nvPr>
        </p:nvSpPr>
        <p:spPr/>
        <p:txBody>
          <a:bodyPr/>
          <a:lstStyle/>
          <a:p>
            <a:fld id="{92A36BCD-84A6-4667-A52F-55A5FBF59537}" type="slidenum">
              <a:rPr lang="en-US" smtClean="0"/>
              <a:t>65</a:t>
            </a:fld>
            <a:endParaRPr lang="en-US" dirty="0"/>
          </a:p>
        </p:txBody>
      </p:sp>
    </p:spTree>
    <p:extLst>
      <p:ext uri="{BB962C8B-B14F-4D97-AF65-F5344CB8AC3E}">
        <p14:creationId xmlns:p14="http://schemas.microsoft.com/office/powerpoint/2010/main" val="999267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2A36BCD-84A6-4667-A52F-55A5FBF59537}" type="slidenum">
              <a:rPr lang="en-US" smtClean="0"/>
              <a:t>66</a:t>
            </a:fld>
            <a:endParaRPr lang="en-US" dirty="0"/>
          </a:p>
        </p:txBody>
      </p:sp>
    </p:spTree>
    <p:extLst>
      <p:ext uri="{BB962C8B-B14F-4D97-AF65-F5344CB8AC3E}">
        <p14:creationId xmlns:p14="http://schemas.microsoft.com/office/powerpoint/2010/main" val="690401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explain the Scrum</a:t>
            </a:r>
            <a:r>
              <a:rPr lang="en-US" baseline="0" dirty="0"/>
              <a:t> </a:t>
            </a:r>
            <a:r>
              <a:rPr lang="en-US" i="1" baseline="0" dirty="0"/>
              <a:t>process</a:t>
            </a:r>
            <a:endParaRPr lang="en-US" i="1"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t>70</a:t>
            </a:fld>
            <a:endParaRPr lang="en-US" dirty="0"/>
          </a:p>
        </p:txBody>
      </p:sp>
    </p:spTree>
    <p:extLst>
      <p:ext uri="{BB962C8B-B14F-4D97-AF65-F5344CB8AC3E}">
        <p14:creationId xmlns:p14="http://schemas.microsoft.com/office/powerpoint/2010/main" val="151027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4885" y="4073768"/>
            <a:ext cx="5632704" cy="4751143"/>
          </a:xfrm>
          <a:prstGeom prst="rect">
            <a:avLst/>
          </a:prstGeom>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zh-CN" altLang="en-US" dirty="0"/>
              <a:t>敏捷包含两层含义：灵活 </a:t>
            </a:r>
            <a:r>
              <a:rPr lang="ja-JP" altLang="en-US" dirty="0"/>
              <a:t>才能够</a:t>
            </a:r>
            <a:r>
              <a:rPr lang="zh-CN" altLang="en-US" dirty="0"/>
              <a:t> 快速。敏捷意味着更透明的工作方式，更短的开发周期，更快速的客户反馈信息；同时在研发过程中意味着更少的工作交接，更频繁的版本更新，更快的市场变化应对。</a:t>
            </a:r>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10</a:t>
            </a:fld>
            <a:endParaRPr lang="en-US"/>
          </a:p>
        </p:txBody>
      </p:sp>
    </p:spTree>
    <p:extLst>
      <p:ext uri="{BB962C8B-B14F-4D97-AF65-F5344CB8AC3E}">
        <p14:creationId xmlns:p14="http://schemas.microsoft.com/office/powerpoint/2010/main" val="3806344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A36BCD-84A6-4667-A52F-55A5FBF59537}" type="slidenum">
              <a:rPr lang="en-US" smtClean="0"/>
              <a:t>71</a:t>
            </a:fld>
            <a:endParaRPr lang="en-US" dirty="0"/>
          </a:p>
        </p:txBody>
      </p:sp>
    </p:spTree>
    <p:extLst>
      <p:ext uri="{BB962C8B-B14F-4D97-AF65-F5344CB8AC3E}">
        <p14:creationId xmlns:p14="http://schemas.microsoft.com/office/powerpoint/2010/main" val="158520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12</a:t>
            </a:fld>
            <a:endParaRPr lang="en-US"/>
          </a:p>
        </p:txBody>
      </p:sp>
    </p:spTree>
    <p:extLst>
      <p:ext uri="{BB962C8B-B14F-4D97-AF65-F5344CB8AC3E}">
        <p14:creationId xmlns:p14="http://schemas.microsoft.com/office/powerpoint/2010/main" val="3373223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1991</a:t>
            </a:r>
            <a:r>
              <a:rPr lang="zh-CN" altLang="en-US" dirty="0"/>
              <a:t>年美国盐湖城</a:t>
            </a:r>
            <a:r>
              <a:rPr lang="zh-CN" altLang="en-CN" dirty="0"/>
              <a:t>雪鸟谷</a:t>
            </a:r>
            <a:endParaRPr lang="en-US" altLang="zh-CN" dirty="0"/>
          </a:p>
          <a:p>
            <a:r>
              <a:rPr lang="zh-CN" altLang="en-US" dirty="0"/>
              <a:t>让大家谈自己的看法</a:t>
            </a:r>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13</a:t>
            </a:fld>
            <a:endParaRPr lang="en-US"/>
          </a:p>
        </p:txBody>
      </p:sp>
    </p:spTree>
    <p:extLst>
      <p:ext uri="{BB962C8B-B14F-4D97-AF65-F5344CB8AC3E}">
        <p14:creationId xmlns:p14="http://schemas.microsoft.com/office/powerpoint/2010/main" val="99971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14</a:t>
            </a:fld>
            <a:endParaRPr lang="en-US"/>
          </a:p>
        </p:txBody>
      </p:sp>
    </p:spTree>
    <p:extLst>
      <p:ext uri="{BB962C8B-B14F-4D97-AF65-F5344CB8AC3E}">
        <p14:creationId xmlns:p14="http://schemas.microsoft.com/office/powerpoint/2010/main" val="71748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Ask the audience: who knows what an ‘Agile mindset’ is ??  There is no one dictionary definition answer, it means different things to different people, but there are some themes that we think are important to support working in an Agile way.  </a:t>
            </a:r>
          </a:p>
          <a:p>
            <a:endParaRPr lang="en-NZ" dirty="0"/>
          </a:p>
          <a:p>
            <a:r>
              <a:rPr lang="en-NZ" dirty="0"/>
              <a:t>As an example, we need to inspect and adapt what we do to find ways to improve.  To have a belief that things are not fixed and we can change them. Having an Agile mindset is about being open to feedback and review, and seeking to improve – how we think inside our heads, how we show up for our colleagues, and how we do things.</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18</a:t>
            </a:fld>
            <a:endParaRPr lang="en-US"/>
          </a:p>
        </p:txBody>
      </p:sp>
    </p:spTree>
    <p:extLst>
      <p:ext uri="{BB962C8B-B14F-4D97-AF65-F5344CB8AC3E}">
        <p14:creationId xmlns:p14="http://schemas.microsoft.com/office/powerpoint/2010/main" val="4177406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20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19</a:t>
            </a:fld>
            <a:endParaRPr lang="en-US"/>
          </a:p>
        </p:txBody>
      </p:sp>
    </p:spTree>
    <p:extLst>
      <p:ext uri="{BB962C8B-B14F-4D97-AF65-F5344CB8AC3E}">
        <p14:creationId xmlns:p14="http://schemas.microsoft.com/office/powerpoint/2010/main" val="30411378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3.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emf"/><Relationship Id="rId2" Type="http://schemas.openxmlformats.org/officeDocument/2006/relationships/tags" Target="../tags/tag24.xml"/><Relationship Id="rId1" Type="http://schemas.openxmlformats.org/officeDocument/2006/relationships/vmlDrawing" Target="../drawings/vmlDrawing2.vml"/><Relationship Id="rId6" Type="http://schemas.openxmlformats.org/officeDocument/2006/relationships/tags" Target="../tags/tag28.xml"/><Relationship Id="rId11" Type="http://schemas.openxmlformats.org/officeDocument/2006/relationships/oleObject" Target="../embeddings/oleObject2.bin"/><Relationship Id="rId5" Type="http://schemas.openxmlformats.org/officeDocument/2006/relationships/tags" Target="../tags/tag27.xml"/><Relationship Id="rId10" Type="http://schemas.openxmlformats.org/officeDocument/2006/relationships/slideMaster" Target="../slideMasters/slideMaster1.xml"/><Relationship Id="rId4" Type="http://schemas.openxmlformats.org/officeDocument/2006/relationships/tags" Target="../tags/tag26.xml"/><Relationship Id="rId9" Type="http://schemas.openxmlformats.org/officeDocument/2006/relationships/tags" Target="../tags/tag3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image" Target="../media/image5.emf"/><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oleObject" Target="../embeddings/oleObject11.bin"/><Relationship Id="rId2" Type="http://schemas.openxmlformats.org/officeDocument/2006/relationships/tags" Target="../tags/tag102.xml"/><Relationship Id="rId16"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image" Target="../media/image1.emf"/><Relationship Id="rId2" Type="http://schemas.openxmlformats.org/officeDocument/2006/relationships/tags" Target="../tags/tag116.xml"/><Relationship Id="rId16" Type="http://schemas.openxmlformats.org/officeDocument/2006/relationships/oleObject" Target="../embeddings/oleObject12.bin"/><Relationship Id="rId1" Type="http://schemas.openxmlformats.org/officeDocument/2006/relationships/vmlDrawing" Target="../drawings/vmlDrawing12.v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slideMaster" Target="../slideMasters/slideMaster1.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35.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vmlDrawing" Target="../drawings/vmlDrawing13.vml"/><Relationship Id="rId6" Type="http://schemas.openxmlformats.org/officeDocument/2006/relationships/tags" Target="../tags/tag133.xml"/><Relationship Id="rId11" Type="http://schemas.openxmlformats.org/officeDocument/2006/relationships/oleObject" Target="../embeddings/oleObject13.bin"/><Relationship Id="rId5" Type="http://schemas.openxmlformats.org/officeDocument/2006/relationships/tags" Target="../tags/tag132.xml"/><Relationship Id="rId10" Type="http://schemas.openxmlformats.org/officeDocument/2006/relationships/slideMaster" Target="../slideMasters/slideMaster1.xml"/><Relationship Id="rId4" Type="http://schemas.openxmlformats.org/officeDocument/2006/relationships/tags" Target="../tags/tag131.xml"/><Relationship Id="rId9" Type="http://schemas.openxmlformats.org/officeDocument/2006/relationships/tags" Target="../tags/tag13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slideMaster" Target="../slideMasters/slideMaster1.xml"/><Relationship Id="rId4" Type="http://schemas.openxmlformats.org/officeDocument/2006/relationships/tags" Target="../tags/tag140.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2.xml"/><Relationship Id="rId7" Type="http://schemas.openxmlformats.org/officeDocument/2006/relationships/image" Target="../media/image6.emf"/><Relationship Id="rId2" Type="http://schemas.openxmlformats.org/officeDocument/2006/relationships/tags" Target="../tags/tag141.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vmlDrawing" Target="../drawings/vmlDrawing15.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1.emf"/><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oleObject" Target="../embeddings/oleObject16.bin"/><Relationship Id="rId2" Type="http://schemas.openxmlformats.org/officeDocument/2006/relationships/tags" Target="../tags/tag146.xml"/><Relationship Id="rId16" Type="http://schemas.openxmlformats.org/officeDocument/2006/relationships/slideMaster" Target="../slideMasters/slideMaster1.xml"/><Relationship Id="rId1" Type="http://schemas.openxmlformats.org/officeDocument/2006/relationships/vmlDrawing" Target="../drawings/vmlDrawing16.v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image" Target="../media/image1.emf"/><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oleObject" Target="../embeddings/oleObject17.bin"/><Relationship Id="rId2" Type="http://schemas.openxmlformats.org/officeDocument/2006/relationships/tags" Target="../tags/tag160.xml"/><Relationship Id="rId16" Type="http://schemas.openxmlformats.org/officeDocument/2006/relationships/slideMaster" Target="../slideMasters/slideMaster1.xml"/><Relationship Id="rId1" Type="http://schemas.openxmlformats.org/officeDocument/2006/relationships/vmlDrawing" Target="../drawings/vmlDrawing17.v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vmlDrawing" Target="../drawings/vmlDrawing18.vml"/><Relationship Id="rId6" Type="http://schemas.openxmlformats.org/officeDocument/2006/relationships/tags" Target="../tags/tag178.xml"/><Relationship Id="rId11" Type="http://schemas.openxmlformats.org/officeDocument/2006/relationships/image" Target="../media/image1.emf"/><Relationship Id="rId5" Type="http://schemas.openxmlformats.org/officeDocument/2006/relationships/tags" Target="../tags/tag177.xml"/><Relationship Id="rId10" Type="http://schemas.openxmlformats.org/officeDocument/2006/relationships/oleObject" Target="../embeddings/oleObject18.bin"/><Relationship Id="rId4" Type="http://schemas.openxmlformats.org/officeDocument/2006/relationships/tags" Target="../tags/tag176.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image" Target="../media/image2.emf"/><Relationship Id="rId2" Type="http://schemas.openxmlformats.org/officeDocument/2006/relationships/tags" Target="../tags/tag181.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slideMaster" Target="../slideMasters/slideMaster1.xml"/><Relationship Id="rId10" Type="http://schemas.openxmlformats.org/officeDocument/2006/relationships/tags" Target="../tags/tag189.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vmlDrawing" Target="../drawings/vmlDrawing3.vml"/><Relationship Id="rId6" Type="http://schemas.openxmlformats.org/officeDocument/2006/relationships/tags" Target="../tags/tag36.xml"/><Relationship Id="rId11" Type="http://schemas.openxmlformats.org/officeDocument/2006/relationships/image" Target="../media/image1.emf"/><Relationship Id="rId5" Type="http://schemas.openxmlformats.org/officeDocument/2006/relationships/tags" Target="../tags/tag35.xml"/><Relationship Id="rId10" Type="http://schemas.openxmlformats.org/officeDocument/2006/relationships/oleObject" Target="../embeddings/oleObject3.bin"/><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image" Target="../media/image5.emf"/><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oleObject" Target="../embeddings/oleObject20.bin"/><Relationship Id="rId2" Type="http://schemas.openxmlformats.org/officeDocument/2006/relationships/tags" Target="../tags/tag194.xml"/><Relationship Id="rId16" Type="http://schemas.openxmlformats.org/officeDocument/2006/relationships/slideMaster" Target="../slideMasters/slideMaster1.xml"/><Relationship Id="rId1" Type="http://schemas.openxmlformats.org/officeDocument/2006/relationships/vmlDrawing" Target="../drawings/vmlDrawing20.v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17" Type="http://schemas.openxmlformats.org/officeDocument/2006/relationships/image" Target="../media/image1.emf"/><Relationship Id="rId2" Type="http://schemas.openxmlformats.org/officeDocument/2006/relationships/tags" Target="../tags/tag208.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5" Type="http://schemas.openxmlformats.org/officeDocument/2006/relationships/slideMaster" Target="../slideMasters/slideMaster1.xml"/><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tags" Target="../tags/tag220.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image" Target="../media/image6.emf"/><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oleObject" Target="../embeddings/oleObject23.bin"/><Relationship Id="rId2" Type="http://schemas.openxmlformats.org/officeDocument/2006/relationships/tags" Target="../tags/tag244.xml"/><Relationship Id="rId1" Type="http://schemas.openxmlformats.org/officeDocument/2006/relationships/vmlDrawing" Target="../drawings/vmlDrawing23.vml"/><Relationship Id="rId6" Type="http://schemas.openxmlformats.org/officeDocument/2006/relationships/tags" Target="../tags/tag248.xml"/><Relationship Id="rId11" Type="http://schemas.openxmlformats.org/officeDocument/2006/relationships/image" Target="../media/image8.png"/><Relationship Id="rId5" Type="http://schemas.openxmlformats.org/officeDocument/2006/relationships/tags" Target="../tags/tag247.xml"/><Relationship Id="rId10" Type="http://schemas.openxmlformats.org/officeDocument/2006/relationships/slideMaster" Target="../slideMasters/slideMaster2.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58.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vmlDrawing" Target="../drawings/vmlDrawing24.vml"/><Relationship Id="rId6" Type="http://schemas.openxmlformats.org/officeDocument/2006/relationships/tags" Target="../tags/tag256.xml"/><Relationship Id="rId11" Type="http://schemas.openxmlformats.org/officeDocument/2006/relationships/image" Target="../media/image1.emf"/><Relationship Id="rId5" Type="http://schemas.openxmlformats.org/officeDocument/2006/relationships/tags" Target="../tags/tag255.xml"/><Relationship Id="rId10" Type="http://schemas.openxmlformats.org/officeDocument/2006/relationships/oleObject" Target="../embeddings/oleObject24.bin"/><Relationship Id="rId4" Type="http://schemas.openxmlformats.org/officeDocument/2006/relationships/tags" Target="../tags/tag254.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260.xml"/><Relationship Id="rId7" Type="http://schemas.openxmlformats.org/officeDocument/2006/relationships/slideMaster" Target="../slideMasters/slideMaster2.xml"/><Relationship Id="rId2" Type="http://schemas.openxmlformats.org/officeDocument/2006/relationships/tags" Target="../tags/tag259.xml"/><Relationship Id="rId1" Type="http://schemas.openxmlformats.org/officeDocument/2006/relationships/vmlDrawing" Target="../drawings/vmlDrawing25.v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9"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65.xml"/><Relationship Id="rId7" Type="http://schemas.openxmlformats.org/officeDocument/2006/relationships/slideMaster" Target="../slideMasters/slideMaster2.xml"/><Relationship Id="rId2" Type="http://schemas.openxmlformats.org/officeDocument/2006/relationships/tags" Target="../tags/tag264.xml"/><Relationship Id="rId1" Type="http://schemas.openxmlformats.org/officeDocument/2006/relationships/vmlDrawing" Target="../drawings/vmlDrawing26.v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9"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70.xml"/><Relationship Id="rId7" Type="http://schemas.openxmlformats.org/officeDocument/2006/relationships/tags" Target="../tags/tag274.xml"/><Relationship Id="rId2" Type="http://schemas.openxmlformats.org/officeDocument/2006/relationships/tags" Target="../tags/tag269.xml"/><Relationship Id="rId1" Type="http://schemas.openxmlformats.org/officeDocument/2006/relationships/vmlDrawing" Target="../drawings/vmlDrawing27.vml"/><Relationship Id="rId6" Type="http://schemas.openxmlformats.org/officeDocument/2006/relationships/tags" Target="../tags/tag273.xml"/><Relationship Id="rId5" Type="http://schemas.openxmlformats.org/officeDocument/2006/relationships/tags" Target="../tags/tag272.xml"/><Relationship Id="rId10" Type="http://schemas.openxmlformats.org/officeDocument/2006/relationships/image" Target="../media/image4.emf"/><Relationship Id="rId4" Type="http://schemas.openxmlformats.org/officeDocument/2006/relationships/tags" Target="../tags/tag271.xml"/><Relationship Id="rId9"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1.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vmlDrawing" Target="../drawings/vmlDrawing28.vml"/><Relationship Id="rId6" Type="http://schemas.openxmlformats.org/officeDocument/2006/relationships/tags" Target="../tags/tag279.xml"/><Relationship Id="rId11" Type="http://schemas.openxmlformats.org/officeDocument/2006/relationships/image" Target="../media/image4.emf"/><Relationship Id="rId5" Type="http://schemas.openxmlformats.org/officeDocument/2006/relationships/tags" Target="../tags/tag278.xml"/><Relationship Id="rId10" Type="http://schemas.openxmlformats.org/officeDocument/2006/relationships/oleObject" Target="../embeddings/oleObject28.bin"/><Relationship Id="rId4" Type="http://schemas.openxmlformats.org/officeDocument/2006/relationships/tags" Target="../tags/tag277.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tags" Target="../tags/tag293.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image" Target="../media/image1.emf"/><Relationship Id="rId2" Type="http://schemas.openxmlformats.org/officeDocument/2006/relationships/tags" Target="../tags/tag282.xml"/><Relationship Id="rId16" Type="http://schemas.openxmlformats.org/officeDocument/2006/relationships/oleObject" Target="../embeddings/oleObject29.bin"/><Relationship Id="rId1" Type="http://schemas.openxmlformats.org/officeDocument/2006/relationships/vmlDrawing" Target="../drawings/vmlDrawing29.v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5" Type="http://schemas.openxmlformats.org/officeDocument/2006/relationships/slideMaster" Target="../slideMasters/slideMaster2.xml"/><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tags" Target="../tags/tag305.xml"/><Relationship Id="rId17" Type="http://schemas.openxmlformats.org/officeDocument/2006/relationships/image" Target="../media/image1.emf"/><Relationship Id="rId2" Type="http://schemas.openxmlformats.org/officeDocument/2006/relationships/tags" Target="../tags/tag295.xml"/><Relationship Id="rId16" Type="http://schemas.openxmlformats.org/officeDocument/2006/relationships/oleObject" Target="../embeddings/oleObject30.bin"/><Relationship Id="rId1" Type="http://schemas.openxmlformats.org/officeDocument/2006/relationships/vmlDrawing" Target="../drawings/vmlDrawing30.vml"/><Relationship Id="rId6" Type="http://schemas.openxmlformats.org/officeDocument/2006/relationships/tags" Target="../tags/tag299.xml"/><Relationship Id="rId11" Type="http://schemas.openxmlformats.org/officeDocument/2006/relationships/tags" Target="../tags/tag304.xml"/><Relationship Id="rId5" Type="http://schemas.openxmlformats.org/officeDocument/2006/relationships/tags" Target="../tags/tag298.xml"/><Relationship Id="rId15" Type="http://schemas.openxmlformats.org/officeDocument/2006/relationships/slideMaster" Target="../slideMasters/slideMaster2.xml"/><Relationship Id="rId10" Type="http://schemas.openxmlformats.org/officeDocument/2006/relationships/tags" Target="../tags/tag303.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4.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tags" Target="../tags/tag319.xml"/><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tags" Target="../tags/tag318.xml"/><Relationship Id="rId17" Type="http://schemas.openxmlformats.org/officeDocument/2006/relationships/image" Target="../media/image2.emf"/><Relationship Id="rId2" Type="http://schemas.openxmlformats.org/officeDocument/2006/relationships/tags" Target="../tags/tag308.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312.xml"/><Relationship Id="rId11" Type="http://schemas.openxmlformats.org/officeDocument/2006/relationships/tags" Target="../tags/tag317.xml"/><Relationship Id="rId5" Type="http://schemas.openxmlformats.org/officeDocument/2006/relationships/tags" Target="../tags/tag311.xml"/><Relationship Id="rId15" Type="http://schemas.openxmlformats.org/officeDocument/2006/relationships/slideMaster" Target="../slideMasters/slideMaster2.xml"/><Relationship Id="rId10" Type="http://schemas.openxmlformats.org/officeDocument/2006/relationships/tags" Target="../tags/tag316.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tags" Target="../tags/tag320.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tags" Target="../tags/tag332.xml"/><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image" Target="../media/image1.emf"/><Relationship Id="rId2" Type="http://schemas.openxmlformats.org/officeDocument/2006/relationships/tags" Target="../tags/tag321.xml"/><Relationship Id="rId16" Type="http://schemas.openxmlformats.org/officeDocument/2006/relationships/oleObject" Target="../embeddings/oleObject32.bin"/><Relationship Id="rId1" Type="http://schemas.openxmlformats.org/officeDocument/2006/relationships/vmlDrawing" Target="../drawings/vmlDrawing32.vml"/><Relationship Id="rId6" Type="http://schemas.openxmlformats.org/officeDocument/2006/relationships/tags" Target="../tags/tag325.xml"/><Relationship Id="rId11" Type="http://schemas.openxmlformats.org/officeDocument/2006/relationships/tags" Target="../tags/tag330.xml"/><Relationship Id="rId5" Type="http://schemas.openxmlformats.org/officeDocument/2006/relationships/tags" Target="../tags/tag324.xml"/><Relationship Id="rId15" Type="http://schemas.openxmlformats.org/officeDocument/2006/relationships/slideMaster" Target="../slideMasters/slideMaster2.xml"/><Relationship Id="rId10" Type="http://schemas.openxmlformats.org/officeDocument/2006/relationships/tags" Target="../tags/tag329.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image" Target="../media/image2.emf"/><Relationship Id="rId2" Type="http://schemas.openxmlformats.org/officeDocument/2006/relationships/tags" Target="../tags/tag334.xml"/><Relationship Id="rId16" Type="http://schemas.openxmlformats.org/officeDocument/2006/relationships/oleObject" Target="../embeddings/oleObject33.bin"/><Relationship Id="rId1" Type="http://schemas.openxmlformats.org/officeDocument/2006/relationships/vmlDrawing" Target="../drawings/vmlDrawing33.vml"/><Relationship Id="rId6" Type="http://schemas.openxmlformats.org/officeDocument/2006/relationships/tags" Target="../tags/tag338.xml"/><Relationship Id="rId11" Type="http://schemas.openxmlformats.org/officeDocument/2006/relationships/tags" Target="../tags/tag343.xml"/><Relationship Id="rId5" Type="http://schemas.openxmlformats.org/officeDocument/2006/relationships/tags" Target="../tags/tag337.xml"/><Relationship Id="rId15" Type="http://schemas.openxmlformats.org/officeDocument/2006/relationships/slideMaster" Target="../slideMasters/slideMaster2.xml"/><Relationship Id="rId10" Type="http://schemas.openxmlformats.org/officeDocument/2006/relationships/tags" Target="../tags/tag342.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image" Target="../media/image2.emf"/><Relationship Id="rId2" Type="http://schemas.openxmlformats.org/officeDocument/2006/relationships/tags" Target="../tags/tag347.xml"/><Relationship Id="rId16" Type="http://schemas.openxmlformats.org/officeDocument/2006/relationships/oleObject" Target="../embeddings/oleObject34.bin"/><Relationship Id="rId1" Type="http://schemas.openxmlformats.org/officeDocument/2006/relationships/vmlDrawing" Target="../drawings/vmlDrawing34.v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slideMaster" Target="../slideMasters/slideMaster2.xml"/><Relationship Id="rId10" Type="http://schemas.openxmlformats.org/officeDocument/2006/relationships/tags" Target="../tags/tag355.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tags" Target="../tags/tag359.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66.xml"/><Relationship Id="rId13" Type="http://schemas.openxmlformats.org/officeDocument/2006/relationships/tags" Target="../tags/tag371.xml"/><Relationship Id="rId3" Type="http://schemas.openxmlformats.org/officeDocument/2006/relationships/tags" Target="../tags/tag361.xml"/><Relationship Id="rId7" Type="http://schemas.openxmlformats.org/officeDocument/2006/relationships/tags" Target="../tags/tag365.xml"/><Relationship Id="rId12" Type="http://schemas.openxmlformats.org/officeDocument/2006/relationships/tags" Target="../tags/tag370.xml"/><Relationship Id="rId17" Type="http://schemas.openxmlformats.org/officeDocument/2006/relationships/image" Target="../media/image1.emf"/><Relationship Id="rId2" Type="http://schemas.openxmlformats.org/officeDocument/2006/relationships/tags" Target="../tags/tag360.xml"/><Relationship Id="rId16" Type="http://schemas.openxmlformats.org/officeDocument/2006/relationships/oleObject" Target="../embeddings/oleObject35.bin"/><Relationship Id="rId1" Type="http://schemas.openxmlformats.org/officeDocument/2006/relationships/vmlDrawing" Target="../drawings/vmlDrawing35.vml"/><Relationship Id="rId6" Type="http://schemas.openxmlformats.org/officeDocument/2006/relationships/tags" Target="../tags/tag364.xml"/><Relationship Id="rId11" Type="http://schemas.openxmlformats.org/officeDocument/2006/relationships/tags" Target="../tags/tag369.xml"/><Relationship Id="rId5" Type="http://schemas.openxmlformats.org/officeDocument/2006/relationships/tags" Target="../tags/tag363.xml"/><Relationship Id="rId15" Type="http://schemas.openxmlformats.org/officeDocument/2006/relationships/slideMaster" Target="../slideMasters/slideMaster2.xml"/><Relationship Id="rId10" Type="http://schemas.openxmlformats.org/officeDocument/2006/relationships/tags" Target="../tags/tag368.xml"/><Relationship Id="rId4" Type="http://schemas.openxmlformats.org/officeDocument/2006/relationships/tags" Target="../tags/tag362.xml"/><Relationship Id="rId9" Type="http://schemas.openxmlformats.org/officeDocument/2006/relationships/tags" Target="../tags/tag367.xml"/><Relationship Id="rId14" Type="http://schemas.openxmlformats.org/officeDocument/2006/relationships/tags" Target="../tags/tag37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tags" Target="../tags/tag384.xml"/><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tags" Target="../tags/tag383.xml"/><Relationship Id="rId17" Type="http://schemas.openxmlformats.org/officeDocument/2006/relationships/image" Target="../media/image1.emf"/><Relationship Id="rId2" Type="http://schemas.openxmlformats.org/officeDocument/2006/relationships/tags" Target="../tags/tag373.xml"/><Relationship Id="rId16" Type="http://schemas.openxmlformats.org/officeDocument/2006/relationships/oleObject" Target="../embeddings/oleObject36.bin"/><Relationship Id="rId1" Type="http://schemas.openxmlformats.org/officeDocument/2006/relationships/vmlDrawing" Target="../drawings/vmlDrawing36.v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5" Type="http://schemas.openxmlformats.org/officeDocument/2006/relationships/slideMaster" Target="../slideMasters/slideMaster2.xml"/><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92.xml"/><Relationship Id="rId3" Type="http://schemas.openxmlformats.org/officeDocument/2006/relationships/tags" Target="../tags/tag387.xml"/><Relationship Id="rId7" Type="http://schemas.openxmlformats.org/officeDocument/2006/relationships/tags" Target="../tags/tag391.xml"/><Relationship Id="rId12" Type="http://schemas.openxmlformats.org/officeDocument/2006/relationships/image" Target="../media/image2.emf"/><Relationship Id="rId2" Type="http://schemas.openxmlformats.org/officeDocument/2006/relationships/tags" Target="../tags/tag386.xml"/><Relationship Id="rId1" Type="http://schemas.openxmlformats.org/officeDocument/2006/relationships/vmlDrawing" Target="../drawings/vmlDrawing37.vml"/><Relationship Id="rId6" Type="http://schemas.openxmlformats.org/officeDocument/2006/relationships/tags" Target="../tags/tag390.xml"/><Relationship Id="rId11" Type="http://schemas.openxmlformats.org/officeDocument/2006/relationships/oleObject" Target="../embeddings/oleObject37.bin"/><Relationship Id="rId5" Type="http://schemas.openxmlformats.org/officeDocument/2006/relationships/tags" Target="../tags/tag389.xml"/><Relationship Id="rId10" Type="http://schemas.openxmlformats.org/officeDocument/2006/relationships/slideMaster" Target="../slideMasters/slideMaster2.xml"/><Relationship Id="rId4" Type="http://schemas.openxmlformats.org/officeDocument/2006/relationships/tags" Target="../tags/tag388.xml"/><Relationship Id="rId9" Type="http://schemas.openxmlformats.org/officeDocument/2006/relationships/tags" Target="../tags/tag39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slideMaster" Target="../slideMasters/slideMaster2.xml"/><Relationship Id="rId4" Type="http://schemas.openxmlformats.org/officeDocument/2006/relationships/tags" Target="../tags/tag397.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399.xml"/><Relationship Id="rId7" Type="http://schemas.openxmlformats.org/officeDocument/2006/relationships/oleObject" Target="../embeddings/oleObject38.bin"/><Relationship Id="rId2" Type="http://schemas.openxmlformats.org/officeDocument/2006/relationships/tags" Target="../tags/tag398.xml"/><Relationship Id="rId1" Type="http://schemas.openxmlformats.org/officeDocument/2006/relationships/vmlDrawing" Target="../drawings/vmlDrawing38.vml"/><Relationship Id="rId6" Type="http://schemas.openxmlformats.org/officeDocument/2006/relationships/image" Target="../media/image8.png"/><Relationship Id="rId5" Type="http://schemas.openxmlformats.org/officeDocument/2006/relationships/slideMaster" Target="../slideMasters/slideMaster2.xml"/><Relationship Id="rId4" Type="http://schemas.openxmlformats.org/officeDocument/2006/relationships/tags" Target="../tags/tag400.xml"/><Relationship Id="rId9"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5.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vmlDrawing" Target="../drawings/vmlDrawing6.vml"/><Relationship Id="rId6" Type="http://schemas.openxmlformats.org/officeDocument/2006/relationships/tags" Target="../tags/tag53.xml"/><Relationship Id="rId5" Type="http://schemas.openxmlformats.org/officeDocument/2006/relationships/tags" Target="../tags/tag52.xml"/><Relationship Id="rId10" Type="http://schemas.openxmlformats.org/officeDocument/2006/relationships/image" Target="../media/image4.emf"/><Relationship Id="rId4" Type="http://schemas.openxmlformats.org/officeDocument/2006/relationships/tags" Target="../tags/tag51.xml"/><Relationship Id="rId9"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vmlDrawing" Target="../drawings/vmlDrawing7.vml"/><Relationship Id="rId6" Type="http://schemas.openxmlformats.org/officeDocument/2006/relationships/tags" Target="../tags/tag59.xml"/><Relationship Id="rId11" Type="http://schemas.openxmlformats.org/officeDocument/2006/relationships/image" Target="../media/image4.emf"/><Relationship Id="rId5" Type="http://schemas.openxmlformats.org/officeDocument/2006/relationships/tags" Target="../tags/tag58.xml"/><Relationship Id="rId10" Type="http://schemas.openxmlformats.org/officeDocument/2006/relationships/oleObject" Target="../embeddings/oleObject7.bin"/><Relationship Id="rId4" Type="http://schemas.openxmlformats.org/officeDocument/2006/relationships/tags" Target="../tags/tag57.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1.emf"/><Relationship Id="rId2" Type="http://schemas.openxmlformats.org/officeDocument/2006/relationships/tags" Target="../tags/tag62.xml"/><Relationship Id="rId16" Type="http://schemas.openxmlformats.org/officeDocument/2006/relationships/oleObject" Target="../embeddings/oleObject8.bin"/><Relationship Id="rId1" Type="http://schemas.openxmlformats.org/officeDocument/2006/relationships/vmlDrawing" Target="../drawings/vmlDrawing8.v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slideMaster" Target="../slideMasters/slideMaster1.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emf"/><Relationship Id="rId2" Type="http://schemas.openxmlformats.org/officeDocument/2006/relationships/tags" Target="../tags/tag75.xml"/><Relationship Id="rId16" Type="http://schemas.openxmlformats.org/officeDocument/2006/relationships/oleObject" Target="../embeddings/oleObject9.bin"/><Relationship Id="rId1" Type="http://schemas.openxmlformats.org/officeDocument/2006/relationships/vmlDrawing" Target="../drawings/vmlDrawing9.v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slideMaster" Target="../slideMasters/slideMaster1.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image" Target="../media/image1.emf"/><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oleObject" Target="../embeddings/oleObject10.bin"/><Relationship Id="rId2" Type="http://schemas.openxmlformats.org/officeDocument/2006/relationships/tags" Target="../tags/tag88.xml"/><Relationship Id="rId16"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C99625-451E-4111-AFFF-59B1EAC7D1C4}"/>
              </a:ext>
            </a:extLst>
          </p:cNvPr>
          <p:cNvGraphicFramePr>
            <a:graphicFrameLocks noChangeAspect="1"/>
          </p:cNvGraphicFramePr>
          <p:nvPr userDrawn="1">
            <p:custDataLst>
              <p:tags r:id="rId2"/>
            </p:custDataLst>
            <p:extLst>
              <p:ext uri="{D42A27DB-BD31-4B8C-83A1-F6EECF244321}">
                <p14:modId xmlns:p14="http://schemas.microsoft.com/office/powerpoint/2010/main" val="3354135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 name="think-cell Slide" r:id="rId11" imgW="473" imgH="473" progId="TCLayout.ActiveDocument.1">
                  <p:embed/>
                </p:oleObj>
              </mc:Choice>
              <mc:Fallback>
                <p:oleObj name="think-cell Slide" r:id="rId11" imgW="473" imgH="473"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956CDAB-CA9A-43EA-9731-D68ACEE47C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7" name="Partnership">
            <a:extLst>
              <a:ext uri="{FF2B5EF4-FFF2-40B4-BE49-F238E27FC236}">
                <a16:creationId xmlns:a16="http://schemas.microsoft.com/office/drawing/2014/main" id="{1F884EFA-E7E2-4275-AA94-245D40CF4974}"/>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zh-CN"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zh-CN"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vert="horz" anchor="b">
            <a:normAutofit/>
          </a:bodyPr>
          <a:lstStyle>
            <a:lvl1pPr>
              <a:defRPr sz="4400" baseline="0">
                <a:ln w="6350" cap="flat">
                  <a:noFill/>
                  <a:miter lim="800000"/>
                </a:ln>
                <a:solidFill>
                  <a:schemeClr val="tx1"/>
                </a:solidFill>
              </a:defRPr>
            </a:lvl1pPr>
          </a:lstStyle>
          <a:p>
            <a:r>
              <a:rPr lang="en-US" altLang="zh-CN"/>
              <a:t>Click to edit Master title style</a:t>
            </a:r>
            <a:endParaRPr lang="zh-CN" dirty="0"/>
          </a:p>
        </p:txBody>
      </p:sp>
      <p:sp>
        <p:nvSpPr>
          <p:cNvPr id="19" name="Disclaimer-Chinese (PRC)">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zh-CN" sz="800" dirty="0">
                <a:solidFill>
                  <a:schemeClr val="tx1"/>
                </a:solidFill>
                <a:latin typeface="+mn-lt"/>
              </a:rPr>
              <a:t>机密和专有</a:t>
            </a:r>
          </a:p>
          <a:p>
            <a:pPr defTabSz="804863" eaLnBrk="0" hangingPunct="0"/>
            <a:r>
              <a:rPr lang="zh-CN" sz="800" dirty="0">
                <a:solidFill>
                  <a:schemeClr val="tx1"/>
                </a:solidFill>
                <a:latin typeface="+mn-lt"/>
              </a:rPr>
              <a:t>未经麦肯锡许可，任何对此资料的使用严格禁止</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3741956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0" name="think-cell Slide" r:id="rId17" imgW="572" imgH="588" progId="TCLayout.ActiveDocument.1">
                  <p:embed/>
                </p:oleObj>
              </mc:Choice>
              <mc:Fallback>
                <p:oleObj name="think-cell Slide" r:id="rId17" imgW="572" imgH="588"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20" name="2. Slide Title">
            <a:extLst>
              <a:ext uri="{FF2B5EF4-FFF2-40B4-BE49-F238E27FC236}">
                <a16:creationId xmlns:a16="http://schemas.microsoft.com/office/drawing/2014/main" id="{BF892DF2-A615-4A13-AE28-F230ADABF814}"/>
              </a:ext>
            </a:extLst>
          </p:cNvPr>
          <p:cNvSpPr>
            <a:spLocks noGrp="1"/>
          </p:cNvSpPr>
          <p:nvPr>
            <p:ph type="title"/>
            <p:custDataLst>
              <p:tags r:id="rId13"/>
            </p:custDataLst>
          </p:nvPr>
        </p:nvSpPr>
        <p:spPr>
          <a:xfrm>
            <a:off x="554736" y="182372"/>
            <a:ext cx="6967728" cy="731520"/>
          </a:xfrm>
        </p:spPr>
        <p:txBody>
          <a:bodyPr vert="horz"/>
          <a:lstStyle/>
          <a:p>
            <a:r>
              <a:rPr lang="en-US" altLang="zh-CN"/>
              <a:t>Click to edit Master title style</a:t>
            </a:r>
            <a:endParaRPr lang="zh-CN" dirty="0"/>
          </a:p>
        </p:txBody>
      </p:sp>
      <p:sp>
        <p:nvSpPr>
          <p:cNvPr id="23" name="3. Subtitle">
            <a:extLst>
              <a:ext uri="{FF2B5EF4-FFF2-40B4-BE49-F238E27FC236}">
                <a16:creationId xmlns:a16="http://schemas.microsoft.com/office/drawing/2014/main" id="{32B704E5-A4ED-4790-BA8A-8088FD242299}"/>
              </a:ext>
            </a:extLst>
          </p:cNvPr>
          <p:cNvSpPr>
            <a:spLocks noGrp="1"/>
          </p:cNvSpPr>
          <p:nvPr>
            <p:ph type="subTitle" idx="1"/>
            <p:custDataLst>
              <p:tags r:id="rId14"/>
            </p:custDataLst>
          </p:nvPr>
        </p:nvSpPr>
        <p:spPr>
          <a:xfrm>
            <a:off x="554736" y="903861"/>
            <a:ext cx="6967728" cy="276999"/>
          </a:xfrm>
        </p:spPr>
        <p:txBody>
          <a:bodyPr anchor="ctr" anchorCtr="0"/>
          <a:lstStyle/>
          <a:p>
            <a:r>
              <a:rPr lang="en-US" altLang="zh-CN" sz="1600"/>
              <a:t>Click to edit Master subtitle style</a:t>
            </a:r>
            <a:endParaRPr lang="zh-CN" sz="1600" dirty="0"/>
          </a:p>
        </p:txBody>
      </p:sp>
      <p:sp>
        <p:nvSpPr>
          <p:cNvPr id="19" name="1. On-page tracker">
            <a:extLst>
              <a:ext uri="{FF2B5EF4-FFF2-40B4-BE49-F238E27FC236}">
                <a16:creationId xmlns:a16="http://schemas.microsoft.com/office/drawing/2014/main" id="{00428EFC-1C36-4D46-8B4A-89934D8F09F2}"/>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807820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4"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zh-CN"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zh-CN"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资料来源：…</a:t>
            </a:r>
          </a:p>
        </p:txBody>
      </p:sp>
      <p:sp>
        <p:nvSpPr>
          <p:cNvPr id="20" name="2. Slide Title">
            <a:extLst>
              <a:ext uri="{FF2B5EF4-FFF2-40B4-BE49-F238E27FC236}">
                <a16:creationId xmlns:a16="http://schemas.microsoft.com/office/drawing/2014/main" id="{9652696F-EFD9-43A8-9378-D6B1AEECB1C8}"/>
              </a:ext>
            </a:extLst>
          </p:cNvPr>
          <p:cNvSpPr>
            <a:spLocks noGrp="1"/>
          </p:cNvSpPr>
          <p:nvPr>
            <p:ph type="title"/>
            <p:custDataLst>
              <p:tags r:id="rId12"/>
            </p:custDataLst>
          </p:nvPr>
        </p:nvSpPr>
        <p:spPr>
          <a:xfrm>
            <a:off x="554736" y="182372"/>
            <a:ext cx="7918704" cy="731520"/>
          </a:xfrm>
        </p:spPr>
        <p:txBody>
          <a:bodyPr vert="horz"/>
          <a:lstStyle/>
          <a:p>
            <a:r>
              <a:rPr lang="en-US" altLang="zh-CN"/>
              <a:t>Click to edit Master title style</a:t>
            </a:r>
            <a:endParaRPr lang="zh-CN" dirty="0"/>
          </a:p>
        </p:txBody>
      </p:sp>
      <p:sp>
        <p:nvSpPr>
          <p:cNvPr id="21" name="3. Subtitle">
            <a:extLst>
              <a:ext uri="{FF2B5EF4-FFF2-40B4-BE49-F238E27FC236}">
                <a16:creationId xmlns:a16="http://schemas.microsoft.com/office/drawing/2014/main" id="{CED2DA29-6CC2-4955-8428-7042ACF53F47}"/>
              </a:ext>
            </a:extLst>
          </p:cNvPr>
          <p:cNvSpPr>
            <a:spLocks noGrp="1"/>
          </p:cNvSpPr>
          <p:nvPr>
            <p:ph type="subTitle" idx="1"/>
            <p:custDataLst>
              <p:tags r:id="rId13"/>
            </p:custDataLst>
          </p:nvPr>
        </p:nvSpPr>
        <p:spPr>
          <a:xfrm>
            <a:off x="554736" y="903861"/>
            <a:ext cx="7918704" cy="276999"/>
          </a:xfrm>
        </p:spPr>
        <p:txBody>
          <a:bodyPr anchor="ctr" anchorCtr="0"/>
          <a:lstStyle/>
          <a:p>
            <a:r>
              <a:rPr lang="en-US" altLang="zh-CN" sz="1600"/>
              <a:t>Click to edit Master subtitle style</a:t>
            </a:r>
            <a:endParaRPr lang="zh-CN" sz="1600" dirty="0"/>
          </a:p>
        </p:txBody>
      </p:sp>
      <p:sp>
        <p:nvSpPr>
          <p:cNvPr id="29" name="1. On-page tracker">
            <a:extLst>
              <a:ext uri="{FF2B5EF4-FFF2-40B4-BE49-F238E27FC236}">
                <a16:creationId xmlns:a16="http://schemas.microsoft.com/office/drawing/2014/main" id="{D9B6A5BF-7878-4706-857C-F1D3AF1152D7}"/>
              </a:ext>
            </a:extLst>
          </p:cNvPr>
          <p:cNvSpPr>
            <a:spLocks noGrp="1"/>
          </p:cNvSpPr>
          <p:nvPr>
            <p:ph type="body" sz="quarter" idx="17" hasCustomPrompt="1"/>
            <p:custDataLst>
              <p:tags r:id="rId14"/>
            </p:custDataLst>
          </p:nvPr>
        </p:nvSpPr>
        <p:spPr>
          <a:xfrm>
            <a:off x="9119861" y="78768"/>
            <a:ext cx="2520450" cy="123111"/>
          </a:xfrm>
        </p:spPr>
        <p:txBody>
          <a:bodyPr wrap="square"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4053873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095FF20-6E44-45EA-822E-72B2467E23B5}"/>
              </a:ext>
            </a:extLst>
          </p:cNvPr>
          <p:cNvGraphicFramePr>
            <a:graphicFrameLocks noChangeAspect="1"/>
          </p:cNvGraphicFramePr>
          <p:nvPr userDrawn="1">
            <p:custDataLst>
              <p:tags r:id="rId2"/>
            </p:custDataLst>
            <p:extLst>
              <p:ext uri="{D42A27DB-BD31-4B8C-83A1-F6EECF244321}">
                <p14:modId xmlns:p14="http://schemas.microsoft.com/office/powerpoint/2010/main" val="1160904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8" name="think-cell Slide" r:id="rId11" imgW="395" imgH="394" progId="TCLayout.ActiveDocument.1">
                  <p:embed/>
                </p:oleObj>
              </mc:Choice>
              <mc:Fallback>
                <p:oleObj name="think-cell Slide" r:id="rId11" imgW="395" imgH="39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cxnSp>
        <p:nvCxnSpPr>
          <p:cNvPr id="103" name="BottomLine">
            <a:extLst>
              <a:ext uri="{FF2B5EF4-FFF2-40B4-BE49-F238E27FC236}">
                <a16:creationId xmlns:a16="http://schemas.microsoft.com/office/drawing/2014/main" id="{1A205B6C-F79D-4193-9FCF-230AF1D51716}"/>
              </a:ext>
            </a:extLst>
          </p:cNvPr>
          <p:cNvCxnSpPr/>
          <p:nvPr userDrawn="1">
            <p:custDataLst>
              <p:tags r:id="rId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7"/>
            </p:custDataLst>
          </p:nvPr>
        </p:nvSpPr>
        <p:spPr>
          <a:xfrm>
            <a:off x="554736" y="175171"/>
            <a:ext cx="11082528" cy="989512"/>
          </a:xfrm>
        </p:spPr>
        <p:txBody>
          <a:bodyPr vert="horz">
            <a:noAutofit/>
          </a:bodyPr>
          <a:lstStyle>
            <a:lvl1pPr>
              <a:defRPr/>
            </a:lvl1pPr>
          </a:lstStyle>
          <a:p>
            <a:r>
              <a:rPr lang="en-US" altLang="zh-CN"/>
              <a:t>Click to edit Master title style</a:t>
            </a:r>
            <a:endParaRPr lang="zh-CN"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9" name="1. On-page tracker">
            <a:extLst>
              <a:ext uri="{FF2B5EF4-FFF2-40B4-BE49-F238E27FC236}">
                <a16:creationId xmlns:a16="http://schemas.microsoft.com/office/drawing/2014/main" id="{CDC87208-3CBB-488C-BB06-AA468CE05C2B}"/>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0" name="1. On-page tracker">
            <a:extLst>
              <a:ext uri="{FF2B5EF4-FFF2-40B4-BE49-F238E27FC236}">
                <a16:creationId xmlns:a16="http://schemas.microsoft.com/office/drawing/2014/main" id="{4CE455DE-0881-4DFC-927A-9D0EF661A4A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9B2432-6AD6-42B1-B21E-ECDED56A513B}"/>
              </a:ext>
            </a:extLst>
          </p:cNvPr>
          <p:cNvGraphicFramePr>
            <a:graphicFrameLocks noChangeAspect="1"/>
          </p:cNvGraphicFramePr>
          <p:nvPr userDrawn="1">
            <p:custDataLst>
              <p:tags r:id="rId2"/>
            </p:custDataLst>
            <p:extLst>
              <p:ext uri="{D42A27DB-BD31-4B8C-83A1-F6EECF244321}">
                <p14:modId xmlns:p14="http://schemas.microsoft.com/office/powerpoint/2010/main" val="3899179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2" name="think-cell Slide" r:id="rId6" imgW="344" imgH="344" progId="TCLayout.ActiveDocument.1">
                  <p:embed/>
                </p:oleObj>
              </mc:Choice>
              <mc:Fallback>
                <p:oleObj name="think-cell Slide" r:id="rId6" imgW="344" imgH="34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918F44AD-664D-49B4-9BB6-A833EF82FC0D}"/>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3"/>
          <a:ext cx="1618" cy="1618"/>
        </p:xfrm>
        <a:graphic>
          <a:graphicData uri="http://schemas.openxmlformats.org/presentationml/2006/ole">
            <mc:AlternateContent xmlns:mc="http://schemas.openxmlformats.org/markup-compatibility/2006">
              <mc:Choice xmlns:v="urn:schemas-microsoft-com:vml" Requires="v">
                <p:oleObj spid="_x0000_s15366" name="think-cell Slide" r:id="rId5" imgW="0" imgH="0" progId="TCLayout.ActiveDocument.1">
                  <p:embed/>
                </p:oleObj>
              </mc:Choice>
              <mc:Fallback>
                <p:oleObj name="think-cell Slide" r:id="rId5" imgW="0" imgH="0" progId="TCLayout.ActiveDocument.1">
                  <p:embed/>
                  <p:pic>
                    <p:nvPicPr>
                      <p:cNvPr id="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0" y="1623"/>
                        <a:ext cx="1618" cy="1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cNvSpPr txBox="1"/>
          <p:nvPr userDrawn="1"/>
        </p:nvSpPr>
        <p:spPr bwMode="gray">
          <a:xfrm>
            <a:off x="11746129" y="6639224"/>
            <a:ext cx="130847" cy="128097"/>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16" smtClean="0">
                <a:solidFill>
                  <a:schemeClr val="tx1"/>
                </a:solidFill>
                <a:latin typeface="+mn-lt"/>
              </a:rPr>
              <a:t>‹#›</a:t>
            </a:fld>
            <a:endParaRPr lang="en-US" sz="816" dirty="0">
              <a:solidFill>
                <a:schemeClr val="tx1"/>
              </a:solidFill>
              <a:latin typeface="+mn-lt"/>
            </a:endParaRPr>
          </a:p>
        </p:txBody>
      </p:sp>
      <p:sp>
        <p:nvSpPr>
          <p:cNvPr id="9" name="SlideLogoText"/>
          <p:cNvSpPr>
            <a:spLocks noChangeArrowheads="1"/>
          </p:cNvSpPr>
          <p:nvPr userDrawn="1">
            <p:custDataLst>
              <p:tags r:id="rId3"/>
            </p:custDataLst>
          </p:nvPr>
        </p:nvSpPr>
        <p:spPr bwMode="gray">
          <a:xfrm>
            <a:off x="10559152"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591867"/>
            <a:r>
              <a:rPr lang="en-US" sz="816" dirty="0">
                <a:solidFill>
                  <a:schemeClr val="tx1"/>
                </a:solidFill>
                <a:latin typeface="+mn-lt"/>
              </a:rPr>
              <a:t>McKinsey &amp; Company</a:t>
            </a:r>
          </a:p>
        </p:txBody>
      </p:sp>
      <p:sp>
        <p:nvSpPr>
          <p:cNvPr id="7" name="Title Placeholder 3"/>
          <p:cNvSpPr>
            <a:spLocks noGrp="1"/>
          </p:cNvSpPr>
          <p:nvPr>
            <p:ph type="title"/>
          </p:nvPr>
        </p:nvSpPr>
        <p:spPr bwMode="gray">
          <a:xfrm>
            <a:off x="332058" y="233243"/>
            <a:ext cx="11510806" cy="357790"/>
          </a:xfrm>
          <a:prstGeom prst="rect">
            <a:avLst/>
          </a:prstGeom>
        </p:spPr>
        <p:txBody>
          <a:bodyPr vert="horz" wrap="square" lIns="0" tIns="0" rIns="0" bIns="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931161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0"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1"/>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t" anchorCtr="0" forceAA="0" compatLnSpc="1">
            <a:prstTxWarp prst="textNoShape">
              <a:avLst/>
            </a:prstTxWarp>
            <a:noAutofit/>
          </a:bodyPr>
          <a:lstStyle/>
          <a:p>
            <a:pPr algn="ctr"/>
            <a:endParaRPr lang="en-US" sz="160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30972" y="6496569"/>
            <a:ext cx="1157995" cy="141312"/>
          </a:xfrm>
          <a:prstGeom prst="rect">
            <a:avLst/>
          </a:prstGeom>
          <a:noFill/>
        </p:spPr>
        <p:txBody>
          <a:bodyPr wrap="none" lIns="0" tIns="0" rIns="0" bIns="0" rtlCol="0" anchor="b">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5942"/>
            <a:ext cx="325501" cy="141312"/>
          </a:xfrm>
          <a:prstGeom prst="rect">
            <a:avLst/>
          </a:prstGeom>
          <a:noFill/>
          <a:ln w="9525" algn="ctr">
            <a:noFill/>
            <a:miter lim="800000"/>
            <a:headEnd/>
            <a:tailEnd/>
          </a:ln>
          <a:effectLst/>
        </p:spPr>
        <p:txBody>
          <a:bodyPr wrap="square" lIns="0" tIns="0" rIns="0" bIns="0" anchor="b">
            <a:spAutoFit/>
          </a:bodyPr>
          <a:lstStyle/>
          <a:p>
            <a:pPr algn="r" defTabSz="610741"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1"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2"/>
            </p:custDataLst>
          </p:nvPr>
        </p:nvSpPr>
        <p:spPr>
          <a:xfrm>
            <a:off x="554736" y="172213"/>
            <a:ext cx="5065776" cy="731520"/>
          </a:xfrm>
        </p:spPr>
        <p:txBody>
          <a:bodyPr>
            <a:noAutofit/>
          </a:bodyPr>
          <a:lstStyle/>
          <a:p>
            <a:r>
              <a:rPr lang="en-US" dirty="0"/>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3"/>
            </p:custDataLst>
          </p:nvPr>
        </p:nvSpPr>
        <p:spPr>
          <a:xfrm>
            <a:off x="554736" y="884726"/>
            <a:ext cx="5065776" cy="276999"/>
          </a:xfrm>
          <a:prstGeom prst="rect">
            <a:avLst/>
          </a:prstGeom>
        </p:spPr>
        <p:txBody>
          <a:bodyPr wrap="square">
            <a:noAutofit/>
          </a:bodyPr>
          <a:lstStyle>
            <a:lvl1pPr marL="0" indent="0" algn="l">
              <a:buNone/>
              <a:defRPr sz="1800" b="0">
                <a:solidFill>
                  <a:schemeClr val="tx1"/>
                </a:solidFill>
              </a:defRPr>
            </a:lvl1pPr>
            <a:lvl2pPr marL="457198" indent="0" algn="ctr">
              <a:buNone/>
              <a:defRPr sz="2000"/>
            </a:lvl2pPr>
            <a:lvl3pPr marL="914396" indent="0" algn="ctr">
              <a:buNone/>
              <a:defRPr sz="1800"/>
            </a:lvl3pPr>
            <a:lvl4pPr marL="1371594" indent="0" algn="ctr">
              <a:buNone/>
              <a:defRPr sz="1600"/>
            </a:lvl4pPr>
            <a:lvl5pPr marL="1828793" indent="0" algn="ctr">
              <a:buNone/>
              <a:defRPr sz="1600"/>
            </a:lvl5pPr>
            <a:lvl6pPr marL="2285991" indent="0" algn="ctr">
              <a:buNone/>
              <a:defRPr sz="1600"/>
            </a:lvl6pPr>
            <a:lvl7pPr marL="2743189" indent="0" algn="ctr">
              <a:buNone/>
              <a:defRPr sz="1600"/>
            </a:lvl7pPr>
            <a:lvl8pPr marL="3200387" indent="0" algn="ctr">
              <a:buNone/>
              <a:defRPr sz="1600"/>
            </a:lvl8pPr>
            <a:lvl9pPr marL="3657586" indent="0" algn="ctr">
              <a:buNone/>
              <a:defRPr sz="1600"/>
            </a:lvl9pPr>
          </a:lstStyle>
          <a:p>
            <a:r>
              <a:rPr lang="en-US" dirty="0"/>
              <a:t>Click to edit Master subtitle style</a:t>
            </a:r>
          </a:p>
        </p:txBody>
      </p:sp>
      <p:sp>
        <p:nvSpPr>
          <p:cNvPr id="21" name="1. On-page tracker">
            <a:extLst>
              <a:ext uri="{FF2B5EF4-FFF2-40B4-BE49-F238E27FC236}">
                <a16:creationId xmlns:a16="http://schemas.microsoft.com/office/drawing/2014/main" id="{B1862427-C153-460B-92AE-3FA75E6B880B}"/>
              </a:ext>
            </a:extLst>
          </p:cNvPr>
          <p:cNvSpPr>
            <a:spLocks noGrp="1"/>
          </p:cNvSpPr>
          <p:nvPr>
            <p:ph type="body" sz="quarter" idx="16" hasCustomPrompt="1"/>
            <p:custDataLst>
              <p:tags r:id="rId14"/>
            </p:custDataLst>
          </p:nvPr>
        </p:nvSpPr>
        <p:spPr>
          <a:xfrm>
            <a:off x="7159753"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5"/>
            </p:custDataLst>
          </p:nvPr>
        </p:nvSpPr>
        <p:spPr>
          <a:xfrm>
            <a:off x="554736" y="6501670"/>
            <a:ext cx="7277861" cy="125612"/>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267876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4"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1"/>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t" anchorCtr="0" forceAA="0" compatLnSpc="1">
            <a:prstTxWarp prst="textNoShape">
              <a:avLst/>
            </a:prstTxWarp>
            <a:noAutofit/>
          </a:bodyPr>
          <a:lstStyle/>
          <a:p>
            <a:pPr algn="ctr"/>
            <a:endParaRPr lang="en-US" sz="160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30972" y="6496569"/>
            <a:ext cx="1157995" cy="141312"/>
          </a:xfrm>
          <a:prstGeom prst="rect">
            <a:avLst/>
          </a:prstGeom>
          <a:noFill/>
        </p:spPr>
        <p:txBody>
          <a:bodyPr wrap="none" lIns="0" tIns="0" rIns="0" bIns="0" rtlCol="0" anchor="b">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5942"/>
            <a:ext cx="325501" cy="141312"/>
          </a:xfrm>
          <a:prstGeom prst="rect">
            <a:avLst/>
          </a:prstGeom>
          <a:noFill/>
          <a:ln w="9525" algn="ctr">
            <a:noFill/>
            <a:miter lim="800000"/>
            <a:headEnd/>
            <a:tailEnd/>
          </a:ln>
          <a:effectLst/>
        </p:spPr>
        <p:txBody>
          <a:bodyPr wrap="square" lIns="0" tIns="0" rIns="0" bIns="0" anchor="b">
            <a:spAutoFit/>
          </a:bodyPr>
          <a:lstStyle/>
          <a:p>
            <a:pPr algn="r" defTabSz="610741"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1"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2"/>
            </p:custDataLst>
          </p:nvPr>
        </p:nvSpPr>
        <p:spPr>
          <a:xfrm>
            <a:off x="554736" y="172213"/>
            <a:ext cx="5065776" cy="731520"/>
          </a:xfrm>
        </p:spPr>
        <p:txBody>
          <a:bodyPr>
            <a:noAutofit/>
          </a:bodyPr>
          <a:lstStyle/>
          <a:p>
            <a:r>
              <a:rPr lang="en-US" dirty="0"/>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3"/>
            </p:custDataLst>
          </p:nvPr>
        </p:nvSpPr>
        <p:spPr>
          <a:xfrm>
            <a:off x="554736" y="884726"/>
            <a:ext cx="5065776" cy="276999"/>
          </a:xfrm>
          <a:prstGeom prst="rect">
            <a:avLst/>
          </a:prstGeom>
        </p:spPr>
        <p:txBody>
          <a:bodyPr wrap="square">
            <a:noAutofit/>
          </a:bodyPr>
          <a:lstStyle>
            <a:lvl1pPr marL="0" indent="0" algn="l">
              <a:buNone/>
              <a:defRPr sz="1800" b="0">
                <a:solidFill>
                  <a:schemeClr val="tx1"/>
                </a:solidFill>
              </a:defRPr>
            </a:lvl1pPr>
            <a:lvl2pPr marL="457198" indent="0" algn="ctr">
              <a:buNone/>
              <a:defRPr sz="2000"/>
            </a:lvl2pPr>
            <a:lvl3pPr marL="914396" indent="0" algn="ctr">
              <a:buNone/>
              <a:defRPr sz="1800"/>
            </a:lvl3pPr>
            <a:lvl4pPr marL="1371594" indent="0" algn="ctr">
              <a:buNone/>
              <a:defRPr sz="1600"/>
            </a:lvl4pPr>
            <a:lvl5pPr marL="1828793" indent="0" algn="ctr">
              <a:buNone/>
              <a:defRPr sz="1600"/>
            </a:lvl5pPr>
            <a:lvl6pPr marL="2285991" indent="0" algn="ctr">
              <a:buNone/>
              <a:defRPr sz="1600"/>
            </a:lvl6pPr>
            <a:lvl7pPr marL="2743189" indent="0" algn="ctr">
              <a:buNone/>
              <a:defRPr sz="1600"/>
            </a:lvl7pPr>
            <a:lvl8pPr marL="3200387" indent="0" algn="ctr">
              <a:buNone/>
              <a:defRPr sz="1600"/>
            </a:lvl8pPr>
            <a:lvl9pPr marL="3657586" indent="0" algn="ctr">
              <a:buNone/>
              <a:defRPr sz="1600"/>
            </a:lvl9pPr>
          </a:lstStyle>
          <a:p>
            <a:r>
              <a:rPr lang="en-US" dirty="0"/>
              <a:t>Click to edit Master subtitle style</a:t>
            </a:r>
          </a:p>
        </p:txBody>
      </p:sp>
      <p:sp>
        <p:nvSpPr>
          <p:cNvPr id="21" name="1. On-page tracker">
            <a:extLst>
              <a:ext uri="{FF2B5EF4-FFF2-40B4-BE49-F238E27FC236}">
                <a16:creationId xmlns:a16="http://schemas.microsoft.com/office/drawing/2014/main" id="{B1862427-C153-460B-92AE-3FA75E6B880B}"/>
              </a:ext>
            </a:extLst>
          </p:cNvPr>
          <p:cNvSpPr>
            <a:spLocks noGrp="1"/>
          </p:cNvSpPr>
          <p:nvPr>
            <p:ph type="body" sz="quarter" idx="16" hasCustomPrompt="1"/>
            <p:custDataLst>
              <p:tags r:id="rId14"/>
            </p:custDataLst>
          </p:nvPr>
        </p:nvSpPr>
        <p:spPr>
          <a:xfrm>
            <a:off x="7159753"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5"/>
            </p:custDataLst>
          </p:nvPr>
        </p:nvSpPr>
        <p:spPr>
          <a:xfrm>
            <a:off x="554736" y="6501670"/>
            <a:ext cx="7277861" cy="125612"/>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860831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498083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8"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hasCustomPrompt="1"/>
            <p:custDataLst>
              <p:tags r:id="rId7"/>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153974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2"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1. On-page tracker">
            <a:extLst>
              <a:ext uri="{FF2B5EF4-FFF2-40B4-BE49-F238E27FC236}">
                <a16:creationId xmlns:a16="http://schemas.microsoft.com/office/drawing/2014/main" id="{9C24BE57-CAF0-414D-81D3-506010DB1623}"/>
              </a:ext>
            </a:extLst>
          </p:cNvPr>
          <p:cNvSpPr>
            <a:spLocks noGrp="1"/>
          </p:cNvSpPr>
          <p:nvPr>
            <p:ph type="body" sz="quarter" idx="16" hasCustomPrompt="1"/>
            <p:custDataLst>
              <p:tags r:id="rId11"/>
            </p:custDataLst>
          </p:nvPr>
        </p:nvSpPr>
        <p:spPr>
          <a:xfrm>
            <a:off x="9119860" y="97001"/>
            <a:ext cx="2520451"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12"/>
            </p:custDataLst>
          </p:nvPr>
        </p:nvSpPr>
        <p:spPr>
          <a:xfrm>
            <a:off x="554736" y="172212"/>
            <a:ext cx="7918704" cy="731520"/>
          </a:xfrm>
        </p:spPr>
        <p:txBody>
          <a:bodyPr/>
          <a:lstStyle>
            <a:lvl1pPr>
              <a:defRPr>
                <a:solidFill>
                  <a:sysClr val="windowText" lastClr="000000"/>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13"/>
            </p:custDataLst>
          </p:nvPr>
        </p:nvSpPr>
        <p:spPr>
          <a:xfrm>
            <a:off x="554736" y="884725"/>
            <a:ext cx="7918704"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1730622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131243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8"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2" name="2. Slide Title">
            <a:extLst>
              <a:ext uri="{FF2B5EF4-FFF2-40B4-BE49-F238E27FC236}">
                <a16:creationId xmlns:a16="http://schemas.microsoft.com/office/drawing/2014/main" id="{FFB187DD-F064-49DA-8DD6-3CE2A3A086D9}"/>
              </a:ext>
            </a:extLst>
          </p:cNvPr>
          <p:cNvSpPr>
            <a:spLocks noGrp="1"/>
          </p:cNvSpPr>
          <p:nvPr>
            <p:ph type="title"/>
            <p:custDataLst>
              <p:tags r:id="rId6"/>
            </p:custDataLst>
          </p:nvPr>
        </p:nvSpPr>
        <p:spPr>
          <a:xfrm>
            <a:off x="554736" y="182372"/>
            <a:ext cx="11082528" cy="731520"/>
          </a:xfrm>
        </p:spPr>
        <p:txBody>
          <a:bodyPr vert="horz"/>
          <a:lstStyle/>
          <a:p>
            <a:r>
              <a:rPr lang="en-US" altLang="zh-CN"/>
              <a:t>Click to edit Master title style</a:t>
            </a:r>
            <a:endParaRPr lang="zh-CN" dirty="0"/>
          </a:p>
        </p:txBody>
      </p:sp>
      <p:sp>
        <p:nvSpPr>
          <p:cNvPr id="13" name="3. Subtitle">
            <a:extLst>
              <a:ext uri="{FF2B5EF4-FFF2-40B4-BE49-F238E27FC236}">
                <a16:creationId xmlns:a16="http://schemas.microsoft.com/office/drawing/2014/main" id="{A45F24A0-E1E5-4CEF-AAE5-F2C8B392CA86}"/>
              </a:ext>
            </a:extLst>
          </p:cNvPr>
          <p:cNvSpPr>
            <a:spLocks noGrp="1"/>
          </p:cNvSpPr>
          <p:nvPr>
            <p:ph type="subTitle" idx="1"/>
            <p:custDataLst>
              <p:tags r:id="rId7"/>
            </p:custDataLst>
          </p:nvPr>
        </p:nvSpPr>
        <p:spPr>
          <a:xfrm>
            <a:off x="554736" y="903861"/>
            <a:ext cx="11082528" cy="276999"/>
          </a:xfrm>
        </p:spPr>
        <p:txBody>
          <a:bodyPr anchor="ctr" anchorCtr="0"/>
          <a:lstStyle/>
          <a:p>
            <a:r>
              <a:rPr lang="en-US" altLang="zh-CN" sz="1600"/>
              <a:t>Click to edit Master subtitle style</a:t>
            </a:r>
            <a:endParaRPr lang="zh-CN" sz="1600" dirty="0"/>
          </a:p>
        </p:txBody>
      </p:sp>
      <p:sp>
        <p:nvSpPr>
          <p:cNvPr id="16" name="1. On-page tracker">
            <a:extLst>
              <a:ext uri="{FF2B5EF4-FFF2-40B4-BE49-F238E27FC236}">
                <a16:creationId xmlns:a16="http://schemas.microsoft.com/office/drawing/2014/main" id="{8FCF4E3F-783E-400E-BD81-0CA854D3CE4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991980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6"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hidden="1">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2"/>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3"/>
            </p:custDataLst>
          </p:nvPr>
        </p:nvSpPr>
        <p:spPr>
          <a:xfrm>
            <a:off x="554736" y="8847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1. On-page tracker">
            <a:extLst>
              <a:ext uri="{FF2B5EF4-FFF2-40B4-BE49-F238E27FC236}">
                <a16:creationId xmlns:a16="http://schemas.microsoft.com/office/drawing/2014/main" id="{EAFF7AB7-0AA5-45CA-B768-743633E9C28B}"/>
              </a:ext>
            </a:extLst>
          </p:cNvPr>
          <p:cNvSpPr>
            <a:spLocks noGrp="1"/>
          </p:cNvSpPr>
          <p:nvPr>
            <p:ph type="body" sz="quarter" idx="16" hasCustomPrompt="1"/>
            <p:custDataLst>
              <p:tags r:id="rId14"/>
            </p:custDataLst>
          </p:nvPr>
        </p:nvSpPr>
        <p:spPr>
          <a:xfrm>
            <a:off x="8173370" y="88483"/>
            <a:ext cx="3466941"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5"/>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29101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1381601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0"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1. On-page tracker">
            <a:extLst>
              <a:ext uri="{FF2B5EF4-FFF2-40B4-BE49-F238E27FC236}">
                <a16:creationId xmlns:a16="http://schemas.microsoft.com/office/drawing/2014/main" id="{BC05724E-73BA-436C-90D8-4908806E6A5F}"/>
              </a:ext>
            </a:extLst>
          </p:cNvPr>
          <p:cNvSpPr>
            <a:spLocks noGrp="1"/>
          </p:cNvSpPr>
          <p:nvPr>
            <p:ph type="body" sz="quarter" idx="16" hasCustomPrompt="1"/>
            <p:custDataLst>
              <p:tags r:id="rId11"/>
            </p:custDataLst>
          </p:nvPr>
        </p:nvSpPr>
        <p:spPr>
          <a:xfrm>
            <a:off x="7159752"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2"/>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3"/>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Tree>
    <p:extLst>
      <p:ext uri="{BB962C8B-B14F-4D97-AF65-F5344CB8AC3E}">
        <p14:creationId xmlns:p14="http://schemas.microsoft.com/office/powerpoint/2010/main" val="2944824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156B51-2BE4-4600-B117-24D8404887FD}"/>
              </a:ext>
            </a:extLst>
          </p:cNvPr>
          <p:cNvGraphicFramePr>
            <a:graphicFrameLocks noChangeAspect="1"/>
          </p:cNvGraphicFramePr>
          <p:nvPr userDrawn="1">
            <p:custDataLst>
              <p:tags r:id="rId2"/>
            </p:custDataLst>
            <p:extLst>
              <p:ext uri="{D42A27DB-BD31-4B8C-83A1-F6EECF244321}">
                <p14:modId xmlns:p14="http://schemas.microsoft.com/office/powerpoint/2010/main" val="2971481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8" name="think-cell Slide" r:id="rId12" imgW="344" imgH="344" progId="TCLayout.ActiveDocument.1">
                  <p:embed/>
                </p:oleObj>
              </mc:Choice>
              <mc:Fallback>
                <p:oleObj name="think-cell Slide" r:id="rId12" imgW="344" imgH="344"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AC09CF8-4FA8-49BA-B16B-E9CE8500520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AD0B8D66-D44C-43AB-A03B-52E22C6FD99A}"/>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zh-CN"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zh-CN"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vert="horz" anchor="b">
            <a:normAutofit/>
          </a:bodyPr>
          <a:lstStyle>
            <a:lvl1pPr>
              <a:defRPr sz="4400" baseline="0">
                <a:ln w="6350" cap="flat">
                  <a:noFill/>
                  <a:miter lim="800000"/>
                </a:ln>
                <a:solidFill>
                  <a:schemeClr val="tx1"/>
                </a:solidFill>
              </a:defRPr>
            </a:lvl1pPr>
          </a:lstStyle>
          <a:p>
            <a:r>
              <a:rPr lang="zh-CN" dirty="0"/>
              <a:t>Click to edit Master title style</a:t>
            </a:r>
          </a:p>
        </p:txBody>
      </p:sp>
      <p:sp>
        <p:nvSpPr>
          <p:cNvPr id="25" name="Disclaimer-Chinese (PRC)">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zh-CN" sz="800" dirty="0">
                <a:solidFill>
                  <a:schemeClr val="tx1"/>
                </a:solidFill>
                <a:latin typeface="+mn-lt"/>
              </a:rPr>
              <a:t>机密和专有</a:t>
            </a:r>
          </a:p>
          <a:p>
            <a:pPr defTabSz="804863" eaLnBrk="0" hangingPunct="0"/>
            <a:r>
              <a:rPr lang="zh-CN" sz="800" dirty="0">
                <a:solidFill>
                  <a:schemeClr val="tx1"/>
                </a:solidFill>
                <a:latin typeface="+mn-lt"/>
              </a:rPr>
              <a:t>未经麦肯锡许可，任何对此资料的使用严格禁止</a:t>
            </a:r>
          </a:p>
        </p:txBody>
      </p:sp>
    </p:spTree>
    <p:extLst>
      <p:ext uri="{BB962C8B-B14F-4D97-AF65-F5344CB8AC3E}">
        <p14:creationId xmlns:p14="http://schemas.microsoft.com/office/powerpoint/2010/main" val="2688593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164246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2"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1" name="2. Slide Title">
            <a:extLst>
              <a:ext uri="{FF2B5EF4-FFF2-40B4-BE49-F238E27FC236}">
                <a16:creationId xmlns:a16="http://schemas.microsoft.com/office/drawing/2014/main" id="{74240B92-6586-4239-9AD4-C32E23C828D9}"/>
              </a:ext>
            </a:extLst>
          </p:cNvPr>
          <p:cNvSpPr>
            <a:spLocks noGrp="1"/>
          </p:cNvSpPr>
          <p:nvPr>
            <p:ph type="title"/>
            <p:custDataLst>
              <p:tags r:id="rId6"/>
            </p:custDataLst>
          </p:nvPr>
        </p:nvSpPr>
        <p:spPr>
          <a:xfrm>
            <a:off x="554736" y="182372"/>
            <a:ext cx="11082528" cy="731520"/>
          </a:xfrm>
        </p:spPr>
        <p:txBody>
          <a:bodyPr vert="horz"/>
          <a:lstStyle/>
          <a:p>
            <a:r>
              <a:rPr lang="zh-CN"/>
              <a:t>Click to edit Master title style</a:t>
            </a:r>
            <a:endParaRPr lang="zh-CN" dirty="0"/>
          </a:p>
        </p:txBody>
      </p:sp>
      <p:sp>
        <p:nvSpPr>
          <p:cNvPr id="12" name="3. Subtitle">
            <a:extLst>
              <a:ext uri="{FF2B5EF4-FFF2-40B4-BE49-F238E27FC236}">
                <a16:creationId xmlns:a16="http://schemas.microsoft.com/office/drawing/2014/main" id="{0907ACFD-EB5F-4E5B-B375-9264C139B5AC}"/>
              </a:ext>
            </a:extLst>
          </p:cNvPr>
          <p:cNvSpPr>
            <a:spLocks noGrp="1"/>
          </p:cNvSpPr>
          <p:nvPr>
            <p:ph type="subTitle" idx="1"/>
            <p:custDataLst>
              <p:tags r:id="rId7"/>
            </p:custDataLst>
          </p:nvPr>
        </p:nvSpPr>
        <p:spPr>
          <a:xfrm>
            <a:off x="554736" y="903861"/>
            <a:ext cx="11082528" cy="276999"/>
          </a:xfrm>
        </p:spPr>
        <p:txBody>
          <a:bodyPr anchor="ctr" anchorCtr="0"/>
          <a:lstStyle/>
          <a:p>
            <a:r>
              <a:rPr lang="zh-CN" sz="1600" dirty="0"/>
              <a:t>Click to edit Master subtitle style</a:t>
            </a:r>
          </a:p>
        </p:txBody>
      </p:sp>
      <p:sp>
        <p:nvSpPr>
          <p:cNvPr id="16" name="1. On-page tracker">
            <a:extLst>
              <a:ext uri="{FF2B5EF4-FFF2-40B4-BE49-F238E27FC236}">
                <a16:creationId xmlns:a16="http://schemas.microsoft.com/office/drawing/2014/main" id="{8936E6AA-ADF5-4C73-B646-89DE6C6A38A8}"/>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CFBF54E-3766-4DF9-82A6-B102D82C3138}"/>
              </a:ext>
            </a:extLst>
          </p:cNvPr>
          <p:cNvGraphicFramePr>
            <a:graphicFrameLocks noChangeAspect="1"/>
          </p:cNvGraphicFramePr>
          <p:nvPr userDrawn="1">
            <p:custDataLst>
              <p:tags r:id="rId2"/>
            </p:custDataLst>
            <p:extLst>
              <p:ext uri="{D42A27DB-BD31-4B8C-83A1-F6EECF244321}">
                <p14:modId xmlns:p14="http://schemas.microsoft.com/office/powerpoint/2010/main" val="548105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6"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861774"/>
          </a:xfrm>
          <a:prstGeom prst="rect">
            <a:avLst/>
          </a:prstGeom>
        </p:spPr>
        <p:txBody>
          <a:bodyPr vert="horz" anchor="t">
            <a:noAutofit/>
          </a:bodyPr>
          <a:lstStyle>
            <a:lvl1pPr>
              <a:defRPr>
                <a:ln w="6350" cap="flat">
                  <a:noFill/>
                  <a:miter lim="800000"/>
                </a:ln>
              </a:defRPr>
            </a:lvl1pPr>
          </a:lstStyle>
          <a:p>
            <a:r>
              <a:rPr lang="zh-CN"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8" name="1. On-page tracker">
            <a:extLst>
              <a:ext uri="{FF2B5EF4-FFF2-40B4-BE49-F238E27FC236}">
                <a16:creationId xmlns:a16="http://schemas.microsoft.com/office/drawing/2014/main" id="{6BAB0D42-9BF5-4F5F-B5FA-6E160BD40CFC}"/>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EC26A32-1D4E-47AD-985F-556985D8E2C0}"/>
              </a:ext>
            </a:extLst>
          </p:cNvPr>
          <p:cNvGraphicFramePr>
            <a:graphicFrameLocks noChangeAspect="1"/>
          </p:cNvGraphicFramePr>
          <p:nvPr userDrawn="1">
            <p:custDataLst>
              <p:tags r:id="rId2"/>
            </p:custDataLst>
            <p:extLst>
              <p:ext uri="{D42A27DB-BD31-4B8C-83A1-F6EECF244321}">
                <p14:modId xmlns:p14="http://schemas.microsoft.com/office/powerpoint/2010/main" val="2696737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0"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a:defRPr>
                <a:ln w="6350" cap="flat">
                  <a:noFill/>
                  <a:miter lim="800000"/>
                </a:ln>
              </a:defRPr>
            </a:lvl1pPr>
          </a:lstStyle>
          <a:p>
            <a:r>
              <a:rPr lang="zh-CN"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8" name="1. On-page tracker">
            <a:extLst>
              <a:ext uri="{FF2B5EF4-FFF2-40B4-BE49-F238E27FC236}">
                <a16:creationId xmlns:a16="http://schemas.microsoft.com/office/drawing/2014/main" id="{49D9AC95-1095-41C5-97B4-FA26984AEDED}"/>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FFB36E-B091-4E26-A940-277A34663AEE}"/>
              </a:ext>
            </a:extLst>
          </p:cNvPr>
          <p:cNvGraphicFramePr>
            <a:graphicFrameLocks noChangeAspect="1"/>
          </p:cNvGraphicFramePr>
          <p:nvPr userDrawn="1">
            <p:custDataLst>
              <p:tags r:id="rId2"/>
            </p:custDataLst>
            <p:extLst>
              <p:ext uri="{D42A27DB-BD31-4B8C-83A1-F6EECF244321}">
                <p14:modId xmlns:p14="http://schemas.microsoft.com/office/powerpoint/2010/main" val="306518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4" name="think-cell Slide" r:id="rId9" imgW="473" imgH="476" progId="TCLayout.ActiveDocument.1">
                  <p:embed/>
                </p:oleObj>
              </mc:Choice>
              <mc:Fallback>
                <p:oleObj name="think-cell Slide" r:id="rId9" imgW="473" imgH="476"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F06056A-1B51-40A2-9EE8-DF32C6893C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vert="horz" anchor="b">
            <a:noAutofit/>
          </a:bodyPr>
          <a:lstStyle>
            <a:lvl1pPr>
              <a:lnSpc>
                <a:spcPct val="93000"/>
              </a:lnSpc>
              <a:defRPr sz="4400"/>
            </a:lvl1pPr>
          </a:lstStyle>
          <a:p>
            <a:r>
              <a:rPr lang="zh-CN"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9" name="1. On-page tracker">
            <a:extLst>
              <a:ext uri="{FF2B5EF4-FFF2-40B4-BE49-F238E27FC236}">
                <a16:creationId xmlns:a16="http://schemas.microsoft.com/office/drawing/2014/main" id="{4164AC2D-DED2-43B7-AB56-97493B415959}"/>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AF0790-1DB0-4636-B769-7D14967048E7}"/>
              </a:ext>
            </a:extLst>
          </p:cNvPr>
          <p:cNvGraphicFramePr>
            <a:graphicFrameLocks noChangeAspect="1"/>
          </p:cNvGraphicFramePr>
          <p:nvPr userDrawn="1">
            <p:custDataLst>
              <p:tags r:id="rId2"/>
            </p:custDataLst>
            <p:extLst>
              <p:ext uri="{D42A27DB-BD31-4B8C-83A1-F6EECF244321}">
                <p14:modId xmlns:p14="http://schemas.microsoft.com/office/powerpoint/2010/main" val="2057300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8" name="think-cell Slide" r:id="rId10" imgW="473" imgH="476" progId="TCLayout.ActiveDocument.1">
                  <p:embed/>
                </p:oleObj>
              </mc:Choice>
              <mc:Fallback>
                <p:oleObj name="think-cell Slide" r:id="rId10" imgW="473" imgH="47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3C5929B-9D0C-4BB0-BA39-FE9D217281DA}"/>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vert="horz">
            <a:spAutoFit/>
          </a:bodyPr>
          <a:lstStyle>
            <a:lvl1pPr>
              <a:lnSpc>
                <a:spcPct val="93000"/>
              </a:lnSpc>
              <a:defRPr sz="3400"/>
            </a:lvl1pPr>
          </a:lstStyle>
          <a:p>
            <a:r>
              <a:rPr lang="zh-CN"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0" name="1. On-page tracker">
            <a:extLst>
              <a:ext uri="{FF2B5EF4-FFF2-40B4-BE49-F238E27FC236}">
                <a16:creationId xmlns:a16="http://schemas.microsoft.com/office/drawing/2014/main" id="{120340BE-9EBB-437F-B88E-1351FBE43383}"/>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2298843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2"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vert="horz" anchor="b">
            <a:noAutofit/>
          </a:bodyPr>
          <a:lstStyle>
            <a:lvl1pPr>
              <a:defRPr>
                <a:solidFill>
                  <a:schemeClr val="bg2"/>
                </a:solidFill>
              </a:defRPr>
            </a:lvl1pPr>
          </a:lstStyle>
          <a:p>
            <a:r>
              <a:rPr lang="zh-CN"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15" name="1. On-page tracker">
            <a:extLst>
              <a:ext uri="{FF2B5EF4-FFF2-40B4-BE49-F238E27FC236}">
                <a16:creationId xmlns:a16="http://schemas.microsoft.com/office/drawing/2014/main" id="{6EDCDFB2-BF27-4E69-B10B-9B49C8C1242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2380395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6"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vert="horz" wrap="square" anchor="b">
            <a:noAutofit/>
          </a:bodyPr>
          <a:lstStyle>
            <a:lvl1pPr algn="l">
              <a:defRPr>
                <a:solidFill>
                  <a:schemeClr val="bg2"/>
                </a:solidFill>
              </a:defRPr>
            </a:lvl1pPr>
          </a:lstStyle>
          <a:p>
            <a:r>
              <a:rPr lang="zh-CN"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19" name="1. On-page tracker">
            <a:extLst>
              <a:ext uri="{FF2B5EF4-FFF2-40B4-BE49-F238E27FC236}">
                <a16:creationId xmlns:a16="http://schemas.microsoft.com/office/drawing/2014/main" id="{E9F09A91-FDC5-488D-83A9-9EF6BA24951B}"/>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FA6C85-B773-43AC-A675-2B47499934AA}"/>
              </a:ext>
            </a:extLst>
          </p:cNvPr>
          <p:cNvGraphicFramePr>
            <a:graphicFrameLocks noChangeAspect="1"/>
          </p:cNvGraphicFramePr>
          <p:nvPr userDrawn="1">
            <p:custDataLst>
              <p:tags r:id="rId2"/>
            </p:custDataLst>
            <p:extLst>
              <p:ext uri="{D42A27DB-BD31-4B8C-83A1-F6EECF244321}">
                <p14:modId xmlns:p14="http://schemas.microsoft.com/office/powerpoint/2010/main" val="2042564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2"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defRPr>
            </a:lvl1pPr>
          </a:lstStyle>
          <a:p>
            <a:r>
              <a:rPr lang="en-US" altLang="zh-CN"/>
              <a:t>Click to edit Master title style</a:t>
            </a:r>
            <a:endParaRPr lang="zh-CN"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7" name="1. On-page tracker">
            <a:extLst>
              <a:ext uri="{FF2B5EF4-FFF2-40B4-BE49-F238E27FC236}">
                <a16:creationId xmlns:a16="http://schemas.microsoft.com/office/drawing/2014/main" id="{55DBC78B-88B8-43F6-BCE1-7874113155D1}"/>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CF0222-78A9-464F-A722-40A702CBFB4B}"/>
              </a:ext>
            </a:extLst>
          </p:cNvPr>
          <p:cNvGraphicFramePr>
            <a:graphicFrameLocks noChangeAspect="1"/>
          </p:cNvGraphicFramePr>
          <p:nvPr userDrawn="1">
            <p:custDataLst>
              <p:tags r:id="rId2"/>
            </p:custDataLst>
            <p:extLst>
              <p:ext uri="{D42A27DB-BD31-4B8C-83A1-F6EECF244321}">
                <p14:modId xmlns:p14="http://schemas.microsoft.com/office/powerpoint/2010/main" val="2264642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0" name="think-cell Slide" r:id="rId16" imgW="473" imgH="473" progId="TCLayout.ActiveDocument.1">
                  <p:embed/>
                </p:oleObj>
              </mc:Choice>
              <mc:Fallback>
                <p:oleObj name="think-cell Slide" r:id="rId16" imgW="473" imgH="473"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FC527E4-53A2-4137-B116-F6B89BF2FACA}"/>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16" name="2. Slide Title">
            <a:extLst>
              <a:ext uri="{FF2B5EF4-FFF2-40B4-BE49-F238E27FC236}">
                <a16:creationId xmlns:a16="http://schemas.microsoft.com/office/drawing/2014/main" id="{51D3DD16-6E7B-4094-83DE-19131F3F02C9}"/>
              </a:ext>
            </a:extLst>
          </p:cNvPr>
          <p:cNvSpPr>
            <a:spLocks noGrp="1"/>
          </p:cNvSpPr>
          <p:nvPr>
            <p:ph type="title"/>
            <p:custDataLst>
              <p:tags r:id="rId12"/>
            </p:custDataLst>
          </p:nvPr>
        </p:nvSpPr>
        <p:spPr>
          <a:xfrm>
            <a:off x="554736" y="182372"/>
            <a:ext cx="5065776" cy="731520"/>
          </a:xfrm>
        </p:spPr>
        <p:txBody>
          <a:bodyPr vert="horz"/>
          <a:lstStyle>
            <a:lvl1pPr>
              <a:defRPr>
                <a:solidFill>
                  <a:schemeClr val="tx2"/>
                </a:solidFill>
              </a:defRPr>
            </a:lvl1pPr>
          </a:lstStyle>
          <a:p>
            <a:r>
              <a:rPr lang="zh-CN" dirty="0"/>
              <a:t>Click to edit Master title style</a:t>
            </a:r>
          </a:p>
        </p:txBody>
      </p:sp>
      <p:sp>
        <p:nvSpPr>
          <p:cNvPr id="23" name="3. Subtitle">
            <a:extLst>
              <a:ext uri="{FF2B5EF4-FFF2-40B4-BE49-F238E27FC236}">
                <a16:creationId xmlns:a16="http://schemas.microsoft.com/office/drawing/2014/main" id="{27B3460B-2767-4A16-B8A8-283F4FACDBF7}"/>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zh-CN" sz="1600" dirty="0"/>
              <a:t>Click to edit Master subtitle style</a:t>
            </a:r>
          </a:p>
        </p:txBody>
      </p:sp>
      <p:sp>
        <p:nvSpPr>
          <p:cNvPr id="24" name="1. On-page tracker">
            <a:extLst>
              <a:ext uri="{FF2B5EF4-FFF2-40B4-BE49-F238E27FC236}">
                <a16:creationId xmlns:a16="http://schemas.microsoft.com/office/drawing/2014/main" id="{8557A728-AA60-4B96-83AA-5D76EC83F1C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343435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4"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21" name="2. Slide Title">
            <a:extLst>
              <a:ext uri="{FF2B5EF4-FFF2-40B4-BE49-F238E27FC236}">
                <a16:creationId xmlns:a16="http://schemas.microsoft.com/office/drawing/2014/main" id="{2AD336B0-417D-49B9-8306-B91A0CBB2336}"/>
              </a:ext>
            </a:extLst>
          </p:cNvPr>
          <p:cNvSpPr>
            <a:spLocks noGrp="1"/>
          </p:cNvSpPr>
          <p:nvPr>
            <p:ph type="title"/>
            <p:custDataLst>
              <p:tags r:id="rId12"/>
            </p:custDataLst>
          </p:nvPr>
        </p:nvSpPr>
        <p:spPr>
          <a:xfrm>
            <a:off x="554736" y="182372"/>
            <a:ext cx="6967728" cy="731520"/>
          </a:xfrm>
        </p:spPr>
        <p:txBody>
          <a:bodyPr vert="horz"/>
          <a:lstStyle>
            <a:lvl1pPr>
              <a:defRPr>
                <a:solidFill>
                  <a:schemeClr val="tx2"/>
                </a:solidFill>
              </a:defRPr>
            </a:lvl1pPr>
          </a:lstStyle>
          <a:p>
            <a:r>
              <a:rPr lang="zh-CN"/>
              <a:t>Click to edit Master title style</a:t>
            </a:r>
            <a:endParaRPr lang="zh-CN" dirty="0"/>
          </a:p>
        </p:txBody>
      </p:sp>
      <p:sp>
        <p:nvSpPr>
          <p:cNvPr id="22" name="3. Subtitle">
            <a:extLst>
              <a:ext uri="{FF2B5EF4-FFF2-40B4-BE49-F238E27FC236}">
                <a16:creationId xmlns:a16="http://schemas.microsoft.com/office/drawing/2014/main" id="{8BE0E7C8-BB26-4E44-9584-77F7BDA4156E}"/>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zh-CN" sz="1600" dirty="0"/>
              <a:t>Click to edit Master subtitle style</a:t>
            </a:r>
          </a:p>
        </p:txBody>
      </p:sp>
      <p:sp>
        <p:nvSpPr>
          <p:cNvPr id="15" name="1. On-page tracker">
            <a:extLst>
              <a:ext uri="{FF2B5EF4-FFF2-40B4-BE49-F238E27FC236}">
                <a16:creationId xmlns:a16="http://schemas.microsoft.com/office/drawing/2014/main" id="{B6A2CF42-57E1-467C-9514-240EDAE3ADC0}"/>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70333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8"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zh-CN"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zh-CN"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zh-CN"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资料来源：…</a:t>
            </a:r>
          </a:p>
        </p:txBody>
      </p:sp>
      <p:sp>
        <p:nvSpPr>
          <p:cNvPr id="21" name="2. Slide Title">
            <a:extLst>
              <a:ext uri="{FF2B5EF4-FFF2-40B4-BE49-F238E27FC236}">
                <a16:creationId xmlns:a16="http://schemas.microsoft.com/office/drawing/2014/main" id="{9CD8C26A-A9BF-488B-885A-8AD6194556FD}"/>
              </a:ext>
            </a:extLst>
          </p:cNvPr>
          <p:cNvSpPr>
            <a:spLocks noGrp="1"/>
          </p:cNvSpPr>
          <p:nvPr>
            <p:ph type="title"/>
            <p:custDataLst>
              <p:tags r:id="rId12"/>
            </p:custDataLst>
          </p:nvPr>
        </p:nvSpPr>
        <p:spPr>
          <a:xfrm>
            <a:off x="554736" y="182372"/>
            <a:ext cx="7918704" cy="731520"/>
          </a:xfrm>
        </p:spPr>
        <p:txBody>
          <a:bodyPr vert="horz"/>
          <a:lstStyle>
            <a:lvl1pPr>
              <a:defRPr>
                <a:solidFill>
                  <a:schemeClr val="tx2"/>
                </a:solidFill>
              </a:defRPr>
            </a:lvl1pPr>
          </a:lstStyle>
          <a:p>
            <a:r>
              <a:rPr lang="zh-CN"/>
              <a:t>Click to edit Master title style</a:t>
            </a:r>
            <a:endParaRPr lang="zh-CN" dirty="0"/>
          </a:p>
        </p:txBody>
      </p:sp>
      <p:sp>
        <p:nvSpPr>
          <p:cNvPr id="27" name="3. Subtitle">
            <a:extLst>
              <a:ext uri="{FF2B5EF4-FFF2-40B4-BE49-F238E27FC236}">
                <a16:creationId xmlns:a16="http://schemas.microsoft.com/office/drawing/2014/main" id="{DF0AA036-A83E-4FE3-BD01-D64D7FFD373A}"/>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zh-CN" sz="1600" dirty="0"/>
              <a:t>Click to edit Master subtitle style</a:t>
            </a:r>
          </a:p>
        </p:txBody>
      </p:sp>
      <p:sp>
        <p:nvSpPr>
          <p:cNvPr id="28" name="1. On-page tracker">
            <a:extLst>
              <a:ext uri="{FF2B5EF4-FFF2-40B4-BE49-F238E27FC236}">
                <a16:creationId xmlns:a16="http://schemas.microsoft.com/office/drawing/2014/main" id="{E9AF069C-7F54-4FEC-8128-46494D075E14}"/>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56718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2F132F3-1316-4623-9EF4-AB6BB38D72BF}"/>
              </a:ext>
            </a:extLst>
          </p:cNvPr>
          <p:cNvGraphicFramePr>
            <a:graphicFrameLocks noChangeAspect="1"/>
          </p:cNvGraphicFramePr>
          <p:nvPr userDrawn="1">
            <p:custDataLst>
              <p:tags r:id="rId2"/>
            </p:custDataLst>
            <p:extLst>
              <p:ext uri="{D42A27DB-BD31-4B8C-83A1-F6EECF244321}">
                <p14:modId xmlns:p14="http://schemas.microsoft.com/office/powerpoint/2010/main" val="3232507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2" name="think-cell Slide" r:id="rId16" imgW="473" imgH="473" progId="TCLayout.ActiveDocument.1">
                  <p:embed/>
                </p:oleObj>
              </mc:Choice>
              <mc:Fallback>
                <p:oleObj name="think-cell Slide" r:id="rId16" imgW="473" imgH="473"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5BF108F-3421-48FE-9813-EDFFA6FC652A}"/>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21" name="2. Slide Title">
            <a:extLst>
              <a:ext uri="{FF2B5EF4-FFF2-40B4-BE49-F238E27FC236}">
                <a16:creationId xmlns:a16="http://schemas.microsoft.com/office/drawing/2014/main" id="{4D9FE130-9ECD-4C6E-BAC6-655A76A43598}"/>
              </a:ext>
            </a:extLst>
          </p:cNvPr>
          <p:cNvSpPr>
            <a:spLocks noGrp="1"/>
          </p:cNvSpPr>
          <p:nvPr>
            <p:ph type="title"/>
            <p:custDataLst>
              <p:tags r:id="rId12"/>
            </p:custDataLst>
          </p:nvPr>
        </p:nvSpPr>
        <p:spPr>
          <a:xfrm>
            <a:off x="554736" y="182372"/>
            <a:ext cx="5065776" cy="731520"/>
          </a:xfrm>
        </p:spPr>
        <p:txBody>
          <a:bodyPr vert="horz"/>
          <a:lstStyle>
            <a:lvl1pPr>
              <a:defRPr>
                <a:solidFill>
                  <a:schemeClr val="tx1"/>
                </a:solidFill>
              </a:defRPr>
            </a:lvl1pPr>
          </a:lstStyle>
          <a:p>
            <a:r>
              <a:rPr lang="zh-CN"/>
              <a:t>Click to edit Master title style</a:t>
            </a:r>
            <a:endParaRPr lang="zh-CN" dirty="0"/>
          </a:p>
        </p:txBody>
      </p:sp>
      <p:sp>
        <p:nvSpPr>
          <p:cNvPr id="23" name="3. Subtitle">
            <a:extLst>
              <a:ext uri="{FF2B5EF4-FFF2-40B4-BE49-F238E27FC236}">
                <a16:creationId xmlns:a16="http://schemas.microsoft.com/office/drawing/2014/main" id="{D9C517D4-B598-489D-9E94-E62A3833F73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zh-CN" sz="1600" dirty="0"/>
              <a:t>Click to edit Master subtitle style</a:t>
            </a:r>
          </a:p>
        </p:txBody>
      </p:sp>
      <p:sp>
        <p:nvSpPr>
          <p:cNvPr id="24" name="1. On-page tracker">
            <a:extLst>
              <a:ext uri="{FF2B5EF4-FFF2-40B4-BE49-F238E27FC236}">
                <a16:creationId xmlns:a16="http://schemas.microsoft.com/office/drawing/2014/main" id="{C2895BD7-931B-475C-9F5B-78EF6A152F95}"/>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zh-CN" dirty="0"/>
              <a:t>Chapter › Topic</a:t>
            </a:r>
          </a:p>
        </p:txBody>
      </p:sp>
    </p:spTree>
    <p:extLst>
      <p:ext uri="{BB962C8B-B14F-4D97-AF65-F5344CB8AC3E}">
        <p14:creationId xmlns:p14="http://schemas.microsoft.com/office/powerpoint/2010/main" val="3175811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6157102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6"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21" name="2. Slide Title">
            <a:extLst>
              <a:ext uri="{FF2B5EF4-FFF2-40B4-BE49-F238E27FC236}">
                <a16:creationId xmlns:a16="http://schemas.microsoft.com/office/drawing/2014/main" id="{684AB684-5F77-4C86-8362-EB49BB59DE67}"/>
              </a:ext>
            </a:extLst>
          </p:cNvPr>
          <p:cNvSpPr>
            <a:spLocks noGrp="1"/>
          </p:cNvSpPr>
          <p:nvPr>
            <p:ph type="title" hasCustomPrompt="1"/>
            <p:custDataLst>
              <p:tags r:id="rId12"/>
            </p:custDataLst>
          </p:nvPr>
        </p:nvSpPr>
        <p:spPr>
          <a:xfrm>
            <a:off x="554736" y="2743200"/>
            <a:ext cx="3465576" cy="770400"/>
          </a:xfrm>
        </p:spPr>
        <p:txBody>
          <a:bodyPr vert="horz"/>
          <a:lstStyle>
            <a:lvl1pPr>
              <a:defRPr>
                <a:solidFill>
                  <a:schemeClr val="tx1"/>
                </a:solidFill>
              </a:defRPr>
            </a:lvl1pPr>
          </a:lstStyle>
          <a:p>
            <a:r>
              <a:rPr lang="zh-CN" dirty="0"/>
              <a:t>Edit title style</a:t>
            </a:r>
          </a:p>
        </p:txBody>
      </p:sp>
      <p:sp>
        <p:nvSpPr>
          <p:cNvPr id="22" name="3. Subtitle">
            <a:extLst>
              <a:ext uri="{FF2B5EF4-FFF2-40B4-BE49-F238E27FC236}">
                <a16:creationId xmlns:a16="http://schemas.microsoft.com/office/drawing/2014/main" id="{50DD83D8-7C36-4EC7-9082-A4E9C341D1B4}"/>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zh-CN" sz="1600" dirty="0"/>
              <a:t>Click to edit Master subtitle style</a:t>
            </a:r>
          </a:p>
        </p:txBody>
      </p:sp>
      <p:sp>
        <p:nvSpPr>
          <p:cNvPr id="23" name="1. On-page tracker">
            <a:extLst>
              <a:ext uri="{FF2B5EF4-FFF2-40B4-BE49-F238E27FC236}">
                <a16:creationId xmlns:a16="http://schemas.microsoft.com/office/drawing/2014/main" id="{CEAC241A-55B0-411D-981F-1C0BD0D2FF9A}"/>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zh-CN" dirty="0"/>
              <a:t>Chapter › Topic</a:t>
            </a:r>
          </a:p>
        </p:txBody>
      </p:sp>
    </p:spTree>
    <p:extLst>
      <p:ext uri="{BB962C8B-B14F-4D97-AF65-F5344CB8AC3E}">
        <p14:creationId xmlns:p14="http://schemas.microsoft.com/office/powerpoint/2010/main" val="1067834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910513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0"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solidFill>
                  <a:schemeClr val="bg2"/>
                </a:solidFill>
              </a:rPr>
              <a:t>资料来源：…</a:t>
            </a:r>
          </a:p>
        </p:txBody>
      </p:sp>
      <p:sp>
        <p:nvSpPr>
          <p:cNvPr id="21" name="2. Slide Title">
            <a:extLst>
              <a:ext uri="{FF2B5EF4-FFF2-40B4-BE49-F238E27FC236}">
                <a16:creationId xmlns:a16="http://schemas.microsoft.com/office/drawing/2014/main" id="{C4E1D486-3FA1-4025-9FFB-EBBF953F20DF}"/>
              </a:ext>
            </a:extLst>
          </p:cNvPr>
          <p:cNvSpPr>
            <a:spLocks noGrp="1"/>
          </p:cNvSpPr>
          <p:nvPr>
            <p:ph type="title" hasCustomPrompt="1"/>
            <p:custDataLst>
              <p:tags r:id="rId12"/>
            </p:custDataLst>
          </p:nvPr>
        </p:nvSpPr>
        <p:spPr>
          <a:xfrm>
            <a:off x="554736" y="2743200"/>
            <a:ext cx="2514600" cy="770400"/>
          </a:xfrm>
        </p:spPr>
        <p:txBody>
          <a:bodyPr vert="horz"/>
          <a:lstStyle>
            <a:lvl1pPr>
              <a:defRPr>
                <a:solidFill>
                  <a:schemeClr val="tx1"/>
                </a:solidFill>
              </a:defRPr>
            </a:lvl1pPr>
          </a:lstStyle>
          <a:p>
            <a:r>
              <a:rPr lang="zh-CN" dirty="0"/>
              <a:t>Edit title style</a:t>
            </a:r>
          </a:p>
        </p:txBody>
      </p:sp>
      <p:sp>
        <p:nvSpPr>
          <p:cNvPr id="22" name="3. Subtitle">
            <a:extLst>
              <a:ext uri="{FF2B5EF4-FFF2-40B4-BE49-F238E27FC236}">
                <a16:creationId xmlns:a16="http://schemas.microsoft.com/office/drawing/2014/main" id="{21A7A1C2-BF90-47D3-A665-2F3582810C27}"/>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zh-CN" sz="1600" dirty="0"/>
              <a:t>Click to edit subtitle style</a:t>
            </a:r>
          </a:p>
        </p:txBody>
      </p:sp>
      <p:sp>
        <p:nvSpPr>
          <p:cNvPr id="23" name="1. On-page tracker">
            <a:extLst>
              <a:ext uri="{FF2B5EF4-FFF2-40B4-BE49-F238E27FC236}">
                <a16:creationId xmlns:a16="http://schemas.microsoft.com/office/drawing/2014/main" id="{34B7C5E4-0D4A-4CB7-B4F3-1398C7BC79EB}"/>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zh-CN" dirty="0"/>
              <a:t>Chapter › Topic</a:t>
            </a:r>
          </a:p>
        </p:txBody>
      </p:sp>
    </p:spTree>
    <p:extLst>
      <p:ext uri="{BB962C8B-B14F-4D97-AF65-F5344CB8AC3E}">
        <p14:creationId xmlns:p14="http://schemas.microsoft.com/office/powerpoint/2010/main" val="18859395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2EE196F-D8CE-4253-8F48-B1242CA4FA52}"/>
              </a:ext>
            </a:extLst>
          </p:cNvPr>
          <p:cNvGraphicFramePr>
            <a:graphicFrameLocks noChangeAspect="1"/>
          </p:cNvGraphicFramePr>
          <p:nvPr userDrawn="1">
            <p:custDataLst>
              <p:tags r:id="rId2"/>
            </p:custDataLst>
            <p:extLst>
              <p:ext uri="{D42A27DB-BD31-4B8C-83A1-F6EECF244321}">
                <p14:modId xmlns:p14="http://schemas.microsoft.com/office/powerpoint/2010/main" val="2094148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4" name="think-cell Slide" r:id="rId11" imgW="395" imgH="394" progId="TCLayout.ActiveDocument.1">
                  <p:embed/>
                </p:oleObj>
              </mc:Choice>
              <mc:Fallback>
                <p:oleObj name="think-cell Slide" r:id="rId11" imgW="395" imgH="39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cxnSp>
        <p:nvCxnSpPr>
          <p:cNvPr id="103" name="BottomLine">
            <a:extLst>
              <a:ext uri="{FF2B5EF4-FFF2-40B4-BE49-F238E27FC236}">
                <a16:creationId xmlns:a16="http://schemas.microsoft.com/office/drawing/2014/main" id="{1A205B6C-F79D-4193-9FCF-230AF1D51716}"/>
              </a:ext>
            </a:extLst>
          </p:cNvPr>
          <p:cNvCxnSpPr/>
          <p:nvPr userDrawn="1">
            <p:custDataLst>
              <p:tags r:id="rId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7"/>
            </p:custDataLst>
          </p:nvPr>
        </p:nvSpPr>
        <p:spPr>
          <a:xfrm>
            <a:off x="554736" y="175171"/>
            <a:ext cx="11082528" cy="989512"/>
          </a:xfrm>
        </p:spPr>
        <p:txBody>
          <a:bodyPr vert="horz">
            <a:noAutofit/>
          </a:bodyPr>
          <a:lstStyle>
            <a:lvl1pPr>
              <a:defRPr/>
            </a:lvl1pPr>
          </a:lstStyle>
          <a:p>
            <a:r>
              <a:rPr lang="zh-CN"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9" name="1. On-page tracker">
            <a:extLst>
              <a:ext uri="{FF2B5EF4-FFF2-40B4-BE49-F238E27FC236}">
                <a16:creationId xmlns:a16="http://schemas.microsoft.com/office/drawing/2014/main" id="{2F2FCEB9-1D56-4A77-8988-92EB7AD6B6B2}"/>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zh-CN"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7" name="1. On-page tracker">
            <a:extLst>
              <a:ext uri="{FF2B5EF4-FFF2-40B4-BE49-F238E27FC236}">
                <a16:creationId xmlns:a16="http://schemas.microsoft.com/office/drawing/2014/main" id="{1F374F54-0246-462B-9CA6-749977A584DF}"/>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zh-CN"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B56DC6F-9A5F-4538-8B7F-242E797451CD}"/>
              </a:ext>
            </a:extLst>
          </p:cNvPr>
          <p:cNvGraphicFramePr>
            <a:graphicFrameLocks noChangeAspect="1"/>
          </p:cNvGraphicFramePr>
          <p:nvPr userDrawn="1">
            <p:custDataLst>
              <p:tags r:id="rId2"/>
            </p:custDataLst>
            <p:extLst>
              <p:ext uri="{D42A27DB-BD31-4B8C-83A1-F6EECF244321}">
                <p14:modId xmlns:p14="http://schemas.microsoft.com/office/powerpoint/2010/main" val="575368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8" name="think-cell Slide" r:id="rId7" imgW="344" imgH="344" progId="TCLayout.ActiveDocument.1">
                  <p:embed/>
                </p:oleObj>
              </mc:Choice>
              <mc:Fallback>
                <p:oleObj name="think-cell Slide" r:id="rId7" imgW="344" imgH="34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94B632BC-928D-4735-8D3B-A5B0DA378B4C}"/>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42D81FC-46FF-4AA7-A061-59E0C000BDB3}"/>
              </a:ext>
            </a:extLst>
          </p:cNvPr>
          <p:cNvGraphicFramePr>
            <a:graphicFrameLocks noChangeAspect="1"/>
          </p:cNvGraphicFramePr>
          <p:nvPr userDrawn="1">
            <p:custDataLst>
              <p:tags r:id="rId2"/>
            </p:custDataLst>
            <p:extLst>
              <p:ext uri="{D42A27DB-BD31-4B8C-83A1-F6EECF244321}">
                <p14:modId xmlns:p14="http://schemas.microsoft.com/office/powerpoint/2010/main" val="2901387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6"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a:defRPr>
                <a:ln w="6350" cap="flat">
                  <a:noFill/>
                  <a:miter lim="800000"/>
                </a:ln>
              </a:defRPr>
            </a:lvl1pPr>
          </a:lstStyle>
          <a:p>
            <a:r>
              <a:rPr lang="en-US" altLang="zh-CN"/>
              <a:t>Click to edit Master title style</a:t>
            </a:r>
            <a:endParaRPr lang="zh-CN"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7" name="1. On-page tracker">
            <a:extLst>
              <a:ext uri="{FF2B5EF4-FFF2-40B4-BE49-F238E27FC236}">
                <a16:creationId xmlns:a16="http://schemas.microsoft.com/office/drawing/2014/main" id="{5D9E4AB5-0E2B-409B-8FCC-CAB012B1AA2C}"/>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FA0375-D84E-4F98-814F-2E8097061890}"/>
              </a:ext>
            </a:extLst>
          </p:cNvPr>
          <p:cNvGraphicFramePr>
            <a:graphicFrameLocks noChangeAspect="1"/>
          </p:cNvGraphicFramePr>
          <p:nvPr userDrawn="1">
            <p:custDataLst>
              <p:tags r:id="rId2"/>
            </p:custDataLst>
            <p:extLst>
              <p:ext uri="{D42A27DB-BD31-4B8C-83A1-F6EECF244321}">
                <p14:modId xmlns:p14="http://schemas.microsoft.com/office/powerpoint/2010/main" val="12345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0" name="think-cell Slide" r:id="rId9" imgW="473" imgH="476" progId="TCLayout.ActiveDocument.1">
                  <p:embed/>
                </p:oleObj>
              </mc:Choice>
              <mc:Fallback>
                <p:oleObj name="think-cell Slide" r:id="rId9" imgW="473" imgH="476"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EC24333-0504-41AA-98B2-378A074C996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vert="horz" anchor="b">
            <a:noAutofit/>
          </a:bodyPr>
          <a:lstStyle>
            <a:lvl1pPr>
              <a:lnSpc>
                <a:spcPct val="93000"/>
              </a:lnSpc>
              <a:defRPr sz="4400"/>
            </a:lvl1pPr>
          </a:lstStyle>
          <a:p>
            <a:r>
              <a:rPr lang="en-US" altLang="zh-CN"/>
              <a:t>Click to edit Master title style</a:t>
            </a:r>
            <a:endParaRPr lang="zh-CN"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9" name="1. On-page tracker">
            <a:extLst>
              <a:ext uri="{FF2B5EF4-FFF2-40B4-BE49-F238E27FC236}">
                <a16:creationId xmlns:a16="http://schemas.microsoft.com/office/drawing/2014/main" id="{5BDCF0DB-75C4-4002-BCC8-47678D66A9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3E892C-6763-407B-82D7-D647149C429F}"/>
              </a:ext>
            </a:extLst>
          </p:cNvPr>
          <p:cNvGraphicFramePr>
            <a:graphicFrameLocks noChangeAspect="1"/>
          </p:cNvGraphicFramePr>
          <p:nvPr userDrawn="1">
            <p:custDataLst>
              <p:tags r:id="rId2"/>
            </p:custDataLst>
            <p:extLst>
              <p:ext uri="{D42A27DB-BD31-4B8C-83A1-F6EECF244321}">
                <p14:modId xmlns:p14="http://schemas.microsoft.com/office/powerpoint/2010/main" val="147443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4" name="think-cell Slide" r:id="rId10" imgW="473" imgH="476" progId="TCLayout.ActiveDocument.1">
                  <p:embed/>
                </p:oleObj>
              </mc:Choice>
              <mc:Fallback>
                <p:oleObj name="think-cell Slide" r:id="rId10" imgW="473" imgH="47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6C9B1A6-9C70-43C3-A5FE-4FAF8D797BE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vert="horz">
            <a:spAutoFit/>
          </a:bodyPr>
          <a:lstStyle>
            <a:lvl1pPr>
              <a:lnSpc>
                <a:spcPct val="93000"/>
              </a:lnSpc>
              <a:defRPr sz="3400"/>
            </a:lvl1pPr>
          </a:lstStyle>
          <a:p>
            <a:r>
              <a:rPr lang="zh-CN"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0" name="1. On-page tracker">
            <a:extLst>
              <a:ext uri="{FF2B5EF4-FFF2-40B4-BE49-F238E27FC236}">
                <a16:creationId xmlns:a16="http://schemas.microsoft.com/office/drawing/2014/main" id="{A950F413-0AED-4FE7-B055-F5A279CFBFAC}"/>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1393836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8"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vert="horz" anchor="b">
            <a:noAutofit/>
          </a:bodyPr>
          <a:lstStyle>
            <a:lvl1pPr>
              <a:defRPr>
                <a:solidFill>
                  <a:schemeClr val="tx1"/>
                </a:solidFill>
              </a:defRPr>
            </a:lvl1pPr>
          </a:lstStyle>
          <a:p>
            <a:r>
              <a:rPr lang="en-US" altLang="zh-CN"/>
              <a:t>Click to edit Master title style</a:t>
            </a:r>
            <a:endParaRPr lang="zh-CN"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a:t>Click to edit Master subtitle style</a:t>
            </a:r>
            <a:endParaRPr lang="zh-CN"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5" name="1. On-page tracker">
            <a:extLst>
              <a:ext uri="{FF2B5EF4-FFF2-40B4-BE49-F238E27FC236}">
                <a16:creationId xmlns:a16="http://schemas.microsoft.com/office/drawing/2014/main" id="{751D41A4-E6B3-4D0C-A699-AB99EB50F8A2}"/>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40717050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2"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ltLang="zh-CN"/>
              <a:t>Click to edit Master title style</a:t>
            </a:r>
            <a:endParaRPr lang="zh-CN"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a:t>Click to edit Master subtitle style</a:t>
            </a:r>
            <a:endParaRPr lang="zh-CN"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15" name="1. On-page tracker">
            <a:extLst>
              <a:ext uri="{FF2B5EF4-FFF2-40B4-BE49-F238E27FC236}">
                <a16:creationId xmlns:a16="http://schemas.microsoft.com/office/drawing/2014/main" id="{F852C653-273D-4533-A8C9-1D2F00B14CB4}"/>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063819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6" name="think-cell Slide" r:id="rId17" imgW="413" imgH="416" progId="TCLayout.ActiveDocument.1">
                  <p:embed/>
                </p:oleObj>
              </mc:Choice>
              <mc:Fallback>
                <p:oleObj name="think-cell Slide" r:id="rId17" imgW="413" imgH="41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zh-CN"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zh-CN"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p>
        </p:txBody>
      </p:sp>
      <p:sp>
        <p:nvSpPr>
          <p:cNvPr id="20" name="2. Slide Title">
            <a:extLst>
              <a:ext uri="{FF2B5EF4-FFF2-40B4-BE49-F238E27FC236}">
                <a16:creationId xmlns:a16="http://schemas.microsoft.com/office/drawing/2014/main" id="{24FC89B9-27D6-473D-93DF-880226F4C89E}"/>
              </a:ext>
            </a:extLst>
          </p:cNvPr>
          <p:cNvSpPr>
            <a:spLocks noGrp="1"/>
          </p:cNvSpPr>
          <p:nvPr>
            <p:ph type="title"/>
            <p:custDataLst>
              <p:tags r:id="rId13"/>
            </p:custDataLst>
          </p:nvPr>
        </p:nvSpPr>
        <p:spPr>
          <a:xfrm>
            <a:off x="554736" y="182372"/>
            <a:ext cx="5065776" cy="731520"/>
          </a:xfrm>
        </p:spPr>
        <p:txBody>
          <a:bodyPr vert="horz"/>
          <a:lstStyle/>
          <a:p>
            <a:r>
              <a:rPr lang="en-US" altLang="zh-CN"/>
              <a:t>Click to edit Master title style</a:t>
            </a:r>
            <a:endParaRPr lang="zh-CN" dirty="0"/>
          </a:p>
        </p:txBody>
      </p:sp>
      <p:sp>
        <p:nvSpPr>
          <p:cNvPr id="21" name="3. Subtitle">
            <a:extLst>
              <a:ext uri="{FF2B5EF4-FFF2-40B4-BE49-F238E27FC236}">
                <a16:creationId xmlns:a16="http://schemas.microsoft.com/office/drawing/2014/main" id="{63337359-D43D-43A2-84F1-8094F8635ABB}"/>
              </a:ext>
            </a:extLst>
          </p:cNvPr>
          <p:cNvSpPr>
            <a:spLocks noGrp="1"/>
          </p:cNvSpPr>
          <p:nvPr>
            <p:ph type="subTitle" idx="1"/>
            <p:custDataLst>
              <p:tags r:id="rId14"/>
            </p:custDataLst>
          </p:nvPr>
        </p:nvSpPr>
        <p:spPr>
          <a:xfrm>
            <a:off x="554736" y="903861"/>
            <a:ext cx="5065776" cy="276999"/>
          </a:xfrm>
        </p:spPr>
        <p:txBody>
          <a:bodyPr anchor="ctr" anchorCtr="0"/>
          <a:lstStyle/>
          <a:p>
            <a:r>
              <a:rPr lang="en-US" altLang="zh-CN" sz="1600"/>
              <a:t>Click to edit Master subtitle style</a:t>
            </a:r>
            <a:endParaRPr lang="zh-CN" sz="1600" dirty="0"/>
          </a:p>
        </p:txBody>
      </p:sp>
      <p:sp>
        <p:nvSpPr>
          <p:cNvPr id="25" name="1. On-page tracker">
            <a:extLst>
              <a:ext uri="{FF2B5EF4-FFF2-40B4-BE49-F238E27FC236}">
                <a16:creationId xmlns:a16="http://schemas.microsoft.com/office/drawing/2014/main" id="{E56FBB8C-4E9C-4207-9A79-5E0466E3B3CA}"/>
              </a:ext>
            </a:extLst>
          </p:cNvPr>
          <p:cNvSpPr>
            <a:spLocks noGrp="1"/>
          </p:cNvSpPr>
          <p:nvPr>
            <p:ph type="body" sz="quarter" idx="17" hasCustomPrompt="1"/>
            <p:custDataLst>
              <p:tags r:id="rId15"/>
            </p:custDataLst>
          </p:nvPr>
        </p:nvSpPr>
        <p:spPr>
          <a:xfrm>
            <a:off x="7159752" y="78768"/>
            <a:ext cx="4480560" cy="123111"/>
          </a:xfrm>
        </p:spPr>
        <p:txBody>
          <a:bodyPr anchor="ctr" anchorCtr="0">
            <a:spAutoFit/>
          </a:bodyPr>
          <a:lstStyle>
            <a:lvl1pPr algn="r">
              <a:defRPr sz="800">
                <a:latin typeface="+mn-lt"/>
              </a:defRPr>
            </a:lvl1pPr>
          </a:lstStyle>
          <a:p>
            <a:pPr lvl="0"/>
            <a:r>
              <a:rPr lang="zh-CN" dirty="0"/>
              <a:t>Chapter › Topic</a:t>
            </a:r>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slideLayout" Target="../slideLayouts/slideLayout21.xml"/><Relationship Id="rId34" Type="http://schemas.openxmlformats.org/officeDocument/2006/relationships/tags" Target="../tags/tag12.xml"/><Relationship Id="rId42" Type="http://schemas.openxmlformats.org/officeDocument/2006/relationships/tags" Target="../tags/tag20.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tags" Target="../tags/tag2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6.xml"/><Relationship Id="rId36" Type="http://schemas.openxmlformats.org/officeDocument/2006/relationships/tags" Target="../tags/tag1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4" Type="http://schemas.openxmlformats.org/officeDocument/2006/relationships/tags" Target="../tags/tag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tags" Target="../tags/tag2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theme" Target="../theme/theme2.xml"/><Relationship Id="rId26" Type="http://schemas.openxmlformats.org/officeDocument/2006/relationships/tags" Target="../tags/tag227.xml"/><Relationship Id="rId39" Type="http://schemas.openxmlformats.org/officeDocument/2006/relationships/tags" Target="../tags/tag240.xml"/><Relationship Id="rId21" Type="http://schemas.openxmlformats.org/officeDocument/2006/relationships/tags" Target="../tags/tag222.xml"/><Relationship Id="rId34" Type="http://schemas.openxmlformats.org/officeDocument/2006/relationships/tags" Target="../tags/tag235.xml"/><Relationship Id="rId42" Type="http://schemas.openxmlformats.org/officeDocument/2006/relationships/tags" Target="../tags/tag243.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ags" Target="../tags/tag221.xml"/><Relationship Id="rId29" Type="http://schemas.openxmlformats.org/officeDocument/2006/relationships/tags" Target="../tags/tag230.xml"/><Relationship Id="rId41" Type="http://schemas.openxmlformats.org/officeDocument/2006/relationships/tags" Target="../tags/tag24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tags" Target="../tags/tag238.xml"/><Relationship Id="rId40" Type="http://schemas.openxmlformats.org/officeDocument/2006/relationships/tags" Target="../tags/tag241.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10" Type="http://schemas.openxmlformats.org/officeDocument/2006/relationships/slideLayout" Target="../slideLayouts/slideLayout31.xml"/><Relationship Id="rId19" Type="http://schemas.openxmlformats.org/officeDocument/2006/relationships/vmlDrawing" Target="../drawings/vmlDrawing22.vml"/><Relationship Id="rId31" Type="http://schemas.openxmlformats.org/officeDocument/2006/relationships/tags" Target="../tags/tag232.xml"/><Relationship Id="rId44" Type="http://schemas.openxmlformats.org/officeDocument/2006/relationships/image" Target="../media/image6.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 Id="rId43" Type="http://schemas.openxmlformats.org/officeDocument/2006/relationships/oleObject" Target="../embeddings/oleObject22.bin"/><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tags" Target="../tags/tag2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ext uri="{D42A27DB-BD31-4B8C-83A1-F6EECF244321}">
                <p14:modId xmlns:p14="http://schemas.microsoft.com/office/powerpoint/2010/main" val="17095715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 name="think-cell Slide" r:id="rId46" imgW="413" imgH="416" progId="TCLayout.ActiveDocument.1">
                  <p:embed/>
                </p:oleObj>
              </mc:Choice>
              <mc:Fallback>
                <p:oleObj name="think-cell Slide" r:id="rId46" imgW="413" imgH="416" progId="TCLayout.ActiveDocument.1">
                  <p:embed/>
                  <p:pic>
                    <p:nvPicPr>
                      <p:cNvPr id="0" name=""/>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6"/>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7"/>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8"/>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0"/>
            </p:custDataLst>
          </p:nvPr>
        </p:nvSpPr>
        <p:spPr>
          <a:xfrm>
            <a:off x="554736" y="172212"/>
            <a:ext cx="11082528" cy="731520"/>
          </a:xfrm>
          <a:prstGeom prst="rect">
            <a:avLst/>
          </a:prstGeom>
        </p:spPr>
        <p:txBody>
          <a:bodyPr vert="horz" wrap="square" lIns="0" tIns="0" rIns="0" bIns="0" rtlCol="0" anchor="b" anchorCtr="0">
            <a:noAutofit/>
          </a:bodyPr>
          <a:lstStyle/>
          <a:p>
            <a:r>
              <a:rPr lang="en-US" altLang="zh-CN"/>
              <a:t>Click to edit Master title style</a:t>
            </a:r>
            <a:endParaRPr lang="zh-CN"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zh-CN"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grpSp>
      <p:grpSp>
        <p:nvGrpSpPr>
          <p:cNvPr id="219" name="LegendLines" hidden="1">
            <a:extLst>
              <a:ext uri="{FF2B5EF4-FFF2-40B4-BE49-F238E27FC236}">
                <a16:creationId xmlns:a16="http://schemas.microsoft.com/office/drawing/2014/main" id="{5D45D657-2A77-49B1-ACE9-B03A9DF08728}"/>
              </a:ext>
            </a:extLst>
          </p:cNvPr>
          <p:cNvGrpSpPr/>
          <p:nvPr userDrawn="1"/>
        </p:nvGrpSpPr>
        <p:grpSpPr>
          <a:xfrm>
            <a:off x="10555200" y="3243600"/>
            <a:ext cx="1269335" cy="958286"/>
            <a:chOff x="4372690" y="3739101"/>
            <a:chExt cx="1269335" cy="958286"/>
          </a:xfrm>
        </p:grpSpPr>
        <p:sp>
          <p:nvSpPr>
            <p:cNvPr id="220" name="Legend1">
              <a:extLst>
                <a:ext uri="{FF2B5EF4-FFF2-40B4-BE49-F238E27FC236}">
                  <a16:creationId xmlns:a16="http://schemas.microsoft.com/office/drawing/2014/main" id="{D51319ED-76CE-4C31-B662-4FF32B9F37FC}"/>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221" name="Legend2">
              <a:extLst>
                <a:ext uri="{FF2B5EF4-FFF2-40B4-BE49-F238E27FC236}">
                  <a16:creationId xmlns:a16="http://schemas.microsoft.com/office/drawing/2014/main" id="{F51E183B-D681-4F80-A337-88C1CCF94CFC}"/>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222" name="Legend3">
              <a:extLst>
                <a:ext uri="{FF2B5EF4-FFF2-40B4-BE49-F238E27FC236}">
                  <a16:creationId xmlns:a16="http://schemas.microsoft.com/office/drawing/2014/main" id="{59C926D2-256E-4D82-8673-23888FF6AE9B}"/>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223" name="LineLegend3">
              <a:extLst>
                <a:ext uri="{FF2B5EF4-FFF2-40B4-BE49-F238E27FC236}">
                  <a16:creationId xmlns:a16="http://schemas.microsoft.com/office/drawing/2014/main" id="{8AAA433F-5A0B-4D02-8211-693D467052D1}"/>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baseline="0" dirty="0">
                <a:latin typeface="+mn-lt"/>
                <a:ea typeface="+mn-ea"/>
              </a:endParaRPr>
            </a:p>
          </p:txBody>
        </p:sp>
        <p:sp>
          <p:nvSpPr>
            <p:cNvPr id="224" name="LineLegend2">
              <a:extLst>
                <a:ext uri="{FF2B5EF4-FFF2-40B4-BE49-F238E27FC236}">
                  <a16:creationId xmlns:a16="http://schemas.microsoft.com/office/drawing/2014/main" id="{A71F1A56-7FE6-48BD-A346-3A3F620F3AD8}"/>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baseline="0" dirty="0">
                <a:latin typeface="+mn-lt"/>
                <a:ea typeface="+mn-ea"/>
              </a:endParaRPr>
            </a:p>
          </p:txBody>
        </p:sp>
        <p:sp>
          <p:nvSpPr>
            <p:cNvPr id="225" name="LineLegend1">
              <a:extLst>
                <a:ext uri="{FF2B5EF4-FFF2-40B4-BE49-F238E27FC236}">
                  <a16:creationId xmlns:a16="http://schemas.microsoft.com/office/drawing/2014/main" id="{402117D2-110C-49E7-B7FF-AF0FA1CD5899}"/>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baseline="0" dirty="0">
                <a:latin typeface="+mn-lt"/>
                <a:ea typeface="+mn-ea"/>
              </a:endParaRP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5552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grpSp>
        <p:nvGrpSpPr>
          <p:cNvPr id="169" name="Sticker" hidden="1">
            <a:extLst>
              <a:ext uri="{FF2B5EF4-FFF2-40B4-BE49-F238E27FC236}">
                <a16:creationId xmlns:a16="http://schemas.microsoft.com/office/drawing/2014/main" id="{FD186F18-55A4-4C07-9BF5-E04E0294E0A7}"/>
              </a:ext>
            </a:extLst>
          </p:cNvPr>
          <p:cNvGrpSpPr>
            <a:grpSpLocks noChangeAspect="1"/>
          </p:cNvGrpSpPr>
          <p:nvPr userDrawn="1"/>
        </p:nvGrpSpPr>
        <p:grpSpPr bwMode="gray">
          <a:xfrm>
            <a:off x="558192" y="1286972"/>
            <a:ext cx="429605" cy="156997"/>
            <a:chOff x="8456447" y="272180"/>
            <a:chExt cx="322188" cy="156966"/>
          </a:xfrm>
        </p:grpSpPr>
        <p:sp>
          <p:nvSpPr>
            <p:cNvPr id="170" name="StickerRectangle">
              <a:extLst>
                <a:ext uri="{FF2B5EF4-FFF2-40B4-BE49-F238E27FC236}">
                  <a16:creationId xmlns:a16="http://schemas.microsoft.com/office/drawing/2014/main" id="{F2858F3F-9D33-4229-8290-EAA49213273D}"/>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sz="900" b="1" spc="50" dirty="0">
                  <a:ln w="3175">
                    <a:noFill/>
                  </a:ln>
                  <a:solidFill>
                    <a:schemeClr val="tx1"/>
                  </a:solidFill>
                </a:rPr>
                <a:t>Sticker</a:t>
              </a:r>
              <a:endParaRPr lang="zh-CN"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01185558-CDA3-4A96-95B5-70AC8329EE0F}"/>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1" r:id="rId11"/>
    <p:sldLayoutId id="2147483879" r:id="rId12"/>
    <p:sldLayoutId id="2147483706" r:id="rId13"/>
    <p:sldLayoutId id="2147483718" r:id="rId14"/>
    <p:sldLayoutId id="2147483886" r:id="rId15"/>
    <p:sldLayoutId id="2147483887" r:id="rId16"/>
    <p:sldLayoutId id="2147483888" r:id="rId17"/>
    <p:sldLayoutId id="2147483889" r:id="rId18"/>
    <p:sldLayoutId id="2147483890" r:id="rId19"/>
    <p:sldLayoutId id="2147483891" r:id="rId20"/>
    <p:sldLayoutId id="2147483892" r:id="rId21"/>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D0AD33E-7D56-414B-838A-16B41C27698E}"/>
              </a:ext>
            </a:extLst>
          </p:cNvPr>
          <p:cNvGraphicFramePr>
            <a:graphicFrameLocks noChangeAspect="1"/>
          </p:cNvGraphicFramePr>
          <p:nvPr userDrawn="1">
            <p:custDataLst>
              <p:tags r:id="rId20"/>
            </p:custDataLst>
            <p:extLst>
              <p:ext uri="{D42A27DB-BD31-4B8C-83A1-F6EECF244321}">
                <p14:modId xmlns:p14="http://schemas.microsoft.com/office/powerpoint/2010/main" val="505493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4" name="think-cell Slide" r:id="rId43" imgW="344" imgH="344" progId="TCLayout.ActiveDocument.1">
                  <p:embed/>
                </p:oleObj>
              </mc:Choice>
              <mc:Fallback>
                <p:oleObj name="think-cell Slide" r:id="rId43" imgW="344" imgH="344" progId="TCLayout.ActiveDocument.1">
                  <p:embed/>
                  <p:pic>
                    <p:nvPicPr>
                      <p:cNvPr id="0" name=""/>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7612B59-C609-4904-9E94-827036356906}"/>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zh-CN"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zh-CN"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zh-CN" dirty="0"/>
              <a:t>Edit Master text styles</a:t>
            </a:r>
          </a:p>
          <a:p>
            <a:pPr lvl="1"/>
            <a:r>
              <a:rPr lang="zh-CN" dirty="0"/>
              <a:t>Second level</a:t>
            </a:r>
          </a:p>
          <a:p>
            <a:pPr lvl="2"/>
            <a:r>
              <a:rPr lang="zh-CN" dirty="0"/>
              <a:t>Third level</a:t>
            </a:r>
          </a:p>
          <a:p>
            <a:pPr lvl="3"/>
            <a:r>
              <a:rPr lang="zh-CN" dirty="0"/>
              <a:t>Fourth level</a:t>
            </a:r>
          </a:p>
          <a:p>
            <a:pPr lvl="4"/>
            <a:r>
              <a:rPr lang="zh-CN"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zh-CN"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zh-CN"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555200" y="43920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5552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zh-CN"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p>
            </p:txBody>
          </p:sp>
        </p:grpSp>
      </p:grpSp>
      <p:grpSp>
        <p:nvGrpSpPr>
          <p:cNvPr id="167" name="Sticker" hidden="1">
            <a:extLst>
              <a:ext uri="{FF2B5EF4-FFF2-40B4-BE49-F238E27FC236}">
                <a16:creationId xmlns:a16="http://schemas.microsoft.com/office/drawing/2014/main" id="{B604EDDE-4F51-4605-B4B8-43E1E6349AAE}"/>
              </a:ext>
            </a:extLst>
          </p:cNvPr>
          <p:cNvGrpSpPr>
            <a:grpSpLocks noChangeAspect="1"/>
          </p:cNvGrpSpPr>
          <p:nvPr userDrawn="1"/>
        </p:nvGrpSpPr>
        <p:grpSpPr bwMode="gray">
          <a:xfrm>
            <a:off x="559716" y="1292608"/>
            <a:ext cx="429605" cy="156997"/>
            <a:chOff x="8456447" y="272180"/>
            <a:chExt cx="322188" cy="156966"/>
          </a:xfrm>
        </p:grpSpPr>
        <p:sp>
          <p:nvSpPr>
            <p:cNvPr id="168" name="StickerRectangle">
              <a:extLst>
                <a:ext uri="{FF2B5EF4-FFF2-40B4-BE49-F238E27FC236}">
                  <a16:creationId xmlns:a16="http://schemas.microsoft.com/office/drawing/2014/main" id="{5514B0DE-3619-4BD9-BCAB-C868DDDE08A5}"/>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sz="900" b="1" spc="50" dirty="0">
                  <a:ln w="3175">
                    <a:noFill/>
                  </a:ln>
                  <a:solidFill>
                    <a:schemeClr val="tx1"/>
                  </a:solidFill>
                </a:rPr>
                <a:t>Sticker</a:t>
              </a:r>
              <a:endParaRPr lang="zh-CN"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208A69CF-C364-42F8-B6DC-3A034BA8C65F}"/>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CCE165A-817E-4C37-B8BE-07C1BDAC30D2}"/>
              </a:ext>
            </a:extLst>
          </p:cNvPr>
          <p:cNvGrpSpPr/>
          <p:nvPr userDrawn="1"/>
        </p:nvGrpSpPr>
        <p:grpSpPr>
          <a:xfrm>
            <a:off x="10555200" y="3243600"/>
            <a:ext cx="1269335" cy="958286"/>
            <a:chOff x="4372690" y="3739101"/>
            <a:chExt cx="1269335" cy="958286"/>
          </a:xfrm>
        </p:grpSpPr>
        <p:sp>
          <p:nvSpPr>
            <p:cNvPr id="170" name="Legend1">
              <a:extLst>
                <a:ext uri="{FF2B5EF4-FFF2-40B4-BE49-F238E27FC236}">
                  <a16:creationId xmlns:a16="http://schemas.microsoft.com/office/drawing/2014/main" id="{2309E261-B769-4002-9A73-DD3094A669F5}"/>
                </a:ext>
              </a:extLst>
            </p:cNvPr>
            <p:cNvSpPr txBox="1"/>
            <p:nvPr userDrawn="1"/>
          </p:nvSpPr>
          <p:spPr>
            <a:xfrm>
              <a:off x="4988914" y="3739101"/>
              <a:ext cx="653111" cy="215444"/>
            </a:xfrm>
            <a:prstGeom prst="rect">
              <a:avLst/>
            </a:prstGeom>
            <a:noFill/>
            <a:ln>
              <a:noFill/>
              <a:miter lim="800000"/>
            </a:ln>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zh-CN" sz="1400" dirty="0"/>
                <a:t>Legend</a:t>
              </a:r>
            </a:p>
          </p:txBody>
        </p:sp>
        <p:sp>
          <p:nvSpPr>
            <p:cNvPr id="171" name="Legend2">
              <a:extLst>
                <a:ext uri="{FF2B5EF4-FFF2-40B4-BE49-F238E27FC236}">
                  <a16:creationId xmlns:a16="http://schemas.microsoft.com/office/drawing/2014/main" id="{B4A21493-6436-4718-8BFD-4E74818994D1}"/>
                </a:ext>
              </a:extLst>
            </p:cNvPr>
            <p:cNvSpPr txBox="1"/>
            <p:nvPr userDrawn="1"/>
          </p:nvSpPr>
          <p:spPr>
            <a:xfrm>
              <a:off x="4988914" y="4110522"/>
              <a:ext cx="653111" cy="215444"/>
            </a:xfrm>
            <a:prstGeom prst="rect">
              <a:avLst/>
            </a:prstGeom>
            <a:noFill/>
            <a:ln>
              <a:noFill/>
              <a:miter lim="800000"/>
            </a:ln>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zh-CN" sz="1400" dirty="0"/>
                <a:t>Legend</a:t>
              </a:r>
            </a:p>
          </p:txBody>
        </p:sp>
        <p:sp>
          <p:nvSpPr>
            <p:cNvPr id="172" name="Legend3">
              <a:extLst>
                <a:ext uri="{FF2B5EF4-FFF2-40B4-BE49-F238E27FC236}">
                  <a16:creationId xmlns:a16="http://schemas.microsoft.com/office/drawing/2014/main" id="{54E346BB-608E-4538-B70B-73C7B0032502}"/>
                </a:ext>
              </a:extLst>
            </p:cNvPr>
            <p:cNvSpPr txBox="1"/>
            <p:nvPr userDrawn="1"/>
          </p:nvSpPr>
          <p:spPr>
            <a:xfrm>
              <a:off x="4988914" y="4481943"/>
              <a:ext cx="653111" cy="215444"/>
            </a:xfrm>
            <a:prstGeom prst="rect">
              <a:avLst/>
            </a:prstGeom>
            <a:noFill/>
            <a:ln>
              <a:noFill/>
              <a:miter lim="800000"/>
            </a:ln>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zh-CN" sz="1400" dirty="0"/>
                <a:t>Legend</a:t>
              </a:r>
            </a:p>
          </p:txBody>
        </p:sp>
        <p:sp>
          <p:nvSpPr>
            <p:cNvPr id="173" name="LineLegend3">
              <a:extLst>
                <a:ext uri="{FF2B5EF4-FFF2-40B4-BE49-F238E27FC236}">
                  <a16:creationId xmlns:a16="http://schemas.microsoft.com/office/drawing/2014/main" id="{006ACAEA-1EA8-47B2-AD1F-72E6F9BB5705}"/>
                </a:ext>
              </a:extLst>
            </p:cNvPr>
            <p:cNvSpPr>
              <a:spLocks noChangeShapeType="1"/>
            </p:cNvSpPr>
            <p:nvPr userDrawn="1"/>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baseline="0" dirty="0">
                <a:latin typeface="+mn-lt"/>
                <a:ea typeface="+mn-ea"/>
              </a:endParaRPr>
            </a:p>
          </p:txBody>
        </p:sp>
        <p:sp>
          <p:nvSpPr>
            <p:cNvPr id="174" name="LineLegend2">
              <a:extLst>
                <a:ext uri="{FF2B5EF4-FFF2-40B4-BE49-F238E27FC236}">
                  <a16:creationId xmlns:a16="http://schemas.microsoft.com/office/drawing/2014/main" id="{3E007A1C-057C-49AA-9E17-5828FE73F595}"/>
                </a:ext>
              </a:extLst>
            </p:cNvPr>
            <p:cNvSpPr>
              <a:spLocks noChangeShapeType="1"/>
            </p:cNvSpPr>
            <p:nvPr userDrawn="1"/>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baseline="0" dirty="0">
                <a:latin typeface="+mn-lt"/>
                <a:ea typeface="+mn-ea"/>
              </a:endParaRPr>
            </a:p>
          </p:txBody>
        </p:sp>
        <p:sp>
          <p:nvSpPr>
            <p:cNvPr id="175" name="LineLegend1">
              <a:extLst>
                <a:ext uri="{FF2B5EF4-FFF2-40B4-BE49-F238E27FC236}">
                  <a16:creationId xmlns:a16="http://schemas.microsoft.com/office/drawing/2014/main" id="{9A5FECB4-E37B-4671-95F2-C767A74C2972}"/>
                </a:ext>
              </a:extLst>
            </p:cNvPr>
            <p:cNvSpPr>
              <a:spLocks noChangeShapeType="1"/>
            </p:cNvSpPr>
            <p:nvPr userDrawn="1"/>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2"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02.xml"/><Relationship Id="rId7" Type="http://schemas.openxmlformats.org/officeDocument/2006/relationships/tags" Target="../tags/tag406.xml"/><Relationship Id="rId2" Type="http://schemas.openxmlformats.org/officeDocument/2006/relationships/tags" Target="../tags/tag401.xml"/><Relationship Id="rId1" Type="http://schemas.openxmlformats.org/officeDocument/2006/relationships/vmlDrawing" Target="../drawings/vmlDrawing39.vml"/><Relationship Id="rId6" Type="http://schemas.openxmlformats.org/officeDocument/2006/relationships/tags" Target="../tags/tag405.xml"/><Relationship Id="rId5" Type="http://schemas.openxmlformats.org/officeDocument/2006/relationships/tags" Target="../tags/tag404.xml"/><Relationship Id="rId10" Type="http://schemas.openxmlformats.org/officeDocument/2006/relationships/image" Target="../media/image5.emf"/><Relationship Id="rId4" Type="http://schemas.openxmlformats.org/officeDocument/2006/relationships/tags" Target="../tags/tag403.xml"/><Relationship Id="rId9" Type="http://schemas.openxmlformats.org/officeDocument/2006/relationships/oleObject" Target="../embeddings/oleObject39.bin"/></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45.xml"/><Relationship Id="rId7" Type="http://schemas.openxmlformats.org/officeDocument/2006/relationships/slideLayout" Target="../slideLayouts/slideLayout2.xml"/><Relationship Id="rId2" Type="http://schemas.openxmlformats.org/officeDocument/2006/relationships/tags" Target="../tags/tag544.xml"/><Relationship Id="rId1" Type="http://schemas.openxmlformats.org/officeDocument/2006/relationships/vmlDrawing" Target="../drawings/vmlDrawing48.vml"/><Relationship Id="rId6" Type="http://schemas.openxmlformats.org/officeDocument/2006/relationships/tags" Target="../tags/tag548.xml"/><Relationship Id="rId11" Type="http://schemas.openxmlformats.org/officeDocument/2006/relationships/image" Target="../media/image43.png"/><Relationship Id="rId5" Type="http://schemas.openxmlformats.org/officeDocument/2006/relationships/tags" Target="../tags/tag547.xml"/><Relationship Id="rId10" Type="http://schemas.openxmlformats.org/officeDocument/2006/relationships/image" Target="../media/image18.emf"/><Relationship Id="rId4" Type="http://schemas.openxmlformats.org/officeDocument/2006/relationships/tags" Target="../tags/tag546.xml"/><Relationship Id="rId9" Type="http://schemas.openxmlformats.org/officeDocument/2006/relationships/oleObject" Target="../embeddings/oleObject48.bin"/></Relationships>
</file>

<file path=ppt/slides/_rels/slide11.xml.rels><?xml version="1.0" encoding="UTF-8" standalone="yes"?>
<Relationships xmlns="http://schemas.openxmlformats.org/package/2006/relationships"><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vmlDrawing" Target="../drawings/vmlDrawing49.vml"/><Relationship Id="rId6" Type="http://schemas.openxmlformats.org/officeDocument/2006/relationships/image" Target="../media/image4.emf"/><Relationship Id="rId5" Type="http://schemas.openxmlformats.org/officeDocument/2006/relationships/oleObject" Target="../embeddings/oleObject49.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tags" Target="../tags/tag552.xml"/><Relationship Id="rId21" Type="http://schemas.openxmlformats.org/officeDocument/2006/relationships/image" Target="../media/image56.png"/><Relationship Id="rId7" Type="http://schemas.openxmlformats.org/officeDocument/2006/relationships/notesSlide" Target="../notesSlides/notesSlide5.xml"/><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tags" Target="../tags/tag551.xml"/><Relationship Id="rId16" Type="http://schemas.openxmlformats.org/officeDocument/2006/relationships/image" Target="../media/image51.jpeg"/><Relationship Id="rId20" Type="http://schemas.openxmlformats.org/officeDocument/2006/relationships/image" Target="../media/image55.jpeg"/><Relationship Id="rId1" Type="http://schemas.openxmlformats.org/officeDocument/2006/relationships/vmlDrawing" Target="../drawings/vmlDrawing50.vml"/><Relationship Id="rId6" Type="http://schemas.openxmlformats.org/officeDocument/2006/relationships/slideLayout" Target="../slideLayouts/slideLayout18.xml"/><Relationship Id="rId11" Type="http://schemas.openxmlformats.org/officeDocument/2006/relationships/image" Target="../media/image46.jpeg"/><Relationship Id="rId5" Type="http://schemas.openxmlformats.org/officeDocument/2006/relationships/tags" Target="../tags/tag554.xml"/><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tags" Target="../tags/tag553.xml"/><Relationship Id="rId9" Type="http://schemas.openxmlformats.org/officeDocument/2006/relationships/image" Target="../media/image44.emf"/><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tags" Target="../tags/tag556.xml"/><Relationship Id="rId7" Type="http://schemas.openxmlformats.org/officeDocument/2006/relationships/notesSlide" Target="../notesSlides/notesSlide6.xml"/><Relationship Id="rId2" Type="http://schemas.openxmlformats.org/officeDocument/2006/relationships/tags" Target="../tags/tag555.xml"/><Relationship Id="rId1" Type="http://schemas.openxmlformats.org/officeDocument/2006/relationships/vmlDrawing" Target="../drawings/vmlDrawing51.vml"/><Relationship Id="rId6" Type="http://schemas.openxmlformats.org/officeDocument/2006/relationships/slideLayout" Target="../slideLayouts/slideLayout2.xml"/><Relationship Id="rId5" Type="http://schemas.openxmlformats.org/officeDocument/2006/relationships/tags" Target="../tags/tag558.xml"/><Relationship Id="rId4" Type="http://schemas.openxmlformats.org/officeDocument/2006/relationships/tags" Target="../tags/tag557.xml"/><Relationship Id="rId9" Type="http://schemas.openxmlformats.org/officeDocument/2006/relationships/image" Target="../media/image4.emf"/></Relationships>
</file>

<file path=ppt/slides/_rels/slide14.xml.rels><?xml version="1.0" encoding="UTF-8" standalone="yes"?>
<Relationships xmlns="http://schemas.openxmlformats.org/package/2006/relationships"><Relationship Id="rId13" Type="http://schemas.openxmlformats.org/officeDocument/2006/relationships/tags" Target="../tags/tag570.xml"/><Relationship Id="rId18" Type="http://schemas.openxmlformats.org/officeDocument/2006/relationships/image" Target="../media/image57.emf"/><Relationship Id="rId26" Type="http://schemas.openxmlformats.org/officeDocument/2006/relationships/image" Target="../media/image71.svg"/><Relationship Id="rId39" Type="http://schemas.openxmlformats.org/officeDocument/2006/relationships/image" Target="../media/image68.png"/><Relationship Id="rId21" Type="http://schemas.openxmlformats.org/officeDocument/2006/relationships/image" Target="../media/image59.png"/><Relationship Id="rId34" Type="http://schemas.openxmlformats.org/officeDocument/2006/relationships/image" Target="../media/image79.svg"/><Relationship Id="rId42" Type="http://schemas.openxmlformats.org/officeDocument/2006/relationships/image" Target="../media/image87.svg"/><Relationship Id="rId7" Type="http://schemas.openxmlformats.org/officeDocument/2006/relationships/tags" Target="../tags/tag564.xml"/><Relationship Id="rId2" Type="http://schemas.openxmlformats.org/officeDocument/2006/relationships/tags" Target="../tags/tag559.xml"/><Relationship Id="rId16" Type="http://schemas.openxmlformats.org/officeDocument/2006/relationships/notesSlide" Target="../notesSlides/notesSlide7.xml"/><Relationship Id="rId20" Type="http://schemas.openxmlformats.org/officeDocument/2006/relationships/image" Target="../media/image65.svg"/><Relationship Id="rId29" Type="http://schemas.openxmlformats.org/officeDocument/2006/relationships/image" Target="../media/image63.png"/><Relationship Id="rId41" Type="http://schemas.openxmlformats.org/officeDocument/2006/relationships/image" Target="../media/image69.png"/><Relationship Id="rId1" Type="http://schemas.openxmlformats.org/officeDocument/2006/relationships/vmlDrawing" Target="../drawings/vmlDrawing52.vml"/><Relationship Id="rId6" Type="http://schemas.openxmlformats.org/officeDocument/2006/relationships/tags" Target="../tags/tag563.xml"/><Relationship Id="rId11" Type="http://schemas.openxmlformats.org/officeDocument/2006/relationships/tags" Target="../tags/tag568.xml"/><Relationship Id="rId24" Type="http://schemas.openxmlformats.org/officeDocument/2006/relationships/image" Target="../media/image69.svg"/><Relationship Id="rId32" Type="http://schemas.openxmlformats.org/officeDocument/2006/relationships/image" Target="../media/image77.svg"/><Relationship Id="rId37" Type="http://schemas.openxmlformats.org/officeDocument/2006/relationships/image" Target="../media/image67.png"/><Relationship Id="rId40" Type="http://schemas.openxmlformats.org/officeDocument/2006/relationships/image" Target="../media/image85.svg"/><Relationship Id="rId5" Type="http://schemas.openxmlformats.org/officeDocument/2006/relationships/tags" Target="../tags/tag562.xml"/><Relationship Id="rId15" Type="http://schemas.openxmlformats.org/officeDocument/2006/relationships/slideLayout" Target="../slideLayouts/slideLayout2.xml"/><Relationship Id="rId23" Type="http://schemas.openxmlformats.org/officeDocument/2006/relationships/image" Target="../media/image60.png"/><Relationship Id="rId28" Type="http://schemas.openxmlformats.org/officeDocument/2006/relationships/image" Target="../media/image73.svg"/><Relationship Id="rId36" Type="http://schemas.openxmlformats.org/officeDocument/2006/relationships/image" Target="../media/image81.svg"/><Relationship Id="rId10" Type="http://schemas.openxmlformats.org/officeDocument/2006/relationships/tags" Target="../tags/tag567.xml"/><Relationship Id="rId19" Type="http://schemas.openxmlformats.org/officeDocument/2006/relationships/image" Target="../media/image58.png"/><Relationship Id="rId31" Type="http://schemas.openxmlformats.org/officeDocument/2006/relationships/image" Target="../media/image64.png"/><Relationship Id="rId4" Type="http://schemas.openxmlformats.org/officeDocument/2006/relationships/tags" Target="../tags/tag561.xml"/><Relationship Id="rId9" Type="http://schemas.openxmlformats.org/officeDocument/2006/relationships/tags" Target="../tags/tag566.xml"/><Relationship Id="rId14" Type="http://schemas.openxmlformats.org/officeDocument/2006/relationships/tags" Target="../tags/tag571.xml"/><Relationship Id="rId22" Type="http://schemas.openxmlformats.org/officeDocument/2006/relationships/image" Target="../media/image67.svg"/><Relationship Id="rId27" Type="http://schemas.openxmlformats.org/officeDocument/2006/relationships/image" Target="../media/image62.png"/><Relationship Id="rId30" Type="http://schemas.openxmlformats.org/officeDocument/2006/relationships/image" Target="../media/image75.svg"/><Relationship Id="rId35" Type="http://schemas.openxmlformats.org/officeDocument/2006/relationships/image" Target="../media/image66.png"/><Relationship Id="rId8" Type="http://schemas.openxmlformats.org/officeDocument/2006/relationships/tags" Target="../tags/tag565.xml"/><Relationship Id="rId3" Type="http://schemas.openxmlformats.org/officeDocument/2006/relationships/tags" Target="../tags/tag560.xml"/><Relationship Id="rId12" Type="http://schemas.openxmlformats.org/officeDocument/2006/relationships/tags" Target="../tags/tag569.xml"/><Relationship Id="rId17" Type="http://schemas.openxmlformats.org/officeDocument/2006/relationships/oleObject" Target="../embeddings/oleObject52.bin"/><Relationship Id="rId25" Type="http://schemas.openxmlformats.org/officeDocument/2006/relationships/image" Target="../media/image61.png"/><Relationship Id="rId33" Type="http://schemas.openxmlformats.org/officeDocument/2006/relationships/image" Target="../media/image65.png"/><Relationship Id="rId38" Type="http://schemas.openxmlformats.org/officeDocument/2006/relationships/image" Target="../media/image83.svg"/></Relationships>
</file>

<file path=ppt/slides/_rels/slide15.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72.png"/><Relationship Id="rId18" Type="http://schemas.openxmlformats.org/officeDocument/2006/relationships/image" Target="../media/image97.svg"/><Relationship Id="rId3" Type="http://schemas.openxmlformats.org/officeDocument/2006/relationships/tags" Target="../tags/tag573.xml"/><Relationship Id="rId21" Type="http://schemas.openxmlformats.org/officeDocument/2006/relationships/image" Target="../media/image76.png"/><Relationship Id="rId7" Type="http://schemas.openxmlformats.org/officeDocument/2006/relationships/oleObject" Target="../embeddings/oleObject53.bin"/><Relationship Id="rId12" Type="http://schemas.openxmlformats.org/officeDocument/2006/relationships/image" Target="../media/image91.svg"/><Relationship Id="rId17" Type="http://schemas.openxmlformats.org/officeDocument/2006/relationships/image" Target="../media/image74.png"/><Relationship Id="rId2" Type="http://schemas.openxmlformats.org/officeDocument/2006/relationships/tags" Target="../tags/tag572.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vmlDrawing" Target="../drawings/vmlDrawing53.vml"/><Relationship Id="rId6" Type="http://schemas.openxmlformats.org/officeDocument/2006/relationships/slideLayout" Target="../slideLayouts/slideLayout2.xml"/><Relationship Id="rId11" Type="http://schemas.openxmlformats.org/officeDocument/2006/relationships/image" Target="../media/image71.png"/><Relationship Id="rId24" Type="http://schemas.openxmlformats.org/officeDocument/2006/relationships/image" Target="../media/image103.svg"/><Relationship Id="rId5" Type="http://schemas.openxmlformats.org/officeDocument/2006/relationships/tags" Target="../tags/tag575.xml"/><Relationship Id="rId15" Type="http://schemas.openxmlformats.org/officeDocument/2006/relationships/image" Target="../media/image73.png"/><Relationship Id="rId23" Type="http://schemas.openxmlformats.org/officeDocument/2006/relationships/image" Target="../media/image77.png"/><Relationship Id="rId10" Type="http://schemas.openxmlformats.org/officeDocument/2006/relationships/image" Target="../media/image89.svg"/><Relationship Id="rId19" Type="http://schemas.openxmlformats.org/officeDocument/2006/relationships/image" Target="../media/image75.png"/><Relationship Id="rId4" Type="http://schemas.openxmlformats.org/officeDocument/2006/relationships/tags" Target="../tags/tag574.xml"/><Relationship Id="rId9" Type="http://schemas.openxmlformats.org/officeDocument/2006/relationships/image" Target="../media/image70.png"/><Relationship Id="rId14" Type="http://schemas.openxmlformats.org/officeDocument/2006/relationships/image" Target="../media/image93.svg"/><Relationship Id="rId22" Type="http://schemas.openxmlformats.org/officeDocument/2006/relationships/image" Target="../media/image101.svg"/></Relationships>
</file>

<file path=ppt/slides/_rels/slide16.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80.jpg"/><Relationship Id="rId3" Type="http://schemas.openxmlformats.org/officeDocument/2006/relationships/tags" Target="../tags/tag577.xml"/><Relationship Id="rId7" Type="http://schemas.openxmlformats.org/officeDocument/2006/relationships/oleObject" Target="../embeddings/oleObject54.bin"/><Relationship Id="rId12" Type="http://schemas.microsoft.com/office/2007/relationships/hdphoto" Target="../media/hdphoto5.wdp"/><Relationship Id="rId2" Type="http://schemas.openxmlformats.org/officeDocument/2006/relationships/tags" Target="../tags/tag576.xml"/><Relationship Id="rId1" Type="http://schemas.openxmlformats.org/officeDocument/2006/relationships/vmlDrawing" Target="../drawings/vmlDrawing54.vml"/><Relationship Id="rId6" Type="http://schemas.openxmlformats.org/officeDocument/2006/relationships/slideLayout" Target="../slideLayouts/slideLayout2.xml"/><Relationship Id="rId11" Type="http://schemas.openxmlformats.org/officeDocument/2006/relationships/image" Target="../media/image79.png"/><Relationship Id="rId5" Type="http://schemas.openxmlformats.org/officeDocument/2006/relationships/tags" Target="../tags/tag579.xml"/><Relationship Id="rId10" Type="http://schemas.microsoft.com/office/2007/relationships/hdphoto" Target="../media/hdphoto4.wdp"/><Relationship Id="rId4" Type="http://schemas.openxmlformats.org/officeDocument/2006/relationships/tags" Target="../tags/tag578.xml"/><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image" Target="../media/image81.png"/><Relationship Id="rId18" Type="http://schemas.openxmlformats.org/officeDocument/2006/relationships/image" Target="../media/image112.svg"/><Relationship Id="rId3" Type="http://schemas.openxmlformats.org/officeDocument/2006/relationships/tags" Target="../tags/tag581.xml"/><Relationship Id="rId7" Type="http://schemas.openxmlformats.org/officeDocument/2006/relationships/tags" Target="../tags/tag585.xml"/><Relationship Id="rId12" Type="http://schemas.openxmlformats.org/officeDocument/2006/relationships/image" Target="../media/image2.emf"/><Relationship Id="rId17" Type="http://schemas.openxmlformats.org/officeDocument/2006/relationships/image" Target="../media/image83.png"/><Relationship Id="rId2" Type="http://schemas.openxmlformats.org/officeDocument/2006/relationships/tags" Target="../tags/tag580.xml"/><Relationship Id="rId16" Type="http://schemas.openxmlformats.org/officeDocument/2006/relationships/image" Target="../media/image110.svg"/><Relationship Id="rId1" Type="http://schemas.openxmlformats.org/officeDocument/2006/relationships/vmlDrawing" Target="../drawings/vmlDrawing55.vml"/><Relationship Id="rId6" Type="http://schemas.openxmlformats.org/officeDocument/2006/relationships/tags" Target="../tags/tag584.xml"/><Relationship Id="rId11" Type="http://schemas.openxmlformats.org/officeDocument/2006/relationships/oleObject" Target="../embeddings/oleObject55.bin"/><Relationship Id="rId5" Type="http://schemas.openxmlformats.org/officeDocument/2006/relationships/tags" Target="../tags/tag583.xml"/><Relationship Id="rId15" Type="http://schemas.openxmlformats.org/officeDocument/2006/relationships/image" Target="../media/image82.png"/><Relationship Id="rId10" Type="http://schemas.openxmlformats.org/officeDocument/2006/relationships/slideLayout" Target="../slideLayouts/slideLayout2.xml"/><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image" Target="../media/image108.sv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89.xml"/><Relationship Id="rId7" Type="http://schemas.openxmlformats.org/officeDocument/2006/relationships/slideLayout" Target="../slideLayouts/slideLayout2.xml"/><Relationship Id="rId2" Type="http://schemas.openxmlformats.org/officeDocument/2006/relationships/tags" Target="../tags/tag588.xml"/><Relationship Id="rId1" Type="http://schemas.openxmlformats.org/officeDocument/2006/relationships/vmlDrawing" Target="../drawings/vmlDrawing56.vml"/><Relationship Id="rId6" Type="http://schemas.openxmlformats.org/officeDocument/2006/relationships/tags" Target="../tags/tag592.xml"/><Relationship Id="rId5" Type="http://schemas.openxmlformats.org/officeDocument/2006/relationships/tags" Target="../tags/tag591.xml"/><Relationship Id="rId10" Type="http://schemas.openxmlformats.org/officeDocument/2006/relationships/image" Target="../media/image2.emf"/><Relationship Id="rId4" Type="http://schemas.openxmlformats.org/officeDocument/2006/relationships/tags" Target="../tags/tag590.xml"/><Relationship Id="rId9" Type="http://schemas.openxmlformats.org/officeDocument/2006/relationships/oleObject" Target="../embeddings/oleObject56.bin"/></Relationships>
</file>

<file path=ppt/slides/_rels/slide19.xml.rels><?xml version="1.0" encoding="UTF-8" standalone="yes"?>
<Relationships xmlns="http://schemas.openxmlformats.org/package/2006/relationships"><Relationship Id="rId13" Type="http://schemas.openxmlformats.org/officeDocument/2006/relationships/tags" Target="../tags/tag604.xml"/><Relationship Id="rId18" Type="http://schemas.openxmlformats.org/officeDocument/2006/relationships/tags" Target="../tags/tag609.xml"/><Relationship Id="rId26" Type="http://schemas.openxmlformats.org/officeDocument/2006/relationships/image" Target="../media/image4.emf"/><Relationship Id="rId39" Type="http://schemas.openxmlformats.org/officeDocument/2006/relationships/image" Target="../media/image90.png"/><Relationship Id="rId21" Type="http://schemas.openxmlformats.org/officeDocument/2006/relationships/tags" Target="../tags/tag612.xml"/><Relationship Id="rId34" Type="http://schemas.openxmlformats.org/officeDocument/2006/relationships/image" Target="../media/image119.svg"/><Relationship Id="rId42" Type="http://schemas.openxmlformats.org/officeDocument/2006/relationships/image" Target="../media/image127.svg"/><Relationship Id="rId47" Type="http://schemas.openxmlformats.org/officeDocument/2006/relationships/image" Target="../media/image94.png"/><Relationship Id="rId7" Type="http://schemas.openxmlformats.org/officeDocument/2006/relationships/tags" Target="../tags/tag598.xml"/><Relationship Id="rId2" Type="http://schemas.openxmlformats.org/officeDocument/2006/relationships/tags" Target="../tags/tag593.xml"/><Relationship Id="rId16" Type="http://schemas.openxmlformats.org/officeDocument/2006/relationships/tags" Target="../tags/tag607.xml"/><Relationship Id="rId29" Type="http://schemas.openxmlformats.org/officeDocument/2006/relationships/image" Target="../media/image85.png"/><Relationship Id="rId1" Type="http://schemas.openxmlformats.org/officeDocument/2006/relationships/vmlDrawing" Target="../drawings/vmlDrawing57.vml"/><Relationship Id="rId6" Type="http://schemas.openxmlformats.org/officeDocument/2006/relationships/tags" Target="../tags/tag597.xml"/><Relationship Id="rId11" Type="http://schemas.openxmlformats.org/officeDocument/2006/relationships/tags" Target="../tags/tag602.xml"/><Relationship Id="rId24" Type="http://schemas.openxmlformats.org/officeDocument/2006/relationships/notesSlide" Target="../notesSlides/notesSlide9.xml"/><Relationship Id="rId32" Type="http://schemas.openxmlformats.org/officeDocument/2006/relationships/image" Target="../media/image117.svg"/><Relationship Id="rId37" Type="http://schemas.openxmlformats.org/officeDocument/2006/relationships/image" Target="../media/image89.png"/><Relationship Id="rId40" Type="http://schemas.openxmlformats.org/officeDocument/2006/relationships/image" Target="../media/image125.svg"/><Relationship Id="rId45" Type="http://schemas.openxmlformats.org/officeDocument/2006/relationships/image" Target="../media/image93.png"/><Relationship Id="rId5" Type="http://schemas.openxmlformats.org/officeDocument/2006/relationships/tags" Target="../tags/tag596.xml"/><Relationship Id="rId15" Type="http://schemas.openxmlformats.org/officeDocument/2006/relationships/tags" Target="../tags/tag606.xml"/><Relationship Id="rId23" Type="http://schemas.openxmlformats.org/officeDocument/2006/relationships/slideLayout" Target="../slideLayouts/slideLayout10.xml"/><Relationship Id="rId28" Type="http://schemas.microsoft.com/office/2007/relationships/hdphoto" Target="../media/hdphoto6.wdp"/><Relationship Id="rId36" Type="http://schemas.openxmlformats.org/officeDocument/2006/relationships/image" Target="../media/image121.svg"/><Relationship Id="rId10" Type="http://schemas.openxmlformats.org/officeDocument/2006/relationships/tags" Target="../tags/tag601.xml"/><Relationship Id="rId19" Type="http://schemas.openxmlformats.org/officeDocument/2006/relationships/tags" Target="../tags/tag610.xml"/><Relationship Id="rId31" Type="http://schemas.openxmlformats.org/officeDocument/2006/relationships/image" Target="../media/image86.png"/><Relationship Id="rId44" Type="http://schemas.openxmlformats.org/officeDocument/2006/relationships/image" Target="../media/image129.svg"/><Relationship Id="rId4" Type="http://schemas.openxmlformats.org/officeDocument/2006/relationships/tags" Target="../tags/tag595.xml"/><Relationship Id="rId9" Type="http://schemas.openxmlformats.org/officeDocument/2006/relationships/tags" Target="../tags/tag600.xml"/><Relationship Id="rId14" Type="http://schemas.openxmlformats.org/officeDocument/2006/relationships/tags" Target="../tags/tag605.xml"/><Relationship Id="rId22" Type="http://schemas.openxmlformats.org/officeDocument/2006/relationships/tags" Target="../tags/tag613.xml"/><Relationship Id="rId27" Type="http://schemas.openxmlformats.org/officeDocument/2006/relationships/image" Target="../media/image84.png"/><Relationship Id="rId30" Type="http://schemas.openxmlformats.org/officeDocument/2006/relationships/image" Target="../media/image115.svg"/><Relationship Id="rId35" Type="http://schemas.openxmlformats.org/officeDocument/2006/relationships/image" Target="../media/image88.png"/><Relationship Id="rId43" Type="http://schemas.openxmlformats.org/officeDocument/2006/relationships/image" Target="../media/image92.png"/><Relationship Id="rId48" Type="http://schemas.openxmlformats.org/officeDocument/2006/relationships/image" Target="../media/image133.svg"/><Relationship Id="rId8" Type="http://schemas.openxmlformats.org/officeDocument/2006/relationships/tags" Target="../tags/tag599.xml"/><Relationship Id="rId3" Type="http://schemas.openxmlformats.org/officeDocument/2006/relationships/tags" Target="../tags/tag594.xml"/><Relationship Id="rId12" Type="http://schemas.openxmlformats.org/officeDocument/2006/relationships/tags" Target="../tags/tag603.xml"/><Relationship Id="rId17" Type="http://schemas.openxmlformats.org/officeDocument/2006/relationships/tags" Target="../tags/tag608.xml"/><Relationship Id="rId25" Type="http://schemas.openxmlformats.org/officeDocument/2006/relationships/oleObject" Target="../embeddings/oleObject57.bin"/><Relationship Id="rId33" Type="http://schemas.openxmlformats.org/officeDocument/2006/relationships/image" Target="../media/image87.png"/><Relationship Id="rId38" Type="http://schemas.openxmlformats.org/officeDocument/2006/relationships/image" Target="../media/image123.svg"/><Relationship Id="rId46" Type="http://schemas.openxmlformats.org/officeDocument/2006/relationships/image" Target="../media/image131.svg"/><Relationship Id="rId20" Type="http://schemas.openxmlformats.org/officeDocument/2006/relationships/tags" Target="../tags/tag611.xml"/><Relationship Id="rId41" Type="http://schemas.openxmlformats.org/officeDocument/2006/relationships/image" Target="../media/image91.png"/></Relationships>
</file>

<file path=ppt/slides/_rels/slide2.xml.rels><?xml version="1.0" encoding="UTF-8" standalone="yes"?>
<Relationships xmlns="http://schemas.openxmlformats.org/package/2006/relationships"><Relationship Id="rId13" Type="http://schemas.openxmlformats.org/officeDocument/2006/relationships/tags" Target="../tags/tag418.xml"/><Relationship Id="rId18" Type="http://schemas.openxmlformats.org/officeDocument/2006/relationships/tags" Target="../tags/tag423.xml"/><Relationship Id="rId26" Type="http://schemas.openxmlformats.org/officeDocument/2006/relationships/tags" Target="../tags/tag431.xml"/><Relationship Id="rId39" Type="http://schemas.openxmlformats.org/officeDocument/2006/relationships/tags" Target="../tags/tag444.xml"/><Relationship Id="rId21" Type="http://schemas.openxmlformats.org/officeDocument/2006/relationships/tags" Target="../tags/tag426.xml"/><Relationship Id="rId34" Type="http://schemas.openxmlformats.org/officeDocument/2006/relationships/tags" Target="../tags/tag439.xml"/><Relationship Id="rId42" Type="http://schemas.openxmlformats.org/officeDocument/2006/relationships/tags" Target="../tags/tag447.xml"/><Relationship Id="rId47" Type="http://schemas.openxmlformats.org/officeDocument/2006/relationships/tags" Target="../tags/tag452.xml"/><Relationship Id="rId50" Type="http://schemas.openxmlformats.org/officeDocument/2006/relationships/tags" Target="../tags/tag455.xml"/><Relationship Id="rId55" Type="http://schemas.openxmlformats.org/officeDocument/2006/relationships/tags" Target="../tags/tag460.xml"/><Relationship Id="rId7" Type="http://schemas.openxmlformats.org/officeDocument/2006/relationships/tags" Target="../tags/tag412.xml"/><Relationship Id="rId2" Type="http://schemas.openxmlformats.org/officeDocument/2006/relationships/tags" Target="../tags/tag407.xml"/><Relationship Id="rId16" Type="http://schemas.openxmlformats.org/officeDocument/2006/relationships/tags" Target="../tags/tag421.xml"/><Relationship Id="rId29" Type="http://schemas.openxmlformats.org/officeDocument/2006/relationships/tags" Target="../tags/tag434.xml"/><Relationship Id="rId11" Type="http://schemas.openxmlformats.org/officeDocument/2006/relationships/tags" Target="../tags/tag416.xml"/><Relationship Id="rId24" Type="http://schemas.openxmlformats.org/officeDocument/2006/relationships/tags" Target="../tags/tag429.xml"/><Relationship Id="rId32" Type="http://schemas.openxmlformats.org/officeDocument/2006/relationships/tags" Target="../tags/tag437.xml"/><Relationship Id="rId37" Type="http://schemas.openxmlformats.org/officeDocument/2006/relationships/tags" Target="../tags/tag442.xml"/><Relationship Id="rId40" Type="http://schemas.openxmlformats.org/officeDocument/2006/relationships/tags" Target="../tags/tag445.xml"/><Relationship Id="rId45" Type="http://schemas.openxmlformats.org/officeDocument/2006/relationships/tags" Target="../tags/tag450.xml"/><Relationship Id="rId53" Type="http://schemas.openxmlformats.org/officeDocument/2006/relationships/tags" Target="../tags/tag458.xml"/><Relationship Id="rId58" Type="http://schemas.openxmlformats.org/officeDocument/2006/relationships/notesSlide" Target="../notesSlides/notesSlide1.xml"/><Relationship Id="rId5" Type="http://schemas.openxmlformats.org/officeDocument/2006/relationships/tags" Target="../tags/tag410.xml"/><Relationship Id="rId19" Type="http://schemas.openxmlformats.org/officeDocument/2006/relationships/tags" Target="../tags/tag424.xml"/><Relationship Id="rId4" Type="http://schemas.openxmlformats.org/officeDocument/2006/relationships/tags" Target="../tags/tag409.xml"/><Relationship Id="rId9" Type="http://schemas.openxmlformats.org/officeDocument/2006/relationships/tags" Target="../tags/tag414.xml"/><Relationship Id="rId14" Type="http://schemas.openxmlformats.org/officeDocument/2006/relationships/tags" Target="../tags/tag419.xml"/><Relationship Id="rId22" Type="http://schemas.openxmlformats.org/officeDocument/2006/relationships/tags" Target="../tags/tag427.xml"/><Relationship Id="rId27" Type="http://schemas.openxmlformats.org/officeDocument/2006/relationships/tags" Target="../tags/tag432.xml"/><Relationship Id="rId30" Type="http://schemas.openxmlformats.org/officeDocument/2006/relationships/tags" Target="../tags/tag435.xml"/><Relationship Id="rId35" Type="http://schemas.openxmlformats.org/officeDocument/2006/relationships/tags" Target="../tags/tag440.xml"/><Relationship Id="rId43" Type="http://schemas.openxmlformats.org/officeDocument/2006/relationships/tags" Target="../tags/tag448.xml"/><Relationship Id="rId48" Type="http://schemas.openxmlformats.org/officeDocument/2006/relationships/tags" Target="../tags/tag453.xml"/><Relationship Id="rId56" Type="http://schemas.openxmlformats.org/officeDocument/2006/relationships/tags" Target="../tags/tag461.xml"/><Relationship Id="rId8" Type="http://schemas.openxmlformats.org/officeDocument/2006/relationships/tags" Target="../tags/tag413.xml"/><Relationship Id="rId51" Type="http://schemas.openxmlformats.org/officeDocument/2006/relationships/tags" Target="../tags/tag456.xml"/><Relationship Id="rId3" Type="http://schemas.openxmlformats.org/officeDocument/2006/relationships/tags" Target="../tags/tag408.xml"/><Relationship Id="rId12" Type="http://schemas.openxmlformats.org/officeDocument/2006/relationships/tags" Target="../tags/tag417.xml"/><Relationship Id="rId17" Type="http://schemas.openxmlformats.org/officeDocument/2006/relationships/tags" Target="../tags/tag422.xml"/><Relationship Id="rId25" Type="http://schemas.openxmlformats.org/officeDocument/2006/relationships/tags" Target="../tags/tag430.xml"/><Relationship Id="rId33" Type="http://schemas.openxmlformats.org/officeDocument/2006/relationships/tags" Target="../tags/tag438.xml"/><Relationship Id="rId38" Type="http://schemas.openxmlformats.org/officeDocument/2006/relationships/tags" Target="../tags/tag443.xml"/><Relationship Id="rId46" Type="http://schemas.openxmlformats.org/officeDocument/2006/relationships/tags" Target="../tags/tag451.xml"/><Relationship Id="rId59" Type="http://schemas.openxmlformats.org/officeDocument/2006/relationships/oleObject" Target="../embeddings/oleObject40.bin"/><Relationship Id="rId20" Type="http://schemas.openxmlformats.org/officeDocument/2006/relationships/tags" Target="../tags/tag425.xml"/><Relationship Id="rId41" Type="http://schemas.openxmlformats.org/officeDocument/2006/relationships/tags" Target="../tags/tag446.xml"/><Relationship Id="rId54" Type="http://schemas.openxmlformats.org/officeDocument/2006/relationships/tags" Target="../tags/tag459.xml"/><Relationship Id="rId1" Type="http://schemas.openxmlformats.org/officeDocument/2006/relationships/vmlDrawing" Target="../drawings/vmlDrawing40.vml"/><Relationship Id="rId6" Type="http://schemas.openxmlformats.org/officeDocument/2006/relationships/tags" Target="../tags/tag411.xml"/><Relationship Id="rId15" Type="http://schemas.openxmlformats.org/officeDocument/2006/relationships/tags" Target="../tags/tag420.xml"/><Relationship Id="rId23" Type="http://schemas.openxmlformats.org/officeDocument/2006/relationships/tags" Target="../tags/tag428.xml"/><Relationship Id="rId28" Type="http://schemas.openxmlformats.org/officeDocument/2006/relationships/tags" Target="../tags/tag433.xml"/><Relationship Id="rId36" Type="http://schemas.openxmlformats.org/officeDocument/2006/relationships/tags" Target="../tags/tag441.xml"/><Relationship Id="rId49" Type="http://schemas.openxmlformats.org/officeDocument/2006/relationships/tags" Target="../tags/tag454.xml"/><Relationship Id="rId57" Type="http://schemas.openxmlformats.org/officeDocument/2006/relationships/slideLayout" Target="../slideLayouts/slideLayout2.xml"/><Relationship Id="rId10" Type="http://schemas.openxmlformats.org/officeDocument/2006/relationships/tags" Target="../tags/tag415.xml"/><Relationship Id="rId31" Type="http://schemas.openxmlformats.org/officeDocument/2006/relationships/tags" Target="../tags/tag436.xml"/><Relationship Id="rId44" Type="http://schemas.openxmlformats.org/officeDocument/2006/relationships/tags" Target="../tags/tag449.xml"/><Relationship Id="rId52" Type="http://schemas.openxmlformats.org/officeDocument/2006/relationships/tags" Target="../tags/tag457.xml"/><Relationship Id="rId60"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oleObject" Target="../embeddings/oleObject58.bin"/><Relationship Id="rId18" Type="http://schemas.openxmlformats.org/officeDocument/2006/relationships/slide" Target="slide72.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notesSlide" Target="../notesSlides/notesSlide10.xml"/><Relationship Id="rId17" Type="http://schemas.openxmlformats.org/officeDocument/2006/relationships/slide" Target="slide43.xml"/><Relationship Id="rId2" Type="http://schemas.openxmlformats.org/officeDocument/2006/relationships/tags" Target="../tags/tag614.xml"/><Relationship Id="rId16" Type="http://schemas.openxmlformats.org/officeDocument/2006/relationships/slide" Target="slide32.xml"/><Relationship Id="rId1" Type="http://schemas.openxmlformats.org/officeDocument/2006/relationships/vmlDrawing" Target="../drawings/vmlDrawing58.vml"/><Relationship Id="rId6" Type="http://schemas.openxmlformats.org/officeDocument/2006/relationships/tags" Target="../tags/tag618.xml"/><Relationship Id="rId11" Type="http://schemas.openxmlformats.org/officeDocument/2006/relationships/slideLayout" Target="../slideLayouts/slideLayout3.xml"/><Relationship Id="rId5" Type="http://schemas.openxmlformats.org/officeDocument/2006/relationships/tags" Target="../tags/tag617.xml"/><Relationship Id="rId15" Type="http://schemas.openxmlformats.org/officeDocument/2006/relationships/slide" Target="slide7.xml"/><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tags" Target="../tags/tag624.xml"/><Relationship Id="rId7" Type="http://schemas.openxmlformats.org/officeDocument/2006/relationships/slideLayout" Target="../slideLayouts/slideLayout2.xml"/><Relationship Id="rId2" Type="http://schemas.openxmlformats.org/officeDocument/2006/relationships/tags" Target="../tags/tag623.xml"/><Relationship Id="rId1" Type="http://schemas.openxmlformats.org/officeDocument/2006/relationships/vmlDrawing" Target="../drawings/vmlDrawing59.vml"/><Relationship Id="rId6" Type="http://schemas.openxmlformats.org/officeDocument/2006/relationships/tags" Target="../tags/tag627.xml"/><Relationship Id="rId5" Type="http://schemas.openxmlformats.org/officeDocument/2006/relationships/tags" Target="../tags/tag626.xml"/><Relationship Id="rId10" Type="http://schemas.openxmlformats.org/officeDocument/2006/relationships/image" Target="../media/image95.png"/><Relationship Id="rId4" Type="http://schemas.openxmlformats.org/officeDocument/2006/relationships/tags" Target="../tags/tag625.xml"/><Relationship Id="rId9" Type="http://schemas.openxmlformats.org/officeDocument/2006/relationships/image" Target="../media/image2.emf"/></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29.xml"/><Relationship Id="rId7" Type="http://schemas.openxmlformats.org/officeDocument/2006/relationships/image" Target="../media/image2.emf"/><Relationship Id="rId2" Type="http://schemas.openxmlformats.org/officeDocument/2006/relationships/tags" Target="../tags/tag628.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Layout" Target="../slideLayouts/slideLayout4.xml"/><Relationship Id="rId4" Type="http://schemas.openxmlformats.org/officeDocument/2006/relationships/tags" Target="../tags/tag630.xml"/></Relationships>
</file>

<file path=ppt/slides/_rels/slide23.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oleObject" Target="../embeddings/oleObject61.bin"/><Relationship Id="rId18" Type="http://schemas.openxmlformats.org/officeDocument/2006/relationships/image" Target="../media/image140.svg"/><Relationship Id="rId3" Type="http://schemas.openxmlformats.org/officeDocument/2006/relationships/tags" Target="../tags/tag632.xml"/><Relationship Id="rId7" Type="http://schemas.openxmlformats.org/officeDocument/2006/relationships/tags" Target="../tags/tag636.xml"/><Relationship Id="rId12" Type="http://schemas.openxmlformats.org/officeDocument/2006/relationships/notesSlide" Target="../notesSlides/notesSlide11.xml"/><Relationship Id="rId17" Type="http://schemas.openxmlformats.org/officeDocument/2006/relationships/image" Target="../media/image99.png"/><Relationship Id="rId2" Type="http://schemas.openxmlformats.org/officeDocument/2006/relationships/tags" Target="../tags/tag631.xml"/><Relationship Id="rId16" Type="http://schemas.openxmlformats.org/officeDocument/2006/relationships/image" Target="../media/image138.svg"/><Relationship Id="rId1" Type="http://schemas.openxmlformats.org/officeDocument/2006/relationships/vmlDrawing" Target="../drawings/vmlDrawing61.vml"/><Relationship Id="rId6" Type="http://schemas.openxmlformats.org/officeDocument/2006/relationships/tags" Target="../tags/tag635.xml"/><Relationship Id="rId11" Type="http://schemas.openxmlformats.org/officeDocument/2006/relationships/slideLayout" Target="../slideLayouts/slideLayout9.xml"/><Relationship Id="rId5" Type="http://schemas.openxmlformats.org/officeDocument/2006/relationships/tags" Target="../tags/tag634.xml"/><Relationship Id="rId15" Type="http://schemas.openxmlformats.org/officeDocument/2006/relationships/image" Target="../media/image98.png"/><Relationship Id="rId10" Type="http://schemas.openxmlformats.org/officeDocument/2006/relationships/tags" Target="../tags/tag639.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image" Target="../media/image97.emf"/></Relationships>
</file>

<file path=ppt/slides/_rels/slide24.xml.rels><?xml version="1.0" encoding="UTF-8" standalone="yes"?>
<Relationships xmlns="http://schemas.openxmlformats.org/package/2006/relationships"><Relationship Id="rId8" Type="http://schemas.openxmlformats.org/officeDocument/2006/relationships/tags" Target="../tags/tag646.xml"/><Relationship Id="rId13" Type="http://schemas.openxmlformats.org/officeDocument/2006/relationships/image" Target="../media/image142.svg"/><Relationship Id="rId18" Type="http://schemas.openxmlformats.org/officeDocument/2006/relationships/image" Target="../media/image103.png"/><Relationship Id="rId3" Type="http://schemas.openxmlformats.org/officeDocument/2006/relationships/tags" Target="../tags/tag641.xml"/><Relationship Id="rId7" Type="http://schemas.openxmlformats.org/officeDocument/2006/relationships/tags" Target="../tags/tag645.xml"/><Relationship Id="rId12" Type="http://schemas.openxmlformats.org/officeDocument/2006/relationships/image" Target="../media/image100.png"/><Relationship Id="rId17" Type="http://schemas.openxmlformats.org/officeDocument/2006/relationships/image" Target="../media/image146.svg"/><Relationship Id="rId2" Type="http://schemas.openxmlformats.org/officeDocument/2006/relationships/tags" Target="../tags/tag640.xml"/><Relationship Id="rId16" Type="http://schemas.openxmlformats.org/officeDocument/2006/relationships/image" Target="../media/image102.png"/><Relationship Id="rId1" Type="http://schemas.openxmlformats.org/officeDocument/2006/relationships/vmlDrawing" Target="../drawings/vmlDrawing62.vml"/><Relationship Id="rId6" Type="http://schemas.openxmlformats.org/officeDocument/2006/relationships/tags" Target="../tags/tag644.xml"/><Relationship Id="rId11" Type="http://schemas.openxmlformats.org/officeDocument/2006/relationships/image" Target="../media/image44.emf"/><Relationship Id="rId5" Type="http://schemas.openxmlformats.org/officeDocument/2006/relationships/tags" Target="../tags/tag643.xml"/><Relationship Id="rId15" Type="http://schemas.openxmlformats.org/officeDocument/2006/relationships/image" Target="../media/image144.svg"/><Relationship Id="rId10" Type="http://schemas.openxmlformats.org/officeDocument/2006/relationships/oleObject" Target="../embeddings/oleObject62.bin"/><Relationship Id="rId19" Type="http://schemas.openxmlformats.org/officeDocument/2006/relationships/image" Target="../media/image148.svg"/><Relationship Id="rId4" Type="http://schemas.openxmlformats.org/officeDocument/2006/relationships/tags" Target="../tags/tag642.xml"/><Relationship Id="rId9" Type="http://schemas.openxmlformats.org/officeDocument/2006/relationships/slideLayout" Target="../slideLayouts/slideLayout18.xml"/><Relationship Id="rId1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tags" Target="../tags/tag653.xml"/><Relationship Id="rId13" Type="http://schemas.openxmlformats.org/officeDocument/2006/relationships/image" Target="../media/image105.emf"/><Relationship Id="rId18" Type="http://schemas.openxmlformats.org/officeDocument/2006/relationships/image" Target="../media/image108.png"/><Relationship Id="rId3" Type="http://schemas.openxmlformats.org/officeDocument/2006/relationships/tags" Target="../tags/tag648.xml"/><Relationship Id="rId21" Type="http://schemas.openxmlformats.org/officeDocument/2006/relationships/image" Target="../media/image158.svg"/><Relationship Id="rId7" Type="http://schemas.openxmlformats.org/officeDocument/2006/relationships/tags" Target="../tags/tag652.xml"/><Relationship Id="rId12" Type="http://schemas.openxmlformats.org/officeDocument/2006/relationships/image" Target="../media/image104.emf"/><Relationship Id="rId17" Type="http://schemas.openxmlformats.org/officeDocument/2006/relationships/image" Target="../media/image154.svg"/><Relationship Id="rId2" Type="http://schemas.openxmlformats.org/officeDocument/2006/relationships/tags" Target="../tags/tag647.xml"/><Relationship Id="rId16" Type="http://schemas.openxmlformats.org/officeDocument/2006/relationships/image" Target="../media/image107.png"/><Relationship Id="rId20" Type="http://schemas.openxmlformats.org/officeDocument/2006/relationships/image" Target="../media/image109.png"/><Relationship Id="rId1" Type="http://schemas.openxmlformats.org/officeDocument/2006/relationships/vmlDrawing" Target="../drawings/vmlDrawing63.vml"/><Relationship Id="rId6" Type="http://schemas.openxmlformats.org/officeDocument/2006/relationships/tags" Target="../tags/tag651.xml"/><Relationship Id="rId11" Type="http://schemas.openxmlformats.org/officeDocument/2006/relationships/oleObject" Target="../embeddings/oleObject63.bin"/><Relationship Id="rId5" Type="http://schemas.openxmlformats.org/officeDocument/2006/relationships/tags" Target="../tags/tag650.xml"/><Relationship Id="rId15" Type="http://schemas.openxmlformats.org/officeDocument/2006/relationships/image" Target="../media/image152.svg"/><Relationship Id="rId10" Type="http://schemas.openxmlformats.org/officeDocument/2006/relationships/slideLayout" Target="../slideLayouts/slideLayout18.xml"/><Relationship Id="rId19" Type="http://schemas.openxmlformats.org/officeDocument/2006/relationships/image" Target="../media/image156.svg"/><Relationship Id="rId4" Type="http://schemas.openxmlformats.org/officeDocument/2006/relationships/tags" Target="../tags/tag649.xml"/><Relationship Id="rId9" Type="http://schemas.openxmlformats.org/officeDocument/2006/relationships/tags" Target="../tags/tag654.xml"/><Relationship Id="rId1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tags" Target="../tags/tag661.xml"/><Relationship Id="rId13" Type="http://schemas.openxmlformats.org/officeDocument/2006/relationships/image" Target="../media/image106.png"/><Relationship Id="rId18" Type="http://schemas.openxmlformats.org/officeDocument/2006/relationships/image" Target="../media/image156.svg"/><Relationship Id="rId3" Type="http://schemas.openxmlformats.org/officeDocument/2006/relationships/tags" Target="../tags/tag656.xml"/><Relationship Id="rId7" Type="http://schemas.openxmlformats.org/officeDocument/2006/relationships/tags" Target="../tags/tag660.xml"/><Relationship Id="rId12" Type="http://schemas.openxmlformats.org/officeDocument/2006/relationships/image" Target="../media/image104.emf"/><Relationship Id="rId17" Type="http://schemas.openxmlformats.org/officeDocument/2006/relationships/image" Target="../media/image108.png"/><Relationship Id="rId2" Type="http://schemas.openxmlformats.org/officeDocument/2006/relationships/tags" Target="../tags/tag655.xml"/><Relationship Id="rId16" Type="http://schemas.openxmlformats.org/officeDocument/2006/relationships/image" Target="../media/image154.svg"/><Relationship Id="rId20" Type="http://schemas.openxmlformats.org/officeDocument/2006/relationships/image" Target="../media/image158.svg"/><Relationship Id="rId1" Type="http://schemas.openxmlformats.org/officeDocument/2006/relationships/vmlDrawing" Target="../drawings/vmlDrawing64.vml"/><Relationship Id="rId6" Type="http://schemas.openxmlformats.org/officeDocument/2006/relationships/tags" Target="../tags/tag659.xml"/><Relationship Id="rId11" Type="http://schemas.openxmlformats.org/officeDocument/2006/relationships/oleObject" Target="../embeddings/oleObject64.bin"/><Relationship Id="rId5" Type="http://schemas.openxmlformats.org/officeDocument/2006/relationships/tags" Target="../tags/tag658.xml"/><Relationship Id="rId15" Type="http://schemas.openxmlformats.org/officeDocument/2006/relationships/image" Target="../media/image107.png"/><Relationship Id="rId10" Type="http://schemas.openxmlformats.org/officeDocument/2006/relationships/slideLayout" Target="../slideLayouts/slideLayout18.xml"/><Relationship Id="rId19" Type="http://schemas.openxmlformats.org/officeDocument/2006/relationships/image" Target="../media/image109.png"/><Relationship Id="rId4" Type="http://schemas.openxmlformats.org/officeDocument/2006/relationships/tags" Target="../tags/tag657.xml"/><Relationship Id="rId9" Type="http://schemas.openxmlformats.org/officeDocument/2006/relationships/tags" Target="../tags/tag662.xml"/><Relationship Id="rId14" Type="http://schemas.openxmlformats.org/officeDocument/2006/relationships/image" Target="../media/image152.svg"/></Relationships>
</file>

<file path=ppt/slides/_rels/slide27.xml.rels><?xml version="1.0" encoding="UTF-8" standalone="yes"?>
<Relationships xmlns="http://schemas.openxmlformats.org/package/2006/relationships"><Relationship Id="rId8" Type="http://schemas.openxmlformats.org/officeDocument/2006/relationships/tags" Target="../tags/tag669.xml"/><Relationship Id="rId13" Type="http://schemas.openxmlformats.org/officeDocument/2006/relationships/image" Target="../media/image110.emf"/><Relationship Id="rId18" Type="http://schemas.openxmlformats.org/officeDocument/2006/relationships/image" Target="../media/image115.emf"/><Relationship Id="rId26" Type="http://schemas.openxmlformats.org/officeDocument/2006/relationships/image" Target="../media/image120.png"/><Relationship Id="rId3" Type="http://schemas.openxmlformats.org/officeDocument/2006/relationships/tags" Target="../tags/tag664.xml"/><Relationship Id="rId21" Type="http://schemas.openxmlformats.org/officeDocument/2006/relationships/image" Target="../media/image118.emf"/><Relationship Id="rId7" Type="http://schemas.openxmlformats.org/officeDocument/2006/relationships/tags" Target="../tags/tag668.xml"/><Relationship Id="rId12" Type="http://schemas.openxmlformats.org/officeDocument/2006/relationships/image" Target="../media/image104.emf"/><Relationship Id="rId17" Type="http://schemas.openxmlformats.org/officeDocument/2006/relationships/image" Target="../media/image114.emf"/><Relationship Id="rId25" Type="http://schemas.openxmlformats.org/officeDocument/2006/relationships/image" Target="../media/image169.svg"/><Relationship Id="rId2" Type="http://schemas.openxmlformats.org/officeDocument/2006/relationships/tags" Target="../tags/tag663.xml"/><Relationship Id="rId16" Type="http://schemas.openxmlformats.org/officeDocument/2006/relationships/image" Target="../media/image113.emf"/><Relationship Id="rId20" Type="http://schemas.openxmlformats.org/officeDocument/2006/relationships/image" Target="../media/image117.emf"/><Relationship Id="rId29" Type="http://schemas.openxmlformats.org/officeDocument/2006/relationships/image" Target="../media/image158.svg"/><Relationship Id="rId1" Type="http://schemas.openxmlformats.org/officeDocument/2006/relationships/vmlDrawing" Target="../drawings/vmlDrawing65.vml"/><Relationship Id="rId6" Type="http://schemas.openxmlformats.org/officeDocument/2006/relationships/tags" Target="../tags/tag667.xml"/><Relationship Id="rId11" Type="http://schemas.openxmlformats.org/officeDocument/2006/relationships/oleObject" Target="../embeddings/oleObject65.bin"/><Relationship Id="rId24" Type="http://schemas.openxmlformats.org/officeDocument/2006/relationships/image" Target="../media/image119.png"/><Relationship Id="rId5" Type="http://schemas.openxmlformats.org/officeDocument/2006/relationships/tags" Target="../tags/tag666.xml"/><Relationship Id="rId15" Type="http://schemas.openxmlformats.org/officeDocument/2006/relationships/image" Target="../media/image112.emf"/><Relationship Id="rId23" Type="http://schemas.openxmlformats.org/officeDocument/2006/relationships/image" Target="../media/image152.svg"/><Relationship Id="rId28" Type="http://schemas.openxmlformats.org/officeDocument/2006/relationships/image" Target="../media/image109.png"/><Relationship Id="rId10" Type="http://schemas.openxmlformats.org/officeDocument/2006/relationships/slideLayout" Target="../slideLayouts/slideLayout18.xml"/><Relationship Id="rId19" Type="http://schemas.openxmlformats.org/officeDocument/2006/relationships/image" Target="../media/image116.emf"/><Relationship Id="rId4" Type="http://schemas.openxmlformats.org/officeDocument/2006/relationships/tags" Target="../tags/tag665.xml"/><Relationship Id="rId9" Type="http://schemas.openxmlformats.org/officeDocument/2006/relationships/tags" Target="../tags/tag670.xml"/><Relationship Id="rId14" Type="http://schemas.openxmlformats.org/officeDocument/2006/relationships/image" Target="../media/image111.emf"/><Relationship Id="rId22" Type="http://schemas.openxmlformats.org/officeDocument/2006/relationships/image" Target="../media/image106.png"/><Relationship Id="rId27" Type="http://schemas.openxmlformats.org/officeDocument/2006/relationships/image" Target="../media/image171.svg"/></Relationships>
</file>

<file path=ppt/slides/_rels/slide28.xml.rels><?xml version="1.0" encoding="UTF-8" standalone="yes"?>
<Relationships xmlns="http://schemas.openxmlformats.org/package/2006/relationships"><Relationship Id="rId8" Type="http://schemas.openxmlformats.org/officeDocument/2006/relationships/tags" Target="../tags/tag677.xml"/><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58.svg"/><Relationship Id="rId3" Type="http://schemas.openxmlformats.org/officeDocument/2006/relationships/tags" Target="../tags/tag672.xml"/><Relationship Id="rId21" Type="http://schemas.openxmlformats.org/officeDocument/2006/relationships/image" Target="../media/image119.png"/><Relationship Id="rId7" Type="http://schemas.openxmlformats.org/officeDocument/2006/relationships/tags" Target="../tags/tag676.xml"/><Relationship Id="rId12" Type="http://schemas.openxmlformats.org/officeDocument/2006/relationships/image" Target="../media/image104.emf"/><Relationship Id="rId17" Type="http://schemas.openxmlformats.org/officeDocument/2006/relationships/image" Target="../media/image125.png"/><Relationship Id="rId25" Type="http://schemas.openxmlformats.org/officeDocument/2006/relationships/image" Target="../media/image109.png"/><Relationship Id="rId2" Type="http://schemas.openxmlformats.org/officeDocument/2006/relationships/tags" Target="../tags/tag671.xml"/><Relationship Id="rId16" Type="http://schemas.openxmlformats.org/officeDocument/2006/relationships/image" Target="../media/image124.png"/><Relationship Id="rId20" Type="http://schemas.openxmlformats.org/officeDocument/2006/relationships/image" Target="../media/image152.svg"/><Relationship Id="rId1" Type="http://schemas.openxmlformats.org/officeDocument/2006/relationships/vmlDrawing" Target="../drawings/vmlDrawing66.vml"/><Relationship Id="rId6" Type="http://schemas.openxmlformats.org/officeDocument/2006/relationships/tags" Target="../tags/tag675.xml"/><Relationship Id="rId11" Type="http://schemas.openxmlformats.org/officeDocument/2006/relationships/oleObject" Target="../embeddings/oleObject66.bin"/><Relationship Id="rId24" Type="http://schemas.openxmlformats.org/officeDocument/2006/relationships/image" Target="../media/image171.svg"/><Relationship Id="rId5" Type="http://schemas.openxmlformats.org/officeDocument/2006/relationships/tags" Target="../tags/tag674.xml"/><Relationship Id="rId15" Type="http://schemas.openxmlformats.org/officeDocument/2006/relationships/image" Target="../media/image123.png"/><Relationship Id="rId23" Type="http://schemas.openxmlformats.org/officeDocument/2006/relationships/image" Target="../media/image120.png"/><Relationship Id="rId10" Type="http://schemas.openxmlformats.org/officeDocument/2006/relationships/slideLayout" Target="../slideLayouts/slideLayout18.xml"/><Relationship Id="rId19" Type="http://schemas.openxmlformats.org/officeDocument/2006/relationships/image" Target="../media/image106.png"/><Relationship Id="rId4" Type="http://schemas.openxmlformats.org/officeDocument/2006/relationships/tags" Target="../tags/tag673.xml"/><Relationship Id="rId9" Type="http://schemas.openxmlformats.org/officeDocument/2006/relationships/tags" Target="../tags/tag678.xml"/><Relationship Id="rId14" Type="http://schemas.openxmlformats.org/officeDocument/2006/relationships/image" Target="../media/image122.png"/><Relationship Id="rId22" Type="http://schemas.openxmlformats.org/officeDocument/2006/relationships/image" Target="../media/image169.svg"/></Relationships>
</file>

<file path=ppt/slides/_rels/slide29.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image" Target="../media/image127.png"/><Relationship Id="rId18" Type="http://schemas.openxmlformats.org/officeDocument/2006/relationships/image" Target="../media/image169.svg"/><Relationship Id="rId3" Type="http://schemas.openxmlformats.org/officeDocument/2006/relationships/tags" Target="../tags/tag680.xml"/><Relationship Id="rId21" Type="http://schemas.openxmlformats.org/officeDocument/2006/relationships/image" Target="../media/image109.png"/><Relationship Id="rId7" Type="http://schemas.openxmlformats.org/officeDocument/2006/relationships/tags" Target="../tags/tag684.xml"/><Relationship Id="rId12" Type="http://schemas.openxmlformats.org/officeDocument/2006/relationships/image" Target="../media/image104.emf"/><Relationship Id="rId17" Type="http://schemas.openxmlformats.org/officeDocument/2006/relationships/image" Target="../media/image119.png"/><Relationship Id="rId2" Type="http://schemas.openxmlformats.org/officeDocument/2006/relationships/tags" Target="../tags/tag679.xml"/><Relationship Id="rId16" Type="http://schemas.openxmlformats.org/officeDocument/2006/relationships/image" Target="../media/image181.svg"/><Relationship Id="rId20" Type="http://schemas.openxmlformats.org/officeDocument/2006/relationships/image" Target="../media/image156.svg"/><Relationship Id="rId1" Type="http://schemas.openxmlformats.org/officeDocument/2006/relationships/vmlDrawing" Target="../drawings/vmlDrawing67.vml"/><Relationship Id="rId6" Type="http://schemas.openxmlformats.org/officeDocument/2006/relationships/tags" Target="../tags/tag683.xml"/><Relationship Id="rId11" Type="http://schemas.openxmlformats.org/officeDocument/2006/relationships/oleObject" Target="../embeddings/oleObject67.bin"/><Relationship Id="rId5" Type="http://schemas.openxmlformats.org/officeDocument/2006/relationships/tags" Target="../tags/tag682.xml"/><Relationship Id="rId15" Type="http://schemas.openxmlformats.org/officeDocument/2006/relationships/image" Target="../media/image129.png"/><Relationship Id="rId10" Type="http://schemas.openxmlformats.org/officeDocument/2006/relationships/slideLayout" Target="../slideLayouts/slideLayout18.xml"/><Relationship Id="rId19" Type="http://schemas.openxmlformats.org/officeDocument/2006/relationships/image" Target="../media/image108.png"/><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image" Target="../media/image128.png"/><Relationship Id="rId22" Type="http://schemas.openxmlformats.org/officeDocument/2006/relationships/image" Target="../media/image158.svg"/></Relationships>
</file>

<file path=ppt/slides/_rels/slide3.xml.rels><?xml version="1.0" encoding="UTF-8" standalone="yes"?>
<Relationships xmlns="http://schemas.openxmlformats.org/package/2006/relationships"><Relationship Id="rId8" Type="http://schemas.openxmlformats.org/officeDocument/2006/relationships/tags" Target="../tags/tag468.xml"/><Relationship Id="rId13" Type="http://schemas.openxmlformats.org/officeDocument/2006/relationships/image" Target="../media/image9.png"/><Relationship Id="rId3" Type="http://schemas.openxmlformats.org/officeDocument/2006/relationships/tags" Target="../tags/tag463.xml"/><Relationship Id="rId7" Type="http://schemas.openxmlformats.org/officeDocument/2006/relationships/tags" Target="../tags/tag467.xml"/><Relationship Id="rId12" Type="http://schemas.openxmlformats.org/officeDocument/2006/relationships/image" Target="../media/image2.emf"/><Relationship Id="rId2" Type="http://schemas.openxmlformats.org/officeDocument/2006/relationships/tags" Target="../tags/tag462.xml"/><Relationship Id="rId16" Type="http://schemas.openxmlformats.org/officeDocument/2006/relationships/image" Target="../media/image12.svg"/><Relationship Id="rId1" Type="http://schemas.openxmlformats.org/officeDocument/2006/relationships/vmlDrawing" Target="../drawings/vmlDrawing41.vml"/><Relationship Id="rId6" Type="http://schemas.openxmlformats.org/officeDocument/2006/relationships/tags" Target="../tags/tag466.xml"/><Relationship Id="rId11" Type="http://schemas.openxmlformats.org/officeDocument/2006/relationships/oleObject" Target="../embeddings/oleObject41.bin"/><Relationship Id="rId5" Type="http://schemas.openxmlformats.org/officeDocument/2006/relationships/tags" Target="../tags/tag465.xml"/><Relationship Id="rId15" Type="http://schemas.openxmlformats.org/officeDocument/2006/relationships/image" Target="../media/image10.png"/><Relationship Id="rId10" Type="http://schemas.openxmlformats.org/officeDocument/2006/relationships/slideLayout" Target="../slideLayouts/slideLayout2.xml"/><Relationship Id="rId4" Type="http://schemas.openxmlformats.org/officeDocument/2006/relationships/tags" Target="../tags/tag464.xml"/><Relationship Id="rId9" Type="http://schemas.openxmlformats.org/officeDocument/2006/relationships/tags" Target="../tags/tag469.xml"/><Relationship Id="rId14"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tags" Target="../tags/tag693.xml"/><Relationship Id="rId13" Type="http://schemas.openxmlformats.org/officeDocument/2006/relationships/image" Target="../media/image129.png"/><Relationship Id="rId18" Type="http://schemas.openxmlformats.org/officeDocument/2006/relationships/image" Target="../media/image156.svg"/><Relationship Id="rId3" Type="http://schemas.openxmlformats.org/officeDocument/2006/relationships/tags" Target="../tags/tag688.xml"/><Relationship Id="rId21" Type="http://schemas.openxmlformats.org/officeDocument/2006/relationships/image" Target="../media/image130.png"/><Relationship Id="rId7" Type="http://schemas.openxmlformats.org/officeDocument/2006/relationships/tags" Target="../tags/tag692.xml"/><Relationship Id="rId12" Type="http://schemas.openxmlformats.org/officeDocument/2006/relationships/image" Target="../media/image104.emf"/><Relationship Id="rId17" Type="http://schemas.openxmlformats.org/officeDocument/2006/relationships/image" Target="../media/image108.png"/><Relationship Id="rId2" Type="http://schemas.openxmlformats.org/officeDocument/2006/relationships/tags" Target="../tags/tag687.xml"/><Relationship Id="rId16" Type="http://schemas.openxmlformats.org/officeDocument/2006/relationships/image" Target="../media/image169.svg"/><Relationship Id="rId20" Type="http://schemas.openxmlformats.org/officeDocument/2006/relationships/image" Target="../media/image158.svg"/><Relationship Id="rId1" Type="http://schemas.openxmlformats.org/officeDocument/2006/relationships/vmlDrawing" Target="../drawings/vmlDrawing68.vml"/><Relationship Id="rId6" Type="http://schemas.openxmlformats.org/officeDocument/2006/relationships/tags" Target="../tags/tag691.xml"/><Relationship Id="rId11" Type="http://schemas.openxmlformats.org/officeDocument/2006/relationships/oleObject" Target="../embeddings/oleObject68.bin"/><Relationship Id="rId5" Type="http://schemas.openxmlformats.org/officeDocument/2006/relationships/tags" Target="../tags/tag690.xml"/><Relationship Id="rId15" Type="http://schemas.openxmlformats.org/officeDocument/2006/relationships/image" Target="../media/image119.png"/><Relationship Id="rId10" Type="http://schemas.openxmlformats.org/officeDocument/2006/relationships/slideLayout" Target="../slideLayouts/slideLayout18.xml"/><Relationship Id="rId19" Type="http://schemas.openxmlformats.org/officeDocument/2006/relationships/image" Target="../media/image109.png"/><Relationship Id="rId4" Type="http://schemas.openxmlformats.org/officeDocument/2006/relationships/tags" Target="../tags/tag689.xml"/><Relationship Id="rId9" Type="http://schemas.openxmlformats.org/officeDocument/2006/relationships/tags" Target="../tags/tag694.xml"/><Relationship Id="rId14" Type="http://schemas.openxmlformats.org/officeDocument/2006/relationships/image" Target="../media/image181.svg"/><Relationship Id="rId22" Type="http://schemas.openxmlformats.org/officeDocument/2006/relationships/image" Target="../media/image131.png"/></Relationships>
</file>

<file path=ppt/slides/_rels/slide31.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oleObject" Target="../embeddings/oleObject69.bin"/><Relationship Id="rId18" Type="http://schemas.openxmlformats.org/officeDocument/2006/relationships/image" Target="../media/image169.svg"/><Relationship Id="rId3" Type="http://schemas.openxmlformats.org/officeDocument/2006/relationships/tags" Target="../tags/tag696.xml"/><Relationship Id="rId21" Type="http://schemas.openxmlformats.org/officeDocument/2006/relationships/image" Target="../media/image132.png"/><Relationship Id="rId7" Type="http://schemas.openxmlformats.org/officeDocument/2006/relationships/tags" Target="../tags/tag700.xml"/><Relationship Id="rId12" Type="http://schemas.openxmlformats.org/officeDocument/2006/relationships/slideLayout" Target="../slideLayouts/slideLayout18.xml"/><Relationship Id="rId17" Type="http://schemas.openxmlformats.org/officeDocument/2006/relationships/image" Target="../media/image119.png"/><Relationship Id="rId2" Type="http://schemas.openxmlformats.org/officeDocument/2006/relationships/tags" Target="../tags/tag695.xml"/><Relationship Id="rId16" Type="http://schemas.openxmlformats.org/officeDocument/2006/relationships/image" Target="../media/image152.svg"/><Relationship Id="rId20" Type="http://schemas.openxmlformats.org/officeDocument/2006/relationships/image" Target="../media/image156.svg"/><Relationship Id="rId1" Type="http://schemas.openxmlformats.org/officeDocument/2006/relationships/vmlDrawing" Target="../drawings/vmlDrawing69.vml"/><Relationship Id="rId6" Type="http://schemas.openxmlformats.org/officeDocument/2006/relationships/tags" Target="../tags/tag699.xml"/><Relationship Id="rId11" Type="http://schemas.openxmlformats.org/officeDocument/2006/relationships/tags" Target="../tags/tag704.xml"/><Relationship Id="rId5" Type="http://schemas.openxmlformats.org/officeDocument/2006/relationships/tags" Target="../tags/tag698.xml"/><Relationship Id="rId15" Type="http://schemas.openxmlformats.org/officeDocument/2006/relationships/image" Target="../media/image106.png"/><Relationship Id="rId23" Type="http://schemas.openxmlformats.org/officeDocument/2006/relationships/image" Target="../media/image133.png"/><Relationship Id="rId10" Type="http://schemas.openxmlformats.org/officeDocument/2006/relationships/tags" Target="../tags/tag703.xml"/><Relationship Id="rId19" Type="http://schemas.openxmlformats.org/officeDocument/2006/relationships/image" Target="../media/image108.png"/><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image" Target="../media/image104.emf"/><Relationship Id="rId22" Type="http://schemas.openxmlformats.org/officeDocument/2006/relationships/image" Target="../media/image185.svg"/></Relationships>
</file>

<file path=ppt/slides/_rels/slide32.xml.rels><?xml version="1.0" encoding="UTF-8" standalone="yes"?>
<Relationships xmlns="http://schemas.openxmlformats.org/package/2006/relationships"><Relationship Id="rId8" Type="http://schemas.openxmlformats.org/officeDocument/2006/relationships/tags" Target="../tags/tag711.xml"/><Relationship Id="rId13" Type="http://schemas.openxmlformats.org/officeDocument/2006/relationships/image" Target="../media/image17.emf"/><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oleObject" Target="../embeddings/oleObject70.bin"/><Relationship Id="rId17" Type="http://schemas.openxmlformats.org/officeDocument/2006/relationships/slide" Target="slide72.xml"/><Relationship Id="rId2" Type="http://schemas.openxmlformats.org/officeDocument/2006/relationships/tags" Target="../tags/tag705.xml"/><Relationship Id="rId16" Type="http://schemas.openxmlformats.org/officeDocument/2006/relationships/slide" Target="slide43.xml"/><Relationship Id="rId1" Type="http://schemas.openxmlformats.org/officeDocument/2006/relationships/vmlDrawing" Target="../drawings/vmlDrawing70.vml"/><Relationship Id="rId6" Type="http://schemas.openxmlformats.org/officeDocument/2006/relationships/tags" Target="../tags/tag709.xml"/><Relationship Id="rId11" Type="http://schemas.openxmlformats.org/officeDocument/2006/relationships/slideLayout" Target="../slideLayouts/slideLayout3.xml"/><Relationship Id="rId5" Type="http://schemas.openxmlformats.org/officeDocument/2006/relationships/tags" Target="../tags/tag708.xml"/><Relationship Id="rId15" Type="http://schemas.openxmlformats.org/officeDocument/2006/relationships/slide" Target="slide20.xml"/><Relationship Id="rId10" Type="http://schemas.openxmlformats.org/officeDocument/2006/relationships/tags" Target="../tags/tag713.xml"/><Relationship Id="rId4" Type="http://schemas.openxmlformats.org/officeDocument/2006/relationships/tags" Target="../tags/tag707.xml"/><Relationship Id="rId9" Type="http://schemas.openxmlformats.org/officeDocument/2006/relationships/tags" Target="../tags/tag712.xml"/><Relationship Id="rId14" Type="http://schemas.openxmlformats.org/officeDocument/2006/relationships/slide" Target="slide7.xml"/></Relationships>
</file>

<file path=ppt/slides/_rels/slide33.xml.rels><?xml version="1.0" encoding="UTF-8" standalone="yes"?>
<Relationships xmlns="http://schemas.openxmlformats.org/package/2006/relationships"><Relationship Id="rId8" Type="http://schemas.openxmlformats.org/officeDocument/2006/relationships/tags" Target="../tags/tag720.xml"/><Relationship Id="rId13" Type="http://schemas.openxmlformats.org/officeDocument/2006/relationships/oleObject" Target="../embeddings/oleObject71.bin"/><Relationship Id="rId3" Type="http://schemas.openxmlformats.org/officeDocument/2006/relationships/tags" Target="../tags/tag715.xml"/><Relationship Id="rId7" Type="http://schemas.openxmlformats.org/officeDocument/2006/relationships/tags" Target="../tags/tag719.xml"/><Relationship Id="rId12" Type="http://schemas.openxmlformats.org/officeDocument/2006/relationships/slideLayout" Target="../slideLayouts/slideLayout2.xml"/><Relationship Id="rId2" Type="http://schemas.openxmlformats.org/officeDocument/2006/relationships/tags" Target="../tags/tag714.xml"/><Relationship Id="rId1" Type="http://schemas.openxmlformats.org/officeDocument/2006/relationships/vmlDrawing" Target="../drawings/vmlDrawing71.vml"/><Relationship Id="rId6" Type="http://schemas.openxmlformats.org/officeDocument/2006/relationships/tags" Target="../tags/tag718.xml"/><Relationship Id="rId11" Type="http://schemas.openxmlformats.org/officeDocument/2006/relationships/tags" Target="../tags/tag723.xml"/><Relationship Id="rId5" Type="http://schemas.openxmlformats.org/officeDocument/2006/relationships/tags" Target="../tags/tag717.xml"/><Relationship Id="rId15" Type="http://schemas.openxmlformats.org/officeDocument/2006/relationships/image" Target="../media/image134.png"/><Relationship Id="rId10" Type="http://schemas.openxmlformats.org/officeDocument/2006/relationships/tags" Target="../tags/tag722.xml"/><Relationship Id="rId4" Type="http://schemas.openxmlformats.org/officeDocument/2006/relationships/tags" Target="../tags/tag716.xml"/><Relationship Id="rId9" Type="http://schemas.openxmlformats.org/officeDocument/2006/relationships/tags" Target="../tags/tag721.xml"/><Relationship Id="rId14"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tags" Target="../tags/tag725.xml"/><Relationship Id="rId7" Type="http://schemas.openxmlformats.org/officeDocument/2006/relationships/image" Target="../media/image135.emf"/><Relationship Id="rId2" Type="http://schemas.openxmlformats.org/officeDocument/2006/relationships/tags" Target="../tags/tag724.xml"/><Relationship Id="rId1" Type="http://schemas.openxmlformats.org/officeDocument/2006/relationships/vmlDrawing" Target="../drawings/vmlDrawing72.vml"/><Relationship Id="rId6" Type="http://schemas.openxmlformats.org/officeDocument/2006/relationships/oleObject" Target="../embeddings/oleObject72.bin"/><Relationship Id="rId5" Type="http://schemas.openxmlformats.org/officeDocument/2006/relationships/notesSlide" Target="../notesSlides/notesSlide12.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3" Type="http://schemas.openxmlformats.org/officeDocument/2006/relationships/tags" Target="../tags/tag737.xml"/><Relationship Id="rId18" Type="http://schemas.openxmlformats.org/officeDocument/2006/relationships/tags" Target="../tags/tag742.xml"/><Relationship Id="rId26" Type="http://schemas.openxmlformats.org/officeDocument/2006/relationships/tags" Target="../tags/tag750.xml"/><Relationship Id="rId39" Type="http://schemas.openxmlformats.org/officeDocument/2006/relationships/image" Target="../media/image138.png"/><Relationship Id="rId21" Type="http://schemas.openxmlformats.org/officeDocument/2006/relationships/tags" Target="../tags/tag745.xml"/><Relationship Id="rId34" Type="http://schemas.openxmlformats.org/officeDocument/2006/relationships/notesSlide" Target="../notesSlides/notesSlide13.xml"/><Relationship Id="rId42" Type="http://schemas.openxmlformats.org/officeDocument/2006/relationships/image" Target="../media/image195.svg"/><Relationship Id="rId7" Type="http://schemas.openxmlformats.org/officeDocument/2006/relationships/tags" Target="../tags/tag731.xml"/><Relationship Id="rId2" Type="http://schemas.openxmlformats.org/officeDocument/2006/relationships/tags" Target="../tags/tag726.xml"/><Relationship Id="rId16" Type="http://schemas.openxmlformats.org/officeDocument/2006/relationships/tags" Target="../tags/tag740.xml"/><Relationship Id="rId29" Type="http://schemas.openxmlformats.org/officeDocument/2006/relationships/tags" Target="../tags/tag753.xml"/><Relationship Id="rId1" Type="http://schemas.openxmlformats.org/officeDocument/2006/relationships/vmlDrawing" Target="../drawings/vmlDrawing73.vml"/><Relationship Id="rId6" Type="http://schemas.openxmlformats.org/officeDocument/2006/relationships/tags" Target="../tags/tag730.xml"/><Relationship Id="rId11" Type="http://schemas.openxmlformats.org/officeDocument/2006/relationships/tags" Target="../tags/tag735.xml"/><Relationship Id="rId24" Type="http://schemas.openxmlformats.org/officeDocument/2006/relationships/tags" Target="../tags/tag748.xml"/><Relationship Id="rId32" Type="http://schemas.openxmlformats.org/officeDocument/2006/relationships/tags" Target="../tags/tag756.xml"/><Relationship Id="rId37" Type="http://schemas.openxmlformats.org/officeDocument/2006/relationships/image" Target="../media/image137.png"/><Relationship Id="rId40" Type="http://schemas.openxmlformats.org/officeDocument/2006/relationships/image" Target="../media/image193.svg"/><Relationship Id="rId45" Type="http://schemas.openxmlformats.org/officeDocument/2006/relationships/image" Target="../media/image141.png"/><Relationship Id="rId5" Type="http://schemas.openxmlformats.org/officeDocument/2006/relationships/tags" Target="../tags/tag729.xml"/><Relationship Id="rId15" Type="http://schemas.openxmlformats.org/officeDocument/2006/relationships/tags" Target="../tags/tag739.xml"/><Relationship Id="rId23" Type="http://schemas.openxmlformats.org/officeDocument/2006/relationships/tags" Target="../tags/tag747.xml"/><Relationship Id="rId28" Type="http://schemas.openxmlformats.org/officeDocument/2006/relationships/tags" Target="../tags/tag752.xml"/><Relationship Id="rId36" Type="http://schemas.openxmlformats.org/officeDocument/2006/relationships/image" Target="../media/image136.emf"/><Relationship Id="rId10" Type="http://schemas.openxmlformats.org/officeDocument/2006/relationships/tags" Target="../tags/tag734.xml"/><Relationship Id="rId19" Type="http://schemas.openxmlformats.org/officeDocument/2006/relationships/tags" Target="../tags/tag743.xml"/><Relationship Id="rId31" Type="http://schemas.openxmlformats.org/officeDocument/2006/relationships/tags" Target="../tags/tag755.xml"/><Relationship Id="rId44" Type="http://schemas.openxmlformats.org/officeDocument/2006/relationships/image" Target="../media/image197.svg"/><Relationship Id="rId4" Type="http://schemas.openxmlformats.org/officeDocument/2006/relationships/tags" Target="../tags/tag728.xml"/><Relationship Id="rId9" Type="http://schemas.openxmlformats.org/officeDocument/2006/relationships/tags" Target="../tags/tag733.xml"/><Relationship Id="rId14" Type="http://schemas.openxmlformats.org/officeDocument/2006/relationships/tags" Target="../tags/tag738.xml"/><Relationship Id="rId22" Type="http://schemas.openxmlformats.org/officeDocument/2006/relationships/tags" Target="../tags/tag746.xml"/><Relationship Id="rId27" Type="http://schemas.openxmlformats.org/officeDocument/2006/relationships/tags" Target="../tags/tag751.xml"/><Relationship Id="rId30" Type="http://schemas.openxmlformats.org/officeDocument/2006/relationships/tags" Target="../tags/tag754.xml"/><Relationship Id="rId35" Type="http://schemas.openxmlformats.org/officeDocument/2006/relationships/oleObject" Target="../embeddings/oleObject73.bin"/><Relationship Id="rId43" Type="http://schemas.openxmlformats.org/officeDocument/2006/relationships/image" Target="../media/image140.png"/><Relationship Id="rId8" Type="http://schemas.openxmlformats.org/officeDocument/2006/relationships/tags" Target="../tags/tag732.xml"/><Relationship Id="rId3" Type="http://schemas.openxmlformats.org/officeDocument/2006/relationships/tags" Target="../tags/tag727.xml"/><Relationship Id="rId12" Type="http://schemas.openxmlformats.org/officeDocument/2006/relationships/tags" Target="../tags/tag736.xml"/><Relationship Id="rId17" Type="http://schemas.openxmlformats.org/officeDocument/2006/relationships/tags" Target="../tags/tag741.xml"/><Relationship Id="rId25" Type="http://schemas.openxmlformats.org/officeDocument/2006/relationships/tags" Target="../tags/tag749.xml"/><Relationship Id="rId33" Type="http://schemas.openxmlformats.org/officeDocument/2006/relationships/slideLayout" Target="../slideLayouts/slideLayout2.xml"/><Relationship Id="rId38" Type="http://schemas.openxmlformats.org/officeDocument/2006/relationships/image" Target="../media/image191.svg"/><Relationship Id="rId46" Type="http://schemas.openxmlformats.org/officeDocument/2006/relationships/image" Target="../media/image199.svg"/><Relationship Id="rId20" Type="http://schemas.openxmlformats.org/officeDocument/2006/relationships/tags" Target="../tags/tag744.xml"/><Relationship Id="rId41" Type="http://schemas.openxmlformats.org/officeDocument/2006/relationships/image" Target="../media/image139.png"/></Relationships>
</file>

<file path=ppt/slides/_rels/slide36.xml.rels><?xml version="1.0" encoding="UTF-8" standalone="yes"?>
<Relationships xmlns="http://schemas.openxmlformats.org/package/2006/relationships"><Relationship Id="rId13" Type="http://schemas.openxmlformats.org/officeDocument/2006/relationships/image" Target="../media/image203.svg"/><Relationship Id="rId18" Type="http://schemas.openxmlformats.org/officeDocument/2006/relationships/image" Target="../media/image146.png"/><Relationship Id="rId26" Type="http://schemas.openxmlformats.org/officeDocument/2006/relationships/image" Target="../media/image150.png"/><Relationship Id="rId3" Type="http://schemas.openxmlformats.org/officeDocument/2006/relationships/tags" Target="../tags/tag758.xml"/><Relationship Id="rId21" Type="http://schemas.openxmlformats.org/officeDocument/2006/relationships/image" Target="../media/image211.svg"/><Relationship Id="rId7" Type="http://schemas.openxmlformats.org/officeDocument/2006/relationships/slideLayout" Target="../slideLayouts/slideLayout2.xml"/><Relationship Id="rId12" Type="http://schemas.openxmlformats.org/officeDocument/2006/relationships/image" Target="../media/image143.png"/><Relationship Id="rId17" Type="http://schemas.openxmlformats.org/officeDocument/2006/relationships/image" Target="../media/image207.svg"/><Relationship Id="rId25" Type="http://schemas.openxmlformats.org/officeDocument/2006/relationships/image" Target="../media/image215.svg"/><Relationship Id="rId33" Type="http://schemas.openxmlformats.org/officeDocument/2006/relationships/image" Target="../media/image223.svg"/><Relationship Id="rId2" Type="http://schemas.openxmlformats.org/officeDocument/2006/relationships/tags" Target="../tags/tag757.xml"/><Relationship Id="rId16" Type="http://schemas.openxmlformats.org/officeDocument/2006/relationships/image" Target="../media/image145.png"/><Relationship Id="rId20" Type="http://schemas.openxmlformats.org/officeDocument/2006/relationships/image" Target="../media/image147.png"/><Relationship Id="rId29" Type="http://schemas.openxmlformats.org/officeDocument/2006/relationships/image" Target="../media/image219.svg"/><Relationship Id="rId1" Type="http://schemas.openxmlformats.org/officeDocument/2006/relationships/vmlDrawing" Target="../drawings/vmlDrawing74.vml"/><Relationship Id="rId6" Type="http://schemas.openxmlformats.org/officeDocument/2006/relationships/tags" Target="../tags/tag761.xml"/><Relationship Id="rId11" Type="http://schemas.openxmlformats.org/officeDocument/2006/relationships/image" Target="../media/image201.svg"/><Relationship Id="rId24" Type="http://schemas.openxmlformats.org/officeDocument/2006/relationships/image" Target="../media/image149.png"/><Relationship Id="rId32" Type="http://schemas.openxmlformats.org/officeDocument/2006/relationships/image" Target="../media/image153.png"/><Relationship Id="rId5" Type="http://schemas.openxmlformats.org/officeDocument/2006/relationships/tags" Target="../tags/tag760.xml"/><Relationship Id="rId15" Type="http://schemas.openxmlformats.org/officeDocument/2006/relationships/image" Target="../media/image205.svg"/><Relationship Id="rId23" Type="http://schemas.openxmlformats.org/officeDocument/2006/relationships/image" Target="../media/image213.svg"/><Relationship Id="rId28" Type="http://schemas.openxmlformats.org/officeDocument/2006/relationships/image" Target="../media/image151.png"/><Relationship Id="rId10" Type="http://schemas.openxmlformats.org/officeDocument/2006/relationships/image" Target="../media/image142.png"/><Relationship Id="rId19" Type="http://schemas.openxmlformats.org/officeDocument/2006/relationships/image" Target="../media/image209.svg"/><Relationship Id="rId31" Type="http://schemas.openxmlformats.org/officeDocument/2006/relationships/image" Target="../media/image221.svg"/><Relationship Id="rId4" Type="http://schemas.openxmlformats.org/officeDocument/2006/relationships/tags" Target="../tags/tag759.xml"/><Relationship Id="rId9" Type="http://schemas.openxmlformats.org/officeDocument/2006/relationships/image" Target="../media/image2.emf"/><Relationship Id="rId14" Type="http://schemas.openxmlformats.org/officeDocument/2006/relationships/image" Target="../media/image144.png"/><Relationship Id="rId22" Type="http://schemas.openxmlformats.org/officeDocument/2006/relationships/image" Target="../media/image148.png"/><Relationship Id="rId27" Type="http://schemas.openxmlformats.org/officeDocument/2006/relationships/image" Target="../media/image217.svg"/><Relationship Id="rId30" Type="http://schemas.openxmlformats.org/officeDocument/2006/relationships/image" Target="../media/image152.png"/><Relationship Id="rId8" Type="http://schemas.openxmlformats.org/officeDocument/2006/relationships/oleObject" Target="../embeddings/oleObject74.bin"/></Relationships>
</file>

<file path=ppt/slides/_rels/slide37.xml.rels><?xml version="1.0" encoding="UTF-8" standalone="yes"?>
<Relationships xmlns="http://schemas.openxmlformats.org/package/2006/relationships"><Relationship Id="rId8" Type="http://schemas.openxmlformats.org/officeDocument/2006/relationships/tags" Target="../tags/tag768.xml"/><Relationship Id="rId13" Type="http://schemas.openxmlformats.org/officeDocument/2006/relationships/oleObject" Target="../embeddings/oleObject75.bin"/><Relationship Id="rId3" Type="http://schemas.openxmlformats.org/officeDocument/2006/relationships/tags" Target="../tags/tag763.xml"/><Relationship Id="rId7" Type="http://schemas.openxmlformats.org/officeDocument/2006/relationships/tags" Target="../tags/tag767.xml"/><Relationship Id="rId12"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vmlDrawing" Target="../drawings/vmlDrawing75.vml"/><Relationship Id="rId6" Type="http://schemas.openxmlformats.org/officeDocument/2006/relationships/tags" Target="../tags/tag766.xml"/><Relationship Id="rId11" Type="http://schemas.openxmlformats.org/officeDocument/2006/relationships/tags" Target="../tags/tag771.xml"/><Relationship Id="rId5" Type="http://schemas.openxmlformats.org/officeDocument/2006/relationships/tags" Target="../tags/tag765.xml"/><Relationship Id="rId15" Type="http://schemas.openxmlformats.org/officeDocument/2006/relationships/image" Target="../media/image134.png"/><Relationship Id="rId10" Type="http://schemas.openxmlformats.org/officeDocument/2006/relationships/tags" Target="../tags/tag770.xml"/><Relationship Id="rId4" Type="http://schemas.openxmlformats.org/officeDocument/2006/relationships/tags" Target="../tags/tag764.xml"/><Relationship Id="rId9" Type="http://schemas.openxmlformats.org/officeDocument/2006/relationships/tags" Target="../tags/tag769.xml"/><Relationship Id="rId14" Type="http://schemas.openxmlformats.org/officeDocument/2006/relationships/image" Target="../media/image2.emf"/></Relationships>
</file>

<file path=ppt/slides/_rels/slide38.xml.rels><?xml version="1.0" encoding="UTF-8" standalone="yes"?>
<Relationships xmlns="http://schemas.openxmlformats.org/package/2006/relationships"><Relationship Id="rId13" Type="http://schemas.openxmlformats.org/officeDocument/2006/relationships/tags" Target="../tags/tag783.xml"/><Relationship Id="rId18" Type="http://schemas.openxmlformats.org/officeDocument/2006/relationships/tags" Target="../tags/tag788.xml"/><Relationship Id="rId26" Type="http://schemas.openxmlformats.org/officeDocument/2006/relationships/image" Target="../media/image225.svg"/><Relationship Id="rId39" Type="http://schemas.openxmlformats.org/officeDocument/2006/relationships/image" Target="../media/image161.png"/><Relationship Id="rId21" Type="http://schemas.openxmlformats.org/officeDocument/2006/relationships/tags" Target="../tags/tag791.xml"/><Relationship Id="rId34" Type="http://schemas.openxmlformats.org/officeDocument/2006/relationships/image" Target="../media/image233.svg"/><Relationship Id="rId42" Type="http://schemas.openxmlformats.org/officeDocument/2006/relationships/image" Target="../media/image241.svg"/><Relationship Id="rId47" Type="http://schemas.openxmlformats.org/officeDocument/2006/relationships/image" Target="../media/image88.png"/><Relationship Id="rId50" Type="http://schemas.openxmlformats.org/officeDocument/2006/relationships/image" Target="../media/image247.svg"/><Relationship Id="rId7" Type="http://schemas.openxmlformats.org/officeDocument/2006/relationships/tags" Target="../tags/tag777.xml"/><Relationship Id="rId2" Type="http://schemas.openxmlformats.org/officeDocument/2006/relationships/tags" Target="../tags/tag772.xml"/><Relationship Id="rId16" Type="http://schemas.openxmlformats.org/officeDocument/2006/relationships/tags" Target="../tags/tag786.xml"/><Relationship Id="rId29" Type="http://schemas.openxmlformats.org/officeDocument/2006/relationships/image" Target="../media/image156.png"/><Relationship Id="rId11" Type="http://schemas.openxmlformats.org/officeDocument/2006/relationships/tags" Target="../tags/tag781.xml"/><Relationship Id="rId24" Type="http://schemas.openxmlformats.org/officeDocument/2006/relationships/image" Target="../media/image4.emf"/><Relationship Id="rId32" Type="http://schemas.openxmlformats.org/officeDocument/2006/relationships/image" Target="../media/image231.svg"/><Relationship Id="rId37" Type="http://schemas.openxmlformats.org/officeDocument/2006/relationships/image" Target="../media/image160.png"/><Relationship Id="rId40" Type="http://schemas.openxmlformats.org/officeDocument/2006/relationships/image" Target="../media/image239.svg"/><Relationship Id="rId45" Type="http://schemas.openxmlformats.org/officeDocument/2006/relationships/image" Target="../media/image164.png"/><Relationship Id="rId53" Type="http://schemas.openxmlformats.org/officeDocument/2006/relationships/image" Target="../media/image167.png"/><Relationship Id="rId5" Type="http://schemas.openxmlformats.org/officeDocument/2006/relationships/tags" Target="../tags/tag775.xml"/><Relationship Id="rId10" Type="http://schemas.openxmlformats.org/officeDocument/2006/relationships/tags" Target="../tags/tag780.xml"/><Relationship Id="rId19" Type="http://schemas.openxmlformats.org/officeDocument/2006/relationships/tags" Target="../tags/tag789.xml"/><Relationship Id="rId31" Type="http://schemas.openxmlformats.org/officeDocument/2006/relationships/image" Target="../media/image157.png"/><Relationship Id="rId44" Type="http://schemas.openxmlformats.org/officeDocument/2006/relationships/image" Target="../media/image243.svg"/><Relationship Id="rId52" Type="http://schemas.openxmlformats.org/officeDocument/2006/relationships/image" Target="../media/image249.svg"/><Relationship Id="rId4" Type="http://schemas.openxmlformats.org/officeDocument/2006/relationships/tags" Target="../tags/tag774.xml"/><Relationship Id="rId9" Type="http://schemas.openxmlformats.org/officeDocument/2006/relationships/tags" Target="../tags/tag779.xml"/><Relationship Id="rId14" Type="http://schemas.openxmlformats.org/officeDocument/2006/relationships/tags" Target="../tags/tag784.xml"/><Relationship Id="rId22" Type="http://schemas.openxmlformats.org/officeDocument/2006/relationships/slideLayout" Target="../slideLayouts/slideLayout2.xml"/><Relationship Id="rId27" Type="http://schemas.openxmlformats.org/officeDocument/2006/relationships/image" Target="../media/image155.png"/><Relationship Id="rId30" Type="http://schemas.openxmlformats.org/officeDocument/2006/relationships/image" Target="../media/image229.svg"/><Relationship Id="rId35" Type="http://schemas.openxmlformats.org/officeDocument/2006/relationships/image" Target="../media/image159.png"/><Relationship Id="rId43" Type="http://schemas.openxmlformats.org/officeDocument/2006/relationships/image" Target="../media/image163.png"/><Relationship Id="rId48" Type="http://schemas.openxmlformats.org/officeDocument/2006/relationships/image" Target="../media/image121.svg"/><Relationship Id="rId8" Type="http://schemas.openxmlformats.org/officeDocument/2006/relationships/tags" Target="../tags/tag778.xml"/><Relationship Id="rId51" Type="http://schemas.openxmlformats.org/officeDocument/2006/relationships/image" Target="../media/image166.png"/><Relationship Id="rId3" Type="http://schemas.openxmlformats.org/officeDocument/2006/relationships/tags" Target="../tags/tag773.xml"/><Relationship Id="rId12" Type="http://schemas.openxmlformats.org/officeDocument/2006/relationships/tags" Target="../tags/tag782.xml"/><Relationship Id="rId17" Type="http://schemas.openxmlformats.org/officeDocument/2006/relationships/tags" Target="../tags/tag787.xml"/><Relationship Id="rId25" Type="http://schemas.openxmlformats.org/officeDocument/2006/relationships/image" Target="../media/image154.png"/><Relationship Id="rId33" Type="http://schemas.openxmlformats.org/officeDocument/2006/relationships/image" Target="../media/image158.png"/><Relationship Id="rId38" Type="http://schemas.openxmlformats.org/officeDocument/2006/relationships/image" Target="../media/image237.svg"/><Relationship Id="rId46" Type="http://schemas.openxmlformats.org/officeDocument/2006/relationships/image" Target="../media/image245.svg"/><Relationship Id="rId20" Type="http://schemas.openxmlformats.org/officeDocument/2006/relationships/tags" Target="../tags/tag790.xml"/><Relationship Id="rId41" Type="http://schemas.openxmlformats.org/officeDocument/2006/relationships/image" Target="../media/image162.png"/><Relationship Id="rId54" Type="http://schemas.openxmlformats.org/officeDocument/2006/relationships/image" Target="../media/image251.svg"/><Relationship Id="rId1" Type="http://schemas.openxmlformats.org/officeDocument/2006/relationships/vmlDrawing" Target="../drawings/vmlDrawing76.vml"/><Relationship Id="rId6" Type="http://schemas.openxmlformats.org/officeDocument/2006/relationships/tags" Target="../tags/tag776.xml"/><Relationship Id="rId15" Type="http://schemas.openxmlformats.org/officeDocument/2006/relationships/tags" Target="../tags/tag785.xml"/><Relationship Id="rId23" Type="http://schemas.openxmlformats.org/officeDocument/2006/relationships/oleObject" Target="../embeddings/oleObject76.bin"/><Relationship Id="rId28" Type="http://schemas.openxmlformats.org/officeDocument/2006/relationships/image" Target="../media/image227.svg"/><Relationship Id="rId36" Type="http://schemas.openxmlformats.org/officeDocument/2006/relationships/image" Target="../media/image235.svg"/><Relationship Id="rId49" Type="http://schemas.openxmlformats.org/officeDocument/2006/relationships/image" Target="../media/image165.png"/></Relationships>
</file>

<file path=ppt/slides/_rels/slide39.xml.rels><?xml version="1.0" encoding="UTF-8" standalone="yes"?>
<Relationships xmlns="http://schemas.openxmlformats.org/package/2006/relationships"><Relationship Id="rId8" Type="http://schemas.openxmlformats.org/officeDocument/2006/relationships/tags" Target="../tags/tag798.xml"/><Relationship Id="rId13" Type="http://schemas.openxmlformats.org/officeDocument/2006/relationships/tags" Target="../tags/tag803.xml"/><Relationship Id="rId18" Type="http://schemas.openxmlformats.org/officeDocument/2006/relationships/notesSlide" Target="../notesSlides/notesSlide14.xml"/><Relationship Id="rId3" Type="http://schemas.openxmlformats.org/officeDocument/2006/relationships/tags" Target="../tags/tag793.xml"/><Relationship Id="rId21" Type="http://schemas.openxmlformats.org/officeDocument/2006/relationships/image" Target="../media/image163.png"/><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slideLayout" Target="../slideLayouts/slideLayout2.xml"/><Relationship Id="rId2" Type="http://schemas.openxmlformats.org/officeDocument/2006/relationships/tags" Target="../tags/tag792.xml"/><Relationship Id="rId16" Type="http://schemas.openxmlformats.org/officeDocument/2006/relationships/tags" Target="../tags/tag806.xml"/><Relationship Id="rId20" Type="http://schemas.openxmlformats.org/officeDocument/2006/relationships/image" Target="../media/image168.emf"/><Relationship Id="rId1" Type="http://schemas.openxmlformats.org/officeDocument/2006/relationships/vmlDrawing" Target="../drawings/vmlDrawing77.vml"/><Relationship Id="rId6" Type="http://schemas.openxmlformats.org/officeDocument/2006/relationships/tags" Target="../tags/tag796.xml"/><Relationship Id="rId11" Type="http://schemas.openxmlformats.org/officeDocument/2006/relationships/tags" Target="../tags/tag801.xml"/><Relationship Id="rId5" Type="http://schemas.openxmlformats.org/officeDocument/2006/relationships/tags" Target="../tags/tag795.xml"/><Relationship Id="rId15" Type="http://schemas.openxmlformats.org/officeDocument/2006/relationships/tags" Target="../tags/tag805.xml"/><Relationship Id="rId10" Type="http://schemas.openxmlformats.org/officeDocument/2006/relationships/tags" Target="../tags/tag800.xml"/><Relationship Id="rId19" Type="http://schemas.openxmlformats.org/officeDocument/2006/relationships/oleObject" Target="../embeddings/oleObject77.bin"/><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tags" Target="../tags/tag804.xml"/><Relationship Id="rId22" Type="http://schemas.openxmlformats.org/officeDocument/2006/relationships/image" Target="../media/image253.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tags" Target="../tags/tag470.xml"/><Relationship Id="rId1" Type="http://schemas.openxmlformats.org/officeDocument/2006/relationships/vmlDrawing" Target="../drawings/vmlDrawing42.vml"/><Relationship Id="rId6" Type="http://schemas.openxmlformats.org/officeDocument/2006/relationships/image" Target="../media/image11.png"/><Relationship Id="rId5" Type="http://schemas.openxmlformats.org/officeDocument/2006/relationships/image" Target="../media/image4.emf"/><Relationship Id="rId4" Type="http://schemas.openxmlformats.org/officeDocument/2006/relationships/oleObject" Target="../embeddings/oleObject42.bin"/></Relationships>
</file>

<file path=ppt/slides/_rels/slide40.xml.rels><?xml version="1.0" encoding="UTF-8" standalone="yes"?>
<Relationships xmlns="http://schemas.openxmlformats.org/package/2006/relationships"><Relationship Id="rId8" Type="http://schemas.openxmlformats.org/officeDocument/2006/relationships/tags" Target="../tags/tag813.xml"/><Relationship Id="rId13" Type="http://schemas.openxmlformats.org/officeDocument/2006/relationships/tags" Target="../tags/tag818.xml"/><Relationship Id="rId18" Type="http://schemas.openxmlformats.org/officeDocument/2006/relationships/image" Target="../media/image168.emf"/><Relationship Id="rId3" Type="http://schemas.openxmlformats.org/officeDocument/2006/relationships/tags" Target="../tags/tag808.xml"/><Relationship Id="rId7" Type="http://schemas.openxmlformats.org/officeDocument/2006/relationships/tags" Target="../tags/tag812.xml"/><Relationship Id="rId12" Type="http://schemas.openxmlformats.org/officeDocument/2006/relationships/tags" Target="../tags/tag817.xml"/><Relationship Id="rId17" Type="http://schemas.openxmlformats.org/officeDocument/2006/relationships/oleObject" Target="../embeddings/oleObject78.bin"/><Relationship Id="rId2" Type="http://schemas.openxmlformats.org/officeDocument/2006/relationships/tags" Target="../tags/tag807.xml"/><Relationship Id="rId16" Type="http://schemas.openxmlformats.org/officeDocument/2006/relationships/notesSlide" Target="../notesSlides/notesSlide15.xml"/><Relationship Id="rId20" Type="http://schemas.openxmlformats.org/officeDocument/2006/relationships/image" Target="../media/image255.svg"/><Relationship Id="rId1" Type="http://schemas.openxmlformats.org/officeDocument/2006/relationships/vmlDrawing" Target="../drawings/vmlDrawing78.vml"/><Relationship Id="rId6" Type="http://schemas.openxmlformats.org/officeDocument/2006/relationships/tags" Target="../tags/tag811.xml"/><Relationship Id="rId11" Type="http://schemas.openxmlformats.org/officeDocument/2006/relationships/tags" Target="../tags/tag816.xml"/><Relationship Id="rId5" Type="http://schemas.openxmlformats.org/officeDocument/2006/relationships/tags" Target="../tags/tag810.xml"/><Relationship Id="rId15" Type="http://schemas.openxmlformats.org/officeDocument/2006/relationships/slideLayout" Target="../slideLayouts/slideLayout2.xml"/><Relationship Id="rId10" Type="http://schemas.openxmlformats.org/officeDocument/2006/relationships/tags" Target="../tags/tag815.xml"/><Relationship Id="rId19" Type="http://schemas.openxmlformats.org/officeDocument/2006/relationships/image" Target="../media/image169.png"/><Relationship Id="rId4" Type="http://schemas.openxmlformats.org/officeDocument/2006/relationships/tags" Target="../tags/tag809.xml"/><Relationship Id="rId9" Type="http://schemas.openxmlformats.org/officeDocument/2006/relationships/tags" Target="../tags/tag814.xml"/><Relationship Id="rId14" Type="http://schemas.openxmlformats.org/officeDocument/2006/relationships/tags" Target="../tags/tag819.xml"/></Relationships>
</file>

<file path=ppt/slides/_rels/slide41.xml.rels><?xml version="1.0" encoding="UTF-8" standalone="yes"?>
<Relationships xmlns="http://schemas.openxmlformats.org/package/2006/relationships"><Relationship Id="rId8" Type="http://schemas.openxmlformats.org/officeDocument/2006/relationships/tags" Target="../tags/tag826.xml"/><Relationship Id="rId13" Type="http://schemas.openxmlformats.org/officeDocument/2006/relationships/tags" Target="../tags/tag831.xml"/><Relationship Id="rId18" Type="http://schemas.openxmlformats.org/officeDocument/2006/relationships/oleObject" Target="../embeddings/oleObject79.bin"/><Relationship Id="rId3" Type="http://schemas.openxmlformats.org/officeDocument/2006/relationships/tags" Target="../tags/tag821.xml"/><Relationship Id="rId21" Type="http://schemas.openxmlformats.org/officeDocument/2006/relationships/image" Target="../media/image255.svg"/><Relationship Id="rId7" Type="http://schemas.openxmlformats.org/officeDocument/2006/relationships/tags" Target="../tags/tag825.xml"/><Relationship Id="rId12" Type="http://schemas.openxmlformats.org/officeDocument/2006/relationships/tags" Target="../tags/tag830.xml"/><Relationship Id="rId17" Type="http://schemas.openxmlformats.org/officeDocument/2006/relationships/notesSlide" Target="../notesSlides/notesSlide16.xml"/><Relationship Id="rId2" Type="http://schemas.openxmlformats.org/officeDocument/2006/relationships/tags" Target="../tags/tag820.xml"/><Relationship Id="rId16" Type="http://schemas.openxmlformats.org/officeDocument/2006/relationships/slideLayout" Target="../slideLayouts/slideLayout2.xml"/><Relationship Id="rId20" Type="http://schemas.openxmlformats.org/officeDocument/2006/relationships/image" Target="../media/image169.png"/><Relationship Id="rId1" Type="http://schemas.openxmlformats.org/officeDocument/2006/relationships/vmlDrawing" Target="../drawings/vmlDrawing79.vml"/><Relationship Id="rId6" Type="http://schemas.openxmlformats.org/officeDocument/2006/relationships/tags" Target="../tags/tag824.xml"/><Relationship Id="rId11" Type="http://schemas.openxmlformats.org/officeDocument/2006/relationships/tags" Target="../tags/tag829.xml"/><Relationship Id="rId5" Type="http://schemas.openxmlformats.org/officeDocument/2006/relationships/tags" Target="../tags/tag823.xml"/><Relationship Id="rId15" Type="http://schemas.openxmlformats.org/officeDocument/2006/relationships/tags" Target="../tags/tag833.xml"/><Relationship Id="rId10" Type="http://schemas.openxmlformats.org/officeDocument/2006/relationships/tags" Target="../tags/tag828.xml"/><Relationship Id="rId19" Type="http://schemas.openxmlformats.org/officeDocument/2006/relationships/image" Target="../media/image168.emf"/><Relationship Id="rId4" Type="http://schemas.openxmlformats.org/officeDocument/2006/relationships/tags" Target="../tags/tag822.xml"/><Relationship Id="rId9" Type="http://schemas.openxmlformats.org/officeDocument/2006/relationships/tags" Target="../tags/tag827.xml"/><Relationship Id="rId14" Type="http://schemas.openxmlformats.org/officeDocument/2006/relationships/tags" Target="../tags/tag832.xml"/></Relationships>
</file>

<file path=ppt/slides/_rels/slide42.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tags" Target="../tags/tag835.xml"/><Relationship Id="rId7" Type="http://schemas.openxmlformats.org/officeDocument/2006/relationships/oleObject" Target="../embeddings/oleObject80.bin"/><Relationship Id="rId2" Type="http://schemas.openxmlformats.org/officeDocument/2006/relationships/tags" Target="../tags/tag834.xml"/><Relationship Id="rId1" Type="http://schemas.openxmlformats.org/officeDocument/2006/relationships/vmlDrawing" Target="../drawings/vmlDrawing80.vml"/><Relationship Id="rId6" Type="http://schemas.openxmlformats.org/officeDocument/2006/relationships/notesSlide" Target="../notesSlides/notesSlide17.xml"/><Relationship Id="rId5" Type="http://schemas.openxmlformats.org/officeDocument/2006/relationships/slideLayout" Target="../slideLayouts/slideLayout7.xml"/><Relationship Id="rId10" Type="http://schemas.microsoft.com/office/2007/relationships/hdphoto" Target="../media/hdphoto7.wdp"/><Relationship Id="rId4" Type="http://schemas.openxmlformats.org/officeDocument/2006/relationships/tags" Target="../tags/tag836.xml"/><Relationship Id="rId9" Type="http://schemas.openxmlformats.org/officeDocument/2006/relationships/image" Target="../media/image170.png"/></Relationships>
</file>

<file path=ppt/slides/_rels/slide43.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image" Target="../media/image17.emf"/><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oleObject" Target="../embeddings/oleObject81.bin"/><Relationship Id="rId17" Type="http://schemas.openxmlformats.org/officeDocument/2006/relationships/slide" Target="slide72.xml"/><Relationship Id="rId2" Type="http://schemas.openxmlformats.org/officeDocument/2006/relationships/tags" Target="../tags/tag837.xml"/><Relationship Id="rId16" Type="http://schemas.openxmlformats.org/officeDocument/2006/relationships/slide" Target="slide32.xml"/><Relationship Id="rId1" Type="http://schemas.openxmlformats.org/officeDocument/2006/relationships/vmlDrawing" Target="../drawings/vmlDrawing81.vml"/><Relationship Id="rId6" Type="http://schemas.openxmlformats.org/officeDocument/2006/relationships/tags" Target="../tags/tag841.xml"/><Relationship Id="rId11" Type="http://schemas.openxmlformats.org/officeDocument/2006/relationships/slideLayout" Target="../slideLayouts/slideLayout3.xml"/><Relationship Id="rId5" Type="http://schemas.openxmlformats.org/officeDocument/2006/relationships/tags" Target="../tags/tag840.xml"/><Relationship Id="rId15" Type="http://schemas.openxmlformats.org/officeDocument/2006/relationships/slide" Target="slide20.xml"/><Relationship Id="rId10" Type="http://schemas.openxmlformats.org/officeDocument/2006/relationships/tags" Target="../tags/tag845.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slide" Target="slide7.xml"/></Relationships>
</file>

<file path=ppt/slides/_rels/slide44.xml.rels><?xml version="1.0" encoding="UTF-8" standalone="yes"?>
<Relationships xmlns="http://schemas.openxmlformats.org/package/2006/relationships"><Relationship Id="rId8" Type="http://schemas.openxmlformats.org/officeDocument/2006/relationships/tags" Target="../tags/tag852.xml"/><Relationship Id="rId13" Type="http://schemas.openxmlformats.org/officeDocument/2006/relationships/oleObject" Target="../embeddings/oleObject82.bin"/><Relationship Id="rId3" Type="http://schemas.openxmlformats.org/officeDocument/2006/relationships/tags" Target="../tags/tag847.xml"/><Relationship Id="rId7" Type="http://schemas.openxmlformats.org/officeDocument/2006/relationships/tags" Target="../tags/tag851.xml"/><Relationship Id="rId12" Type="http://schemas.openxmlformats.org/officeDocument/2006/relationships/slideLayout" Target="../slideLayouts/slideLayout2.xml"/><Relationship Id="rId2" Type="http://schemas.openxmlformats.org/officeDocument/2006/relationships/tags" Target="../tags/tag846.xml"/><Relationship Id="rId1" Type="http://schemas.openxmlformats.org/officeDocument/2006/relationships/vmlDrawing" Target="../drawings/vmlDrawing82.vml"/><Relationship Id="rId6" Type="http://schemas.openxmlformats.org/officeDocument/2006/relationships/tags" Target="../tags/tag850.xml"/><Relationship Id="rId11" Type="http://schemas.openxmlformats.org/officeDocument/2006/relationships/tags" Target="../tags/tag855.xml"/><Relationship Id="rId5" Type="http://schemas.openxmlformats.org/officeDocument/2006/relationships/tags" Target="../tags/tag849.xml"/><Relationship Id="rId15" Type="http://schemas.openxmlformats.org/officeDocument/2006/relationships/image" Target="../media/image134.png"/><Relationship Id="rId10" Type="http://schemas.openxmlformats.org/officeDocument/2006/relationships/tags" Target="../tags/tag854.xml"/><Relationship Id="rId4" Type="http://schemas.openxmlformats.org/officeDocument/2006/relationships/tags" Target="../tags/tag848.xml"/><Relationship Id="rId9" Type="http://schemas.openxmlformats.org/officeDocument/2006/relationships/tags" Target="../tags/tag853.xml"/><Relationship Id="rId14" Type="http://schemas.openxmlformats.org/officeDocument/2006/relationships/image" Target="../media/image2.emf"/></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857.xml"/><Relationship Id="rId7" Type="http://schemas.openxmlformats.org/officeDocument/2006/relationships/slideLayout" Target="../slideLayouts/slideLayout2.xml"/><Relationship Id="rId2" Type="http://schemas.openxmlformats.org/officeDocument/2006/relationships/tags" Target="../tags/tag856.xml"/><Relationship Id="rId1" Type="http://schemas.openxmlformats.org/officeDocument/2006/relationships/vmlDrawing" Target="../drawings/vmlDrawing83.vml"/><Relationship Id="rId6" Type="http://schemas.openxmlformats.org/officeDocument/2006/relationships/tags" Target="../tags/tag860.xml"/><Relationship Id="rId5" Type="http://schemas.openxmlformats.org/officeDocument/2006/relationships/tags" Target="../tags/tag859.xml"/><Relationship Id="rId10" Type="http://schemas.openxmlformats.org/officeDocument/2006/relationships/image" Target="../media/image171.emf"/><Relationship Id="rId4" Type="http://schemas.openxmlformats.org/officeDocument/2006/relationships/tags" Target="../tags/tag858.xml"/><Relationship Id="rId9" Type="http://schemas.openxmlformats.org/officeDocument/2006/relationships/oleObject" Target="../embeddings/oleObject83.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tags" Target="../tags/tag862.xml"/><Relationship Id="rId7" Type="http://schemas.openxmlformats.org/officeDocument/2006/relationships/notesSlide" Target="../notesSlides/notesSlide19.xml"/><Relationship Id="rId2" Type="http://schemas.openxmlformats.org/officeDocument/2006/relationships/tags" Target="../tags/tag861.xml"/><Relationship Id="rId1" Type="http://schemas.openxmlformats.org/officeDocument/2006/relationships/vmlDrawing" Target="../drawings/vmlDrawing84.vml"/><Relationship Id="rId6" Type="http://schemas.openxmlformats.org/officeDocument/2006/relationships/slideLayout" Target="../slideLayouts/slideLayout7.xml"/><Relationship Id="rId11" Type="http://schemas.microsoft.com/office/2007/relationships/hdphoto" Target="../media/hdphoto8.wdp"/><Relationship Id="rId5" Type="http://schemas.openxmlformats.org/officeDocument/2006/relationships/tags" Target="../tags/tag864.xml"/><Relationship Id="rId10" Type="http://schemas.openxmlformats.org/officeDocument/2006/relationships/image" Target="../media/image173.png"/><Relationship Id="rId4" Type="http://schemas.openxmlformats.org/officeDocument/2006/relationships/tags" Target="../tags/tag863.xml"/><Relationship Id="rId9" Type="http://schemas.openxmlformats.org/officeDocument/2006/relationships/image" Target="../media/image172.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5.xml"/><Relationship Id="rId1" Type="http://schemas.openxmlformats.org/officeDocument/2006/relationships/vmlDrawing" Target="../drawings/vmlDrawing85.vml"/><Relationship Id="rId6" Type="http://schemas.openxmlformats.org/officeDocument/2006/relationships/image" Target="../media/image174.emf"/><Relationship Id="rId5" Type="http://schemas.openxmlformats.org/officeDocument/2006/relationships/oleObject" Target="../embeddings/oleObject85.bin"/><Relationship Id="rId4"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265.svg"/><Relationship Id="rId3" Type="http://schemas.openxmlformats.org/officeDocument/2006/relationships/tags" Target="../tags/tag867.xml"/><Relationship Id="rId7" Type="http://schemas.openxmlformats.org/officeDocument/2006/relationships/notesSlide" Target="../notesSlides/notesSlide21.xml"/><Relationship Id="rId12" Type="http://schemas.openxmlformats.org/officeDocument/2006/relationships/image" Target="../media/image177.png"/><Relationship Id="rId2" Type="http://schemas.openxmlformats.org/officeDocument/2006/relationships/tags" Target="../tags/tag866.xml"/><Relationship Id="rId1" Type="http://schemas.openxmlformats.org/officeDocument/2006/relationships/vmlDrawing" Target="../drawings/vmlDrawing86.vml"/><Relationship Id="rId6" Type="http://schemas.openxmlformats.org/officeDocument/2006/relationships/slideLayout" Target="../slideLayouts/slideLayout2.xml"/><Relationship Id="rId11" Type="http://schemas.openxmlformats.org/officeDocument/2006/relationships/image" Target="../media/image263.svg"/><Relationship Id="rId5" Type="http://schemas.openxmlformats.org/officeDocument/2006/relationships/tags" Target="../tags/tag869.xml"/><Relationship Id="rId15" Type="http://schemas.openxmlformats.org/officeDocument/2006/relationships/image" Target="../media/image267.svg"/><Relationship Id="rId10" Type="http://schemas.openxmlformats.org/officeDocument/2006/relationships/image" Target="../media/image176.png"/><Relationship Id="rId4" Type="http://schemas.openxmlformats.org/officeDocument/2006/relationships/tags" Target="../tags/tag868.xml"/><Relationship Id="rId9" Type="http://schemas.openxmlformats.org/officeDocument/2006/relationships/image" Target="../media/image175.emf"/><Relationship Id="rId14" Type="http://schemas.openxmlformats.org/officeDocument/2006/relationships/image" Target="../media/image178.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0.png"/><Relationship Id="rId3" Type="http://schemas.openxmlformats.org/officeDocument/2006/relationships/tags" Target="../tags/tag871.xml"/><Relationship Id="rId7" Type="http://schemas.openxmlformats.org/officeDocument/2006/relationships/tags" Target="../tags/tag875.xml"/><Relationship Id="rId12" Type="http://schemas.openxmlformats.org/officeDocument/2006/relationships/image" Target="../media/image179.png"/><Relationship Id="rId17" Type="http://schemas.openxmlformats.org/officeDocument/2006/relationships/image" Target="../media/image273.svg"/><Relationship Id="rId2" Type="http://schemas.openxmlformats.org/officeDocument/2006/relationships/tags" Target="../tags/tag870.xml"/><Relationship Id="rId16" Type="http://schemas.openxmlformats.org/officeDocument/2006/relationships/image" Target="../media/image182.png"/><Relationship Id="rId1" Type="http://schemas.openxmlformats.org/officeDocument/2006/relationships/vmlDrawing" Target="../drawings/vmlDrawing87.vml"/><Relationship Id="rId6" Type="http://schemas.openxmlformats.org/officeDocument/2006/relationships/tags" Target="../tags/tag874.xml"/><Relationship Id="rId11" Type="http://schemas.openxmlformats.org/officeDocument/2006/relationships/image" Target="../media/image4.emf"/><Relationship Id="rId5" Type="http://schemas.openxmlformats.org/officeDocument/2006/relationships/tags" Target="../tags/tag873.xml"/><Relationship Id="rId15" Type="http://schemas.openxmlformats.org/officeDocument/2006/relationships/image" Target="../media/image271.svg"/><Relationship Id="rId10" Type="http://schemas.openxmlformats.org/officeDocument/2006/relationships/oleObject" Target="../embeddings/oleObject87.bin"/><Relationship Id="rId4" Type="http://schemas.openxmlformats.org/officeDocument/2006/relationships/tags" Target="../tags/tag872.xml"/><Relationship Id="rId9" Type="http://schemas.openxmlformats.org/officeDocument/2006/relationships/notesSlide" Target="../notesSlides/notesSlide22.xml"/><Relationship Id="rId14" Type="http://schemas.openxmlformats.org/officeDocument/2006/relationships/image" Target="../media/image181.png"/></Relationships>
</file>

<file path=ppt/slides/_rels/slide5.xml.rels><?xml version="1.0" encoding="UTF-8" standalone="yes"?>
<Relationships xmlns="http://schemas.openxmlformats.org/package/2006/relationships"><Relationship Id="rId26" Type="http://schemas.openxmlformats.org/officeDocument/2006/relationships/tags" Target="../tags/tag495.xml"/><Relationship Id="rId21" Type="http://schemas.openxmlformats.org/officeDocument/2006/relationships/tags" Target="../tags/tag490.xml"/><Relationship Id="rId34" Type="http://schemas.openxmlformats.org/officeDocument/2006/relationships/tags" Target="../tags/tag503.xml"/><Relationship Id="rId42" Type="http://schemas.openxmlformats.org/officeDocument/2006/relationships/tags" Target="../tags/tag511.xml"/><Relationship Id="rId47" Type="http://schemas.openxmlformats.org/officeDocument/2006/relationships/tags" Target="../tags/tag516.xml"/><Relationship Id="rId50" Type="http://schemas.openxmlformats.org/officeDocument/2006/relationships/tags" Target="../tags/tag519.xml"/><Relationship Id="rId55" Type="http://schemas.openxmlformats.org/officeDocument/2006/relationships/slideLayout" Target="../slideLayouts/slideLayout18.xml"/><Relationship Id="rId63" Type="http://schemas.openxmlformats.org/officeDocument/2006/relationships/image" Target="../media/image20.svg"/><Relationship Id="rId7" Type="http://schemas.openxmlformats.org/officeDocument/2006/relationships/tags" Target="../tags/tag476.xml"/><Relationship Id="rId2" Type="http://schemas.openxmlformats.org/officeDocument/2006/relationships/tags" Target="../tags/tag471.xml"/><Relationship Id="rId16" Type="http://schemas.openxmlformats.org/officeDocument/2006/relationships/tags" Target="../tags/tag485.xml"/><Relationship Id="rId29" Type="http://schemas.openxmlformats.org/officeDocument/2006/relationships/tags" Target="../tags/tag498.xml"/><Relationship Id="rId11" Type="http://schemas.openxmlformats.org/officeDocument/2006/relationships/tags" Target="../tags/tag480.xml"/><Relationship Id="rId24" Type="http://schemas.openxmlformats.org/officeDocument/2006/relationships/tags" Target="../tags/tag493.xml"/><Relationship Id="rId32" Type="http://schemas.openxmlformats.org/officeDocument/2006/relationships/tags" Target="../tags/tag501.xml"/><Relationship Id="rId37" Type="http://schemas.openxmlformats.org/officeDocument/2006/relationships/tags" Target="../tags/tag506.xml"/><Relationship Id="rId40" Type="http://schemas.openxmlformats.org/officeDocument/2006/relationships/tags" Target="../tags/tag509.xml"/><Relationship Id="rId45" Type="http://schemas.openxmlformats.org/officeDocument/2006/relationships/tags" Target="../tags/tag514.xml"/><Relationship Id="rId53" Type="http://schemas.openxmlformats.org/officeDocument/2006/relationships/tags" Target="../tags/tag522.xml"/><Relationship Id="rId58" Type="http://schemas.openxmlformats.org/officeDocument/2006/relationships/image" Target="../media/image13.png"/><Relationship Id="rId5" Type="http://schemas.openxmlformats.org/officeDocument/2006/relationships/tags" Target="../tags/tag474.xml"/><Relationship Id="rId61" Type="http://schemas.openxmlformats.org/officeDocument/2006/relationships/image" Target="../media/image18.svg"/><Relationship Id="rId19" Type="http://schemas.openxmlformats.org/officeDocument/2006/relationships/tags" Target="../tags/tag488.xml"/><Relationship Id="rId14" Type="http://schemas.openxmlformats.org/officeDocument/2006/relationships/tags" Target="../tags/tag483.xml"/><Relationship Id="rId22" Type="http://schemas.openxmlformats.org/officeDocument/2006/relationships/tags" Target="../tags/tag491.xml"/><Relationship Id="rId27" Type="http://schemas.openxmlformats.org/officeDocument/2006/relationships/tags" Target="../tags/tag496.xml"/><Relationship Id="rId30" Type="http://schemas.openxmlformats.org/officeDocument/2006/relationships/tags" Target="../tags/tag499.xml"/><Relationship Id="rId35" Type="http://schemas.openxmlformats.org/officeDocument/2006/relationships/tags" Target="../tags/tag504.xml"/><Relationship Id="rId43" Type="http://schemas.openxmlformats.org/officeDocument/2006/relationships/tags" Target="../tags/tag512.xml"/><Relationship Id="rId48" Type="http://schemas.openxmlformats.org/officeDocument/2006/relationships/tags" Target="../tags/tag517.xml"/><Relationship Id="rId56" Type="http://schemas.openxmlformats.org/officeDocument/2006/relationships/oleObject" Target="../embeddings/oleObject43.bin"/><Relationship Id="rId64" Type="http://schemas.openxmlformats.org/officeDocument/2006/relationships/image" Target="../media/image16.png"/><Relationship Id="rId8" Type="http://schemas.openxmlformats.org/officeDocument/2006/relationships/tags" Target="../tags/tag477.xml"/><Relationship Id="rId51" Type="http://schemas.openxmlformats.org/officeDocument/2006/relationships/tags" Target="../tags/tag520.xml"/><Relationship Id="rId3" Type="http://schemas.openxmlformats.org/officeDocument/2006/relationships/tags" Target="../tags/tag472.xml"/><Relationship Id="rId12" Type="http://schemas.openxmlformats.org/officeDocument/2006/relationships/tags" Target="../tags/tag481.xml"/><Relationship Id="rId17" Type="http://schemas.openxmlformats.org/officeDocument/2006/relationships/tags" Target="../tags/tag486.xml"/><Relationship Id="rId25" Type="http://schemas.openxmlformats.org/officeDocument/2006/relationships/tags" Target="../tags/tag494.xml"/><Relationship Id="rId33" Type="http://schemas.openxmlformats.org/officeDocument/2006/relationships/tags" Target="../tags/tag502.xml"/><Relationship Id="rId38" Type="http://schemas.openxmlformats.org/officeDocument/2006/relationships/tags" Target="../tags/tag507.xml"/><Relationship Id="rId46" Type="http://schemas.openxmlformats.org/officeDocument/2006/relationships/tags" Target="../tags/tag515.xml"/><Relationship Id="rId59" Type="http://schemas.openxmlformats.org/officeDocument/2006/relationships/image" Target="../media/image16.svg"/><Relationship Id="rId20" Type="http://schemas.openxmlformats.org/officeDocument/2006/relationships/tags" Target="../tags/tag489.xml"/><Relationship Id="rId41" Type="http://schemas.openxmlformats.org/officeDocument/2006/relationships/tags" Target="../tags/tag510.xml"/><Relationship Id="rId54" Type="http://schemas.openxmlformats.org/officeDocument/2006/relationships/tags" Target="../tags/tag523.xml"/><Relationship Id="rId62" Type="http://schemas.openxmlformats.org/officeDocument/2006/relationships/image" Target="../media/image15.png"/><Relationship Id="rId1" Type="http://schemas.openxmlformats.org/officeDocument/2006/relationships/vmlDrawing" Target="../drawings/vmlDrawing43.vml"/><Relationship Id="rId6" Type="http://schemas.openxmlformats.org/officeDocument/2006/relationships/tags" Target="../tags/tag475.xml"/><Relationship Id="rId15" Type="http://schemas.openxmlformats.org/officeDocument/2006/relationships/tags" Target="../tags/tag484.xml"/><Relationship Id="rId23" Type="http://schemas.openxmlformats.org/officeDocument/2006/relationships/tags" Target="../tags/tag492.xml"/><Relationship Id="rId28" Type="http://schemas.openxmlformats.org/officeDocument/2006/relationships/tags" Target="../tags/tag497.xml"/><Relationship Id="rId36" Type="http://schemas.openxmlformats.org/officeDocument/2006/relationships/tags" Target="../tags/tag505.xml"/><Relationship Id="rId49" Type="http://schemas.openxmlformats.org/officeDocument/2006/relationships/tags" Target="../tags/tag518.xml"/><Relationship Id="rId57" Type="http://schemas.openxmlformats.org/officeDocument/2006/relationships/image" Target="../media/image12.emf"/><Relationship Id="rId10" Type="http://schemas.openxmlformats.org/officeDocument/2006/relationships/tags" Target="../tags/tag479.xml"/><Relationship Id="rId31" Type="http://schemas.openxmlformats.org/officeDocument/2006/relationships/tags" Target="../tags/tag500.xml"/><Relationship Id="rId44" Type="http://schemas.openxmlformats.org/officeDocument/2006/relationships/tags" Target="../tags/tag513.xml"/><Relationship Id="rId52" Type="http://schemas.openxmlformats.org/officeDocument/2006/relationships/tags" Target="../tags/tag521.xml"/><Relationship Id="rId60" Type="http://schemas.openxmlformats.org/officeDocument/2006/relationships/image" Target="../media/image14.png"/><Relationship Id="rId65" Type="http://schemas.openxmlformats.org/officeDocument/2006/relationships/image" Target="../media/image22.svg"/><Relationship Id="rId4" Type="http://schemas.openxmlformats.org/officeDocument/2006/relationships/tags" Target="../tags/tag473.xml"/><Relationship Id="rId9" Type="http://schemas.openxmlformats.org/officeDocument/2006/relationships/tags" Target="../tags/tag478.xml"/><Relationship Id="rId13" Type="http://schemas.openxmlformats.org/officeDocument/2006/relationships/tags" Target="../tags/tag482.xml"/><Relationship Id="rId18" Type="http://schemas.openxmlformats.org/officeDocument/2006/relationships/tags" Target="../tags/tag487.xml"/><Relationship Id="rId39" Type="http://schemas.openxmlformats.org/officeDocument/2006/relationships/tags" Target="../tags/tag508.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81.png"/><Relationship Id="rId3" Type="http://schemas.openxmlformats.org/officeDocument/2006/relationships/tags" Target="../tags/tag877.xml"/><Relationship Id="rId7" Type="http://schemas.openxmlformats.org/officeDocument/2006/relationships/slideLayout" Target="../slideLayouts/slideLayout2.xml"/><Relationship Id="rId12" Type="http://schemas.openxmlformats.org/officeDocument/2006/relationships/image" Target="../media/image180.png"/><Relationship Id="rId2" Type="http://schemas.openxmlformats.org/officeDocument/2006/relationships/tags" Target="../tags/tag876.xml"/><Relationship Id="rId16" Type="http://schemas.openxmlformats.org/officeDocument/2006/relationships/image" Target="../media/image273.svg"/><Relationship Id="rId1" Type="http://schemas.openxmlformats.org/officeDocument/2006/relationships/vmlDrawing" Target="../drawings/vmlDrawing88.vml"/><Relationship Id="rId6" Type="http://schemas.openxmlformats.org/officeDocument/2006/relationships/tags" Target="../tags/tag880.xml"/><Relationship Id="rId11" Type="http://schemas.openxmlformats.org/officeDocument/2006/relationships/image" Target="../media/image179.png"/><Relationship Id="rId5" Type="http://schemas.openxmlformats.org/officeDocument/2006/relationships/tags" Target="../tags/tag879.xml"/><Relationship Id="rId15" Type="http://schemas.openxmlformats.org/officeDocument/2006/relationships/image" Target="../media/image182.png"/><Relationship Id="rId10" Type="http://schemas.openxmlformats.org/officeDocument/2006/relationships/image" Target="../media/image183.emf"/><Relationship Id="rId4" Type="http://schemas.openxmlformats.org/officeDocument/2006/relationships/tags" Target="../tags/tag878.xml"/><Relationship Id="rId9" Type="http://schemas.openxmlformats.org/officeDocument/2006/relationships/oleObject" Target="../embeddings/oleObject88.bin"/><Relationship Id="rId14" Type="http://schemas.openxmlformats.org/officeDocument/2006/relationships/image" Target="../media/image271.svg"/></Relationships>
</file>

<file path=ppt/slides/_rels/slide51.xml.rels><?xml version="1.0" encoding="UTF-8" standalone="yes"?>
<Relationships xmlns="http://schemas.openxmlformats.org/package/2006/relationships"><Relationship Id="rId13" Type="http://schemas.openxmlformats.org/officeDocument/2006/relationships/notesSlide" Target="../notesSlides/notesSlide24.xml"/><Relationship Id="rId18" Type="http://schemas.openxmlformats.org/officeDocument/2006/relationships/image" Target="../media/image153.png"/><Relationship Id="rId26" Type="http://schemas.openxmlformats.org/officeDocument/2006/relationships/image" Target="../media/image189.png"/><Relationship Id="rId3" Type="http://schemas.openxmlformats.org/officeDocument/2006/relationships/tags" Target="../tags/tag882.xml"/><Relationship Id="rId21" Type="http://schemas.openxmlformats.org/officeDocument/2006/relationships/image" Target="../media/image280.svg"/><Relationship Id="rId7" Type="http://schemas.openxmlformats.org/officeDocument/2006/relationships/tags" Target="../tags/tag886.xml"/><Relationship Id="rId12" Type="http://schemas.openxmlformats.org/officeDocument/2006/relationships/slideLayout" Target="../slideLayouts/slideLayout2.xml"/><Relationship Id="rId17" Type="http://schemas.openxmlformats.org/officeDocument/2006/relationships/image" Target="../media/image277.svg"/><Relationship Id="rId25" Type="http://schemas.openxmlformats.org/officeDocument/2006/relationships/image" Target="../media/image284.svg"/><Relationship Id="rId33" Type="http://schemas.openxmlformats.org/officeDocument/2006/relationships/image" Target="../media/image292.svg"/><Relationship Id="rId2" Type="http://schemas.openxmlformats.org/officeDocument/2006/relationships/tags" Target="../tags/tag881.xml"/><Relationship Id="rId16" Type="http://schemas.openxmlformats.org/officeDocument/2006/relationships/image" Target="../media/image185.png"/><Relationship Id="rId20" Type="http://schemas.openxmlformats.org/officeDocument/2006/relationships/image" Target="../media/image186.png"/><Relationship Id="rId29" Type="http://schemas.openxmlformats.org/officeDocument/2006/relationships/image" Target="../media/image288.svg"/><Relationship Id="rId1" Type="http://schemas.openxmlformats.org/officeDocument/2006/relationships/vmlDrawing" Target="../drawings/vmlDrawing89.vml"/><Relationship Id="rId6" Type="http://schemas.openxmlformats.org/officeDocument/2006/relationships/tags" Target="../tags/tag885.xml"/><Relationship Id="rId11" Type="http://schemas.openxmlformats.org/officeDocument/2006/relationships/tags" Target="../tags/tag890.xml"/><Relationship Id="rId24" Type="http://schemas.openxmlformats.org/officeDocument/2006/relationships/image" Target="../media/image188.png"/><Relationship Id="rId32" Type="http://schemas.openxmlformats.org/officeDocument/2006/relationships/image" Target="../media/image192.png"/><Relationship Id="rId5" Type="http://schemas.openxmlformats.org/officeDocument/2006/relationships/tags" Target="../tags/tag884.xml"/><Relationship Id="rId15" Type="http://schemas.openxmlformats.org/officeDocument/2006/relationships/image" Target="../media/image184.emf"/><Relationship Id="rId23" Type="http://schemas.openxmlformats.org/officeDocument/2006/relationships/image" Target="../media/image282.svg"/><Relationship Id="rId28" Type="http://schemas.openxmlformats.org/officeDocument/2006/relationships/image" Target="../media/image190.png"/><Relationship Id="rId10" Type="http://schemas.openxmlformats.org/officeDocument/2006/relationships/tags" Target="../tags/tag889.xml"/><Relationship Id="rId19" Type="http://schemas.openxmlformats.org/officeDocument/2006/relationships/image" Target="../media/image278.svg"/><Relationship Id="rId31" Type="http://schemas.openxmlformats.org/officeDocument/2006/relationships/image" Target="../media/image290.svg"/><Relationship Id="rId4" Type="http://schemas.openxmlformats.org/officeDocument/2006/relationships/tags" Target="../tags/tag883.xml"/><Relationship Id="rId9" Type="http://schemas.openxmlformats.org/officeDocument/2006/relationships/tags" Target="../tags/tag888.xml"/><Relationship Id="rId14" Type="http://schemas.openxmlformats.org/officeDocument/2006/relationships/oleObject" Target="../embeddings/oleObject89.bin"/><Relationship Id="rId22" Type="http://schemas.openxmlformats.org/officeDocument/2006/relationships/image" Target="../media/image187.png"/><Relationship Id="rId27" Type="http://schemas.openxmlformats.org/officeDocument/2006/relationships/image" Target="../media/image286.svg"/><Relationship Id="rId30" Type="http://schemas.openxmlformats.org/officeDocument/2006/relationships/image" Target="../media/image191.png"/><Relationship Id="rId8" Type="http://schemas.openxmlformats.org/officeDocument/2006/relationships/tags" Target="../tags/tag887.xml"/></Relationships>
</file>

<file path=ppt/slides/_rels/slide52.xml.rels><?xml version="1.0" encoding="UTF-8" standalone="yes"?>
<Relationships xmlns="http://schemas.openxmlformats.org/package/2006/relationships"><Relationship Id="rId3" Type="http://schemas.openxmlformats.org/officeDocument/2006/relationships/tags" Target="../tags/tag892.xml"/><Relationship Id="rId7" Type="http://schemas.openxmlformats.org/officeDocument/2006/relationships/image" Target="../media/image4.emf"/><Relationship Id="rId2" Type="http://schemas.openxmlformats.org/officeDocument/2006/relationships/tags" Target="../tags/tag891.xml"/><Relationship Id="rId1" Type="http://schemas.openxmlformats.org/officeDocument/2006/relationships/vmlDrawing" Target="../drawings/vmlDrawing90.vml"/><Relationship Id="rId6" Type="http://schemas.openxmlformats.org/officeDocument/2006/relationships/oleObject" Target="../embeddings/oleObject90.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slideLayout" Target="../slideLayouts/slideLayout7.xml"/><Relationship Id="rId7" Type="http://schemas.openxmlformats.org/officeDocument/2006/relationships/image" Target="../media/image193.png"/><Relationship Id="rId2" Type="http://schemas.openxmlformats.org/officeDocument/2006/relationships/tags" Target="../tags/tag893.xml"/><Relationship Id="rId1" Type="http://schemas.openxmlformats.org/officeDocument/2006/relationships/vmlDrawing" Target="../drawings/vmlDrawing91.vml"/><Relationship Id="rId6" Type="http://schemas.openxmlformats.org/officeDocument/2006/relationships/image" Target="../media/image168.emf"/><Relationship Id="rId5" Type="http://schemas.openxmlformats.org/officeDocument/2006/relationships/oleObject" Target="../embeddings/oleObject91.bin"/><Relationship Id="rId4"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181.png"/><Relationship Id="rId3" Type="http://schemas.openxmlformats.org/officeDocument/2006/relationships/tags" Target="../tags/tag895.xml"/><Relationship Id="rId7" Type="http://schemas.openxmlformats.org/officeDocument/2006/relationships/slideLayout" Target="../slideLayouts/slideLayout2.xml"/><Relationship Id="rId12" Type="http://schemas.openxmlformats.org/officeDocument/2006/relationships/image" Target="../media/image180.png"/><Relationship Id="rId2" Type="http://schemas.openxmlformats.org/officeDocument/2006/relationships/tags" Target="../tags/tag894.xml"/><Relationship Id="rId16" Type="http://schemas.openxmlformats.org/officeDocument/2006/relationships/image" Target="../media/image273.svg"/><Relationship Id="rId1" Type="http://schemas.openxmlformats.org/officeDocument/2006/relationships/vmlDrawing" Target="../drawings/vmlDrawing92.vml"/><Relationship Id="rId6" Type="http://schemas.openxmlformats.org/officeDocument/2006/relationships/tags" Target="../tags/tag898.xml"/><Relationship Id="rId11" Type="http://schemas.openxmlformats.org/officeDocument/2006/relationships/image" Target="../media/image179.png"/><Relationship Id="rId5" Type="http://schemas.openxmlformats.org/officeDocument/2006/relationships/tags" Target="../tags/tag897.xml"/><Relationship Id="rId15" Type="http://schemas.openxmlformats.org/officeDocument/2006/relationships/image" Target="../media/image182.png"/><Relationship Id="rId10" Type="http://schemas.openxmlformats.org/officeDocument/2006/relationships/image" Target="../media/image183.emf"/><Relationship Id="rId4" Type="http://schemas.openxmlformats.org/officeDocument/2006/relationships/tags" Target="../tags/tag896.xml"/><Relationship Id="rId9" Type="http://schemas.openxmlformats.org/officeDocument/2006/relationships/oleObject" Target="../embeddings/oleObject92.bin"/><Relationship Id="rId14" Type="http://schemas.openxmlformats.org/officeDocument/2006/relationships/image" Target="../media/image271.svg"/></Relationships>
</file>

<file path=ppt/slides/_rels/slide55.xml.rels><?xml version="1.0" encoding="UTF-8" standalone="yes"?>
<Relationships xmlns="http://schemas.openxmlformats.org/package/2006/relationships"><Relationship Id="rId13" Type="http://schemas.openxmlformats.org/officeDocument/2006/relationships/notesSlide" Target="../notesSlides/notesSlide28.xml"/><Relationship Id="rId18" Type="http://schemas.openxmlformats.org/officeDocument/2006/relationships/image" Target="../media/image153.png"/><Relationship Id="rId26" Type="http://schemas.openxmlformats.org/officeDocument/2006/relationships/image" Target="../media/image189.png"/><Relationship Id="rId3" Type="http://schemas.openxmlformats.org/officeDocument/2006/relationships/tags" Target="../tags/tag900.xml"/><Relationship Id="rId21" Type="http://schemas.openxmlformats.org/officeDocument/2006/relationships/image" Target="../media/image280.svg"/><Relationship Id="rId7" Type="http://schemas.openxmlformats.org/officeDocument/2006/relationships/tags" Target="../tags/tag904.xml"/><Relationship Id="rId12" Type="http://schemas.openxmlformats.org/officeDocument/2006/relationships/slideLayout" Target="../slideLayouts/slideLayout2.xml"/><Relationship Id="rId17" Type="http://schemas.openxmlformats.org/officeDocument/2006/relationships/image" Target="../media/image294.svg"/><Relationship Id="rId25" Type="http://schemas.openxmlformats.org/officeDocument/2006/relationships/image" Target="../media/image284.svg"/><Relationship Id="rId33" Type="http://schemas.openxmlformats.org/officeDocument/2006/relationships/image" Target="../media/image292.svg"/><Relationship Id="rId2" Type="http://schemas.openxmlformats.org/officeDocument/2006/relationships/tags" Target="../tags/tag899.xml"/><Relationship Id="rId16" Type="http://schemas.openxmlformats.org/officeDocument/2006/relationships/image" Target="../media/image185.png"/><Relationship Id="rId20" Type="http://schemas.openxmlformats.org/officeDocument/2006/relationships/image" Target="../media/image186.png"/><Relationship Id="rId29" Type="http://schemas.openxmlformats.org/officeDocument/2006/relationships/image" Target="../media/image288.svg"/><Relationship Id="rId1" Type="http://schemas.openxmlformats.org/officeDocument/2006/relationships/vmlDrawing" Target="../drawings/vmlDrawing93.vml"/><Relationship Id="rId6" Type="http://schemas.openxmlformats.org/officeDocument/2006/relationships/tags" Target="../tags/tag903.xml"/><Relationship Id="rId11" Type="http://schemas.openxmlformats.org/officeDocument/2006/relationships/tags" Target="../tags/tag908.xml"/><Relationship Id="rId24" Type="http://schemas.openxmlformats.org/officeDocument/2006/relationships/image" Target="../media/image188.png"/><Relationship Id="rId32" Type="http://schemas.openxmlformats.org/officeDocument/2006/relationships/image" Target="../media/image192.png"/><Relationship Id="rId5" Type="http://schemas.openxmlformats.org/officeDocument/2006/relationships/tags" Target="../tags/tag902.xml"/><Relationship Id="rId15" Type="http://schemas.openxmlformats.org/officeDocument/2006/relationships/image" Target="../media/image4.emf"/><Relationship Id="rId23" Type="http://schemas.openxmlformats.org/officeDocument/2006/relationships/image" Target="../media/image282.svg"/><Relationship Id="rId28" Type="http://schemas.openxmlformats.org/officeDocument/2006/relationships/image" Target="../media/image190.png"/><Relationship Id="rId10" Type="http://schemas.openxmlformats.org/officeDocument/2006/relationships/tags" Target="../tags/tag907.xml"/><Relationship Id="rId19" Type="http://schemas.openxmlformats.org/officeDocument/2006/relationships/image" Target="../media/image223.svg"/><Relationship Id="rId31" Type="http://schemas.openxmlformats.org/officeDocument/2006/relationships/image" Target="../media/image290.svg"/><Relationship Id="rId4" Type="http://schemas.openxmlformats.org/officeDocument/2006/relationships/tags" Target="../tags/tag901.xml"/><Relationship Id="rId9" Type="http://schemas.openxmlformats.org/officeDocument/2006/relationships/tags" Target="../tags/tag906.xml"/><Relationship Id="rId14" Type="http://schemas.openxmlformats.org/officeDocument/2006/relationships/oleObject" Target="../embeddings/oleObject93.bin"/><Relationship Id="rId22" Type="http://schemas.openxmlformats.org/officeDocument/2006/relationships/image" Target="../media/image187.png"/><Relationship Id="rId27" Type="http://schemas.openxmlformats.org/officeDocument/2006/relationships/image" Target="../media/image286.svg"/><Relationship Id="rId30" Type="http://schemas.openxmlformats.org/officeDocument/2006/relationships/image" Target="../media/image191.png"/><Relationship Id="rId8" Type="http://schemas.openxmlformats.org/officeDocument/2006/relationships/tags" Target="../tags/tag905.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97.svg"/><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194.png"/><Relationship Id="rId17" Type="http://schemas.openxmlformats.org/officeDocument/2006/relationships/image" Target="../media/image301.svg"/><Relationship Id="rId2" Type="http://schemas.openxmlformats.org/officeDocument/2006/relationships/tags" Target="../tags/tag909.xml"/><Relationship Id="rId16" Type="http://schemas.openxmlformats.org/officeDocument/2006/relationships/image" Target="../media/image196.png"/><Relationship Id="rId1" Type="http://schemas.openxmlformats.org/officeDocument/2006/relationships/vmlDrawing" Target="../drawings/vmlDrawing94.vml"/><Relationship Id="rId6" Type="http://schemas.openxmlformats.org/officeDocument/2006/relationships/tags" Target="../tags/tag913.xml"/><Relationship Id="rId11" Type="http://schemas.openxmlformats.org/officeDocument/2006/relationships/image" Target="../media/image97.emf"/><Relationship Id="rId5" Type="http://schemas.openxmlformats.org/officeDocument/2006/relationships/tags" Target="../tags/tag912.xml"/><Relationship Id="rId15" Type="http://schemas.openxmlformats.org/officeDocument/2006/relationships/image" Target="../media/image299.svg"/><Relationship Id="rId10" Type="http://schemas.openxmlformats.org/officeDocument/2006/relationships/oleObject" Target="../embeddings/oleObject94.bin"/><Relationship Id="rId4" Type="http://schemas.openxmlformats.org/officeDocument/2006/relationships/tags" Target="../tags/tag911.xml"/><Relationship Id="rId9" Type="http://schemas.openxmlformats.org/officeDocument/2006/relationships/notesSlide" Target="../notesSlides/notesSlide29.xml"/><Relationship Id="rId14" Type="http://schemas.openxmlformats.org/officeDocument/2006/relationships/image" Target="../media/image195.png"/></Relationships>
</file>

<file path=ppt/slides/_rels/slide57.xml.rels><?xml version="1.0" encoding="UTF-8" standalone="yes"?>
<Relationships xmlns="http://schemas.openxmlformats.org/package/2006/relationships"><Relationship Id="rId8" Type="http://schemas.openxmlformats.org/officeDocument/2006/relationships/tags" Target="../tags/tag921.xml"/><Relationship Id="rId13" Type="http://schemas.openxmlformats.org/officeDocument/2006/relationships/tags" Target="../tags/tag926.xml"/><Relationship Id="rId18" Type="http://schemas.openxmlformats.org/officeDocument/2006/relationships/tags" Target="../tags/tag931.xml"/><Relationship Id="rId26" Type="http://schemas.openxmlformats.org/officeDocument/2006/relationships/tags" Target="../tags/tag939.xml"/><Relationship Id="rId3" Type="http://schemas.openxmlformats.org/officeDocument/2006/relationships/tags" Target="../tags/tag916.xml"/><Relationship Id="rId21" Type="http://schemas.openxmlformats.org/officeDocument/2006/relationships/tags" Target="../tags/tag934.xml"/><Relationship Id="rId7" Type="http://schemas.openxmlformats.org/officeDocument/2006/relationships/tags" Target="../tags/tag920.xml"/><Relationship Id="rId12" Type="http://schemas.openxmlformats.org/officeDocument/2006/relationships/tags" Target="../tags/tag925.xml"/><Relationship Id="rId17" Type="http://schemas.openxmlformats.org/officeDocument/2006/relationships/tags" Target="../tags/tag930.xml"/><Relationship Id="rId25" Type="http://schemas.openxmlformats.org/officeDocument/2006/relationships/tags" Target="../tags/tag938.xml"/><Relationship Id="rId2" Type="http://schemas.openxmlformats.org/officeDocument/2006/relationships/tags" Target="../tags/tag915.xml"/><Relationship Id="rId16" Type="http://schemas.openxmlformats.org/officeDocument/2006/relationships/tags" Target="../tags/tag929.xml"/><Relationship Id="rId20" Type="http://schemas.openxmlformats.org/officeDocument/2006/relationships/tags" Target="../tags/tag933.xml"/><Relationship Id="rId29" Type="http://schemas.openxmlformats.org/officeDocument/2006/relationships/oleObject" Target="../embeddings/oleObject95.bin"/><Relationship Id="rId1" Type="http://schemas.openxmlformats.org/officeDocument/2006/relationships/vmlDrawing" Target="../drawings/vmlDrawing95.vml"/><Relationship Id="rId6" Type="http://schemas.openxmlformats.org/officeDocument/2006/relationships/tags" Target="../tags/tag919.xml"/><Relationship Id="rId11" Type="http://schemas.openxmlformats.org/officeDocument/2006/relationships/tags" Target="../tags/tag924.xml"/><Relationship Id="rId24" Type="http://schemas.openxmlformats.org/officeDocument/2006/relationships/tags" Target="../tags/tag937.xml"/><Relationship Id="rId5" Type="http://schemas.openxmlformats.org/officeDocument/2006/relationships/tags" Target="../tags/tag918.xml"/><Relationship Id="rId15" Type="http://schemas.openxmlformats.org/officeDocument/2006/relationships/tags" Target="../tags/tag928.xml"/><Relationship Id="rId23" Type="http://schemas.openxmlformats.org/officeDocument/2006/relationships/tags" Target="../tags/tag936.xml"/><Relationship Id="rId28" Type="http://schemas.openxmlformats.org/officeDocument/2006/relationships/slideLayout" Target="../slideLayouts/slideLayout2.xml"/><Relationship Id="rId10" Type="http://schemas.openxmlformats.org/officeDocument/2006/relationships/tags" Target="../tags/tag923.xml"/><Relationship Id="rId19" Type="http://schemas.openxmlformats.org/officeDocument/2006/relationships/tags" Target="../tags/tag932.xml"/><Relationship Id="rId4" Type="http://schemas.openxmlformats.org/officeDocument/2006/relationships/tags" Target="../tags/tag917.xml"/><Relationship Id="rId9" Type="http://schemas.openxmlformats.org/officeDocument/2006/relationships/tags" Target="../tags/tag922.xml"/><Relationship Id="rId14" Type="http://schemas.openxmlformats.org/officeDocument/2006/relationships/tags" Target="../tags/tag927.xml"/><Relationship Id="rId22" Type="http://schemas.openxmlformats.org/officeDocument/2006/relationships/tags" Target="../tags/tag935.xml"/><Relationship Id="rId27" Type="http://schemas.openxmlformats.org/officeDocument/2006/relationships/tags" Target="../tags/tag940.xml"/><Relationship Id="rId30" Type="http://schemas.openxmlformats.org/officeDocument/2006/relationships/image" Target="../media/image197.emf"/></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81.png"/><Relationship Id="rId3" Type="http://schemas.openxmlformats.org/officeDocument/2006/relationships/tags" Target="../tags/tag942.xml"/><Relationship Id="rId7" Type="http://schemas.openxmlformats.org/officeDocument/2006/relationships/slideLayout" Target="../slideLayouts/slideLayout2.xml"/><Relationship Id="rId12" Type="http://schemas.openxmlformats.org/officeDocument/2006/relationships/image" Target="../media/image180.png"/><Relationship Id="rId2" Type="http://schemas.openxmlformats.org/officeDocument/2006/relationships/tags" Target="../tags/tag941.xml"/><Relationship Id="rId16" Type="http://schemas.openxmlformats.org/officeDocument/2006/relationships/image" Target="../media/image273.svg"/><Relationship Id="rId1" Type="http://schemas.openxmlformats.org/officeDocument/2006/relationships/vmlDrawing" Target="../drawings/vmlDrawing96.vml"/><Relationship Id="rId6" Type="http://schemas.openxmlformats.org/officeDocument/2006/relationships/tags" Target="../tags/tag945.xml"/><Relationship Id="rId11" Type="http://schemas.openxmlformats.org/officeDocument/2006/relationships/image" Target="../media/image179.png"/><Relationship Id="rId5" Type="http://schemas.openxmlformats.org/officeDocument/2006/relationships/tags" Target="../tags/tag944.xml"/><Relationship Id="rId15" Type="http://schemas.openxmlformats.org/officeDocument/2006/relationships/image" Target="../media/image182.png"/><Relationship Id="rId10" Type="http://schemas.openxmlformats.org/officeDocument/2006/relationships/image" Target="../media/image183.emf"/><Relationship Id="rId4" Type="http://schemas.openxmlformats.org/officeDocument/2006/relationships/tags" Target="../tags/tag943.xml"/><Relationship Id="rId9" Type="http://schemas.openxmlformats.org/officeDocument/2006/relationships/oleObject" Target="../embeddings/oleObject96.bin"/><Relationship Id="rId14" Type="http://schemas.openxmlformats.org/officeDocument/2006/relationships/image" Target="../media/image271.sv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03.svg"/><Relationship Id="rId18" Type="http://schemas.openxmlformats.org/officeDocument/2006/relationships/image" Target="../media/image201.png"/><Relationship Id="rId3" Type="http://schemas.openxmlformats.org/officeDocument/2006/relationships/tags" Target="../tags/tag947.xml"/><Relationship Id="rId21" Type="http://schemas.openxmlformats.org/officeDocument/2006/relationships/image" Target="../media/image310.svg"/><Relationship Id="rId7" Type="http://schemas.openxmlformats.org/officeDocument/2006/relationships/tags" Target="../tags/tag951.xml"/><Relationship Id="rId12" Type="http://schemas.openxmlformats.org/officeDocument/2006/relationships/image" Target="../media/image198.png"/><Relationship Id="rId17" Type="http://schemas.openxmlformats.org/officeDocument/2006/relationships/image" Target="../media/image307.svg"/><Relationship Id="rId2" Type="http://schemas.openxmlformats.org/officeDocument/2006/relationships/tags" Target="../tags/tag946.xml"/><Relationship Id="rId16" Type="http://schemas.openxmlformats.org/officeDocument/2006/relationships/image" Target="../media/image200.png"/><Relationship Id="rId20" Type="http://schemas.openxmlformats.org/officeDocument/2006/relationships/image" Target="../media/image191.png"/><Relationship Id="rId1" Type="http://schemas.openxmlformats.org/officeDocument/2006/relationships/vmlDrawing" Target="../drawings/vmlDrawing97.vml"/><Relationship Id="rId6" Type="http://schemas.openxmlformats.org/officeDocument/2006/relationships/tags" Target="../tags/tag950.xml"/><Relationship Id="rId11" Type="http://schemas.openxmlformats.org/officeDocument/2006/relationships/image" Target="../media/image168.emf"/><Relationship Id="rId5" Type="http://schemas.openxmlformats.org/officeDocument/2006/relationships/tags" Target="../tags/tag949.xml"/><Relationship Id="rId15" Type="http://schemas.openxmlformats.org/officeDocument/2006/relationships/image" Target="../media/image305.svg"/><Relationship Id="rId10" Type="http://schemas.openxmlformats.org/officeDocument/2006/relationships/oleObject" Target="../embeddings/oleObject97.bin"/><Relationship Id="rId19" Type="http://schemas.openxmlformats.org/officeDocument/2006/relationships/image" Target="../media/image309.svg"/><Relationship Id="rId4" Type="http://schemas.openxmlformats.org/officeDocument/2006/relationships/tags" Target="../tags/tag948.xml"/><Relationship Id="rId9" Type="http://schemas.openxmlformats.org/officeDocument/2006/relationships/notesSlide" Target="../notesSlides/notesSlide31.xml"/><Relationship Id="rId14" Type="http://schemas.openxmlformats.org/officeDocument/2006/relationships/image" Target="../media/image199.png"/></Relationships>
</file>

<file path=ppt/slides/_rels/slide6.xml.rels><?xml version="1.0" encoding="UTF-8" standalone="yes"?>
<Relationships xmlns="http://schemas.openxmlformats.org/package/2006/relationships"><Relationship Id="rId3" Type="http://schemas.openxmlformats.org/officeDocument/2006/relationships/tags" Target="../tags/tag525.xml"/><Relationship Id="rId7" Type="http://schemas.openxmlformats.org/officeDocument/2006/relationships/image" Target="../media/image2.emf"/><Relationship Id="rId2" Type="http://schemas.openxmlformats.org/officeDocument/2006/relationships/tags" Target="../tags/tag524.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slideLayout" Target="../slideLayouts/slideLayout4.xml"/><Relationship Id="rId4" Type="http://schemas.openxmlformats.org/officeDocument/2006/relationships/tags" Target="../tags/tag526.xml"/></Relationships>
</file>

<file path=ppt/slides/_rels/slide60.xml.rels><?xml version="1.0" encoding="UTF-8" standalone="yes"?>
<Relationships xmlns="http://schemas.openxmlformats.org/package/2006/relationships"><Relationship Id="rId13" Type="http://schemas.openxmlformats.org/officeDocument/2006/relationships/tags" Target="../tags/tag963.xml"/><Relationship Id="rId18" Type="http://schemas.openxmlformats.org/officeDocument/2006/relationships/tags" Target="../tags/tag968.xml"/><Relationship Id="rId26" Type="http://schemas.openxmlformats.org/officeDocument/2006/relationships/tags" Target="../tags/tag976.xml"/><Relationship Id="rId39" Type="http://schemas.openxmlformats.org/officeDocument/2006/relationships/chart" Target="../charts/chart1.xml"/><Relationship Id="rId21" Type="http://schemas.openxmlformats.org/officeDocument/2006/relationships/tags" Target="../tags/tag971.xml"/><Relationship Id="rId34" Type="http://schemas.openxmlformats.org/officeDocument/2006/relationships/tags" Target="../tags/tag984.xml"/><Relationship Id="rId7" Type="http://schemas.openxmlformats.org/officeDocument/2006/relationships/tags" Target="../tags/tag957.xml"/><Relationship Id="rId12" Type="http://schemas.openxmlformats.org/officeDocument/2006/relationships/tags" Target="../tags/tag962.xml"/><Relationship Id="rId17" Type="http://schemas.openxmlformats.org/officeDocument/2006/relationships/tags" Target="../tags/tag967.xml"/><Relationship Id="rId25" Type="http://schemas.openxmlformats.org/officeDocument/2006/relationships/tags" Target="../tags/tag975.xml"/><Relationship Id="rId33" Type="http://schemas.openxmlformats.org/officeDocument/2006/relationships/tags" Target="../tags/tag983.xml"/><Relationship Id="rId38" Type="http://schemas.openxmlformats.org/officeDocument/2006/relationships/image" Target="../media/image168.emf"/><Relationship Id="rId2" Type="http://schemas.openxmlformats.org/officeDocument/2006/relationships/tags" Target="../tags/tag952.xml"/><Relationship Id="rId16" Type="http://schemas.openxmlformats.org/officeDocument/2006/relationships/tags" Target="../tags/tag966.xml"/><Relationship Id="rId20" Type="http://schemas.openxmlformats.org/officeDocument/2006/relationships/tags" Target="../tags/tag970.xml"/><Relationship Id="rId29" Type="http://schemas.openxmlformats.org/officeDocument/2006/relationships/tags" Target="../tags/tag979.xml"/><Relationship Id="rId1" Type="http://schemas.openxmlformats.org/officeDocument/2006/relationships/vmlDrawing" Target="../drawings/vmlDrawing98.vml"/><Relationship Id="rId6" Type="http://schemas.openxmlformats.org/officeDocument/2006/relationships/tags" Target="../tags/tag956.xml"/><Relationship Id="rId11" Type="http://schemas.openxmlformats.org/officeDocument/2006/relationships/tags" Target="../tags/tag961.xml"/><Relationship Id="rId24" Type="http://schemas.openxmlformats.org/officeDocument/2006/relationships/tags" Target="../tags/tag974.xml"/><Relationship Id="rId32" Type="http://schemas.openxmlformats.org/officeDocument/2006/relationships/tags" Target="../tags/tag982.xml"/><Relationship Id="rId37" Type="http://schemas.openxmlformats.org/officeDocument/2006/relationships/oleObject" Target="../embeddings/oleObject98.bin"/><Relationship Id="rId5" Type="http://schemas.openxmlformats.org/officeDocument/2006/relationships/tags" Target="../tags/tag955.xml"/><Relationship Id="rId15" Type="http://schemas.openxmlformats.org/officeDocument/2006/relationships/tags" Target="../tags/tag965.xml"/><Relationship Id="rId23" Type="http://schemas.openxmlformats.org/officeDocument/2006/relationships/tags" Target="../tags/tag973.xml"/><Relationship Id="rId28" Type="http://schemas.openxmlformats.org/officeDocument/2006/relationships/tags" Target="../tags/tag978.xml"/><Relationship Id="rId36" Type="http://schemas.openxmlformats.org/officeDocument/2006/relationships/notesSlide" Target="../notesSlides/notesSlide32.xml"/><Relationship Id="rId10" Type="http://schemas.openxmlformats.org/officeDocument/2006/relationships/tags" Target="../tags/tag960.xml"/><Relationship Id="rId19" Type="http://schemas.openxmlformats.org/officeDocument/2006/relationships/tags" Target="../tags/tag969.xml"/><Relationship Id="rId31" Type="http://schemas.openxmlformats.org/officeDocument/2006/relationships/tags" Target="../tags/tag981.xml"/><Relationship Id="rId4" Type="http://schemas.openxmlformats.org/officeDocument/2006/relationships/tags" Target="../tags/tag954.xml"/><Relationship Id="rId9" Type="http://schemas.openxmlformats.org/officeDocument/2006/relationships/tags" Target="../tags/tag959.xml"/><Relationship Id="rId14" Type="http://schemas.openxmlformats.org/officeDocument/2006/relationships/tags" Target="../tags/tag964.xml"/><Relationship Id="rId22" Type="http://schemas.openxmlformats.org/officeDocument/2006/relationships/tags" Target="../tags/tag972.xml"/><Relationship Id="rId27" Type="http://schemas.openxmlformats.org/officeDocument/2006/relationships/tags" Target="../tags/tag977.xml"/><Relationship Id="rId30" Type="http://schemas.openxmlformats.org/officeDocument/2006/relationships/tags" Target="../tags/tag980.xml"/><Relationship Id="rId35" Type="http://schemas.openxmlformats.org/officeDocument/2006/relationships/slideLayout" Target="../slideLayouts/slideLayout2.xml"/><Relationship Id="rId8" Type="http://schemas.openxmlformats.org/officeDocument/2006/relationships/tags" Target="../tags/tag958.xml"/><Relationship Id="rId3" Type="http://schemas.openxmlformats.org/officeDocument/2006/relationships/tags" Target="../tags/tag953.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81.png"/><Relationship Id="rId3" Type="http://schemas.openxmlformats.org/officeDocument/2006/relationships/tags" Target="../tags/tag986.xml"/><Relationship Id="rId7" Type="http://schemas.openxmlformats.org/officeDocument/2006/relationships/slideLayout" Target="../slideLayouts/slideLayout2.xml"/><Relationship Id="rId12" Type="http://schemas.openxmlformats.org/officeDocument/2006/relationships/image" Target="../media/image180.png"/><Relationship Id="rId2" Type="http://schemas.openxmlformats.org/officeDocument/2006/relationships/tags" Target="../tags/tag985.xml"/><Relationship Id="rId16" Type="http://schemas.openxmlformats.org/officeDocument/2006/relationships/image" Target="../media/image273.svg"/><Relationship Id="rId1" Type="http://schemas.openxmlformats.org/officeDocument/2006/relationships/vmlDrawing" Target="../drawings/vmlDrawing99.vml"/><Relationship Id="rId6" Type="http://schemas.openxmlformats.org/officeDocument/2006/relationships/tags" Target="../tags/tag989.xml"/><Relationship Id="rId11" Type="http://schemas.openxmlformats.org/officeDocument/2006/relationships/image" Target="../media/image179.png"/><Relationship Id="rId5" Type="http://schemas.openxmlformats.org/officeDocument/2006/relationships/tags" Target="../tags/tag988.xml"/><Relationship Id="rId15" Type="http://schemas.openxmlformats.org/officeDocument/2006/relationships/image" Target="../media/image182.png"/><Relationship Id="rId10" Type="http://schemas.openxmlformats.org/officeDocument/2006/relationships/image" Target="../media/image183.emf"/><Relationship Id="rId4" Type="http://schemas.openxmlformats.org/officeDocument/2006/relationships/tags" Target="../tags/tag987.xml"/><Relationship Id="rId9" Type="http://schemas.openxmlformats.org/officeDocument/2006/relationships/oleObject" Target="../embeddings/oleObject99.bin"/><Relationship Id="rId14" Type="http://schemas.openxmlformats.org/officeDocument/2006/relationships/image" Target="../media/image271.svg"/></Relationships>
</file>

<file path=ppt/slides/_rels/slide62.xml.rels><?xml version="1.0" encoding="UTF-8" standalone="yes"?>
<Relationships xmlns="http://schemas.openxmlformats.org/package/2006/relationships"><Relationship Id="rId13" Type="http://schemas.openxmlformats.org/officeDocument/2006/relationships/notesSlide" Target="../notesSlides/notesSlide34.xml"/><Relationship Id="rId18" Type="http://schemas.openxmlformats.org/officeDocument/2006/relationships/image" Target="../media/image203.png"/><Relationship Id="rId26" Type="http://schemas.openxmlformats.org/officeDocument/2006/relationships/image" Target="../media/image189.png"/><Relationship Id="rId3" Type="http://schemas.openxmlformats.org/officeDocument/2006/relationships/tags" Target="../tags/tag991.xml"/><Relationship Id="rId21" Type="http://schemas.openxmlformats.org/officeDocument/2006/relationships/image" Target="../media/image280.svg"/><Relationship Id="rId7" Type="http://schemas.openxmlformats.org/officeDocument/2006/relationships/tags" Target="../tags/tag995.xml"/><Relationship Id="rId12" Type="http://schemas.openxmlformats.org/officeDocument/2006/relationships/slideLayout" Target="../slideLayouts/slideLayout2.xml"/><Relationship Id="rId17" Type="http://schemas.openxmlformats.org/officeDocument/2006/relationships/image" Target="../media/image312.svg"/><Relationship Id="rId25" Type="http://schemas.openxmlformats.org/officeDocument/2006/relationships/image" Target="../media/image284.svg"/><Relationship Id="rId33" Type="http://schemas.openxmlformats.org/officeDocument/2006/relationships/image" Target="../media/image292.svg"/><Relationship Id="rId2" Type="http://schemas.openxmlformats.org/officeDocument/2006/relationships/tags" Target="../tags/tag990.xml"/><Relationship Id="rId16" Type="http://schemas.openxmlformats.org/officeDocument/2006/relationships/image" Target="../media/image202.png"/><Relationship Id="rId20" Type="http://schemas.openxmlformats.org/officeDocument/2006/relationships/image" Target="../media/image186.png"/><Relationship Id="rId29" Type="http://schemas.openxmlformats.org/officeDocument/2006/relationships/image" Target="../media/image288.svg"/><Relationship Id="rId1" Type="http://schemas.openxmlformats.org/officeDocument/2006/relationships/vmlDrawing" Target="../drawings/vmlDrawing100.vml"/><Relationship Id="rId6" Type="http://schemas.openxmlformats.org/officeDocument/2006/relationships/tags" Target="../tags/tag994.xml"/><Relationship Id="rId11" Type="http://schemas.openxmlformats.org/officeDocument/2006/relationships/tags" Target="../tags/tag999.xml"/><Relationship Id="rId24" Type="http://schemas.openxmlformats.org/officeDocument/2006/relationships/image" Target="../media/image188.png"/><Relationship Id="rId32" Type="http://schemas.openxmlformats.org/officeDocument/2006/relationships/image" Target="../media/image192.png"/><Relationship Id="rId5" Type="http://schemas.openxmlformats.org/officeDocument/2006/relationships/tags" Target="../tags/tag993.xml"/><Relationship Id="rId15" Type="http://schemas.openxmlformats.org/officeDocument/2006/relationships/image" Target="../media/image168.emf"/><Relationship Id="rId23" Type="http://schemas.openxmlformats.org/officeDocument/2006/relationships/image" Target="../media/image282.svg"/><Relationship Id="rId28" Type="http://schemas.openxmlformats.org/officeDocument/2006/relationships/image" Target="../media/image190.png"/><Relationship Id="rId10" Type="http://schemas.openxmlformats.org/officeDocument/2006/relationships/tags" Target="../tags/tag998.xml"/><Relationship Id="rId19" Type="http://schemas.openxmlformats.org/officeDocument/2006/relationships/image" Target="../media/image314.svg"/><Relationship Id="rId31" Type="http://schemas.openxmlformats.org/officeDocument/2006/relationships/image" Target="../media/image290.svg"/><Relationship Id="rId4" Type="http://schemas.openxmlformats.org/officeDocument/2006/relationships/tags" Target="../tags/tag992.xml"/><Relationship Id="rId9" Type="http://schemas.openxmlformats.org/officeDocument/2006/relationships/tags" Target="../tags/tag997.xml"/><Relationship Id="rId14" Type="http://schemas.openxmlformats.org/officeDocument/2006/relationships/oleObject" Target="../embeddings/oleObject100.bin"/><Relationship Id="rId22" Type="http://schemas.openxmlformats.org/officeDocument/2006/relationships/image" Target="../media/image187.png"/><Relationship Id="rId27" Type="http://schemas.openxmlformats.org/officeDocument/2006/relationships/image" Target="../media/image286.svg"/><Relationship Id="rId30" Type="http://schemas.openxmlformats.org/officeDocument/2006/relationships/image" Target="../media/image191.png"/><Relationship Id="rId8" Type="http://schemas.openxmlformats.org/officeDocument/2006/relationships/tags" Target="../tags/tag996.xml"/></Relationships>
</file>

<file path=ppt/slides/_rels/slide63.xml.rels><?xml version="1.0" encoding="UTF-8" standalone="yes"?>
<Relationships xmlns="http://schemas.openxmlformats.org/package/2006/relationships"><Relationship Id="rId13" Type="http://schemas.openxmlformats.org/officeDocument/2006/relationships/notesSlide" Target="../notesSlides/notesSlide35.xml"/><Relationship Id="rId18" Type="http://schemas.openxmlformats.org/officeDocument/2006/relationships/image" Target="../media/image187.png"/><Relationship Id="rId26" Type="http://schemas.openxmlformats.org/officeDocument/2006/relationships/image" Target="../media/image202.png"/><Relationship Id="rId3" Type="http://schemas.openxmlformats.org/officeDocument/2006/relationships/tags" Target="../tags/tag1001.xml"/><Relationship Id="rId21" Type="http://schemas.openxmlformats.org/officeDocument/2006/relationships/image" Target="../media/image317.svg"/><Relationship Id="rId7" Type="http://schemas.openxmlformats.org/officeDocument/2006/relationships/tags" Target="../tags/tag1005.xml"/><Relationship Id="rId12" Type="http://schemas.openxmlformats.org/officeDocument/2006/relationships/slideLayout" Target="../slideLayouts/slideLayout2.xml"/><Relationship Id="rId17" Type="http://schemas.openxmlformats.org/officeDocument/2006/relationships/image" Target="../media/image315.svg"/><Relationship Id="rId25" Type="http://schemas.openxmlformats.org/officeDocument/2006/relationships/image" Target="../media/image319.svg"/><Relationship Id="rId33" Type="http://schemas.openxmlformats.org/officeDocument/2006/relationships/image" Target="../media/image310.svg"/><Relationship Id="rId2" Type="http://schemas.openxmlformats.org/officeDocument/2006/relationships/tags" Target="../tags/tag1000.xml"/><Relationship Id="rId16" Type="http://schemas.openxmlformats.org/officeDocument/2006/relationships/image" Target="../media/image186.png"/><Relationship Id="rId20" Type="http://schemas.openxmlformats.org/officeDocument/2006/relationships/image" Target="../media/image188.png"/><Relationship Id="rId29" Type="http://schemas.openxmlformats.org/officeDocument/2006/relationships/image" Target="../media/image321.svg"/><Relationship Id="rId1" Type="http://schemas.openxmlformats.org/officeDocument/2006/relationships/vmlDrawing" Target="../drawings/vmlDrawing101.vml"/><Relationship Id="rId6" Type="http://schemas.openxmlformats.org/officeDocument/2006/relationships/tags" Target="../tags/tag1004.xml"/><Relationship Id="rId11" Type="http://schemas.openxmlformats.org/officeDocument/2006/relationships/tags" Target="../tags/tag1009.xml"/><Relationship Id="rId24" Type="http://schemas.openxmlformats.org/officeDocument/2006/relationships/image" Target="../media/image189.png"/><Relationship Id="rId32" Type="http://schemas.openxmlformats.org/officeDocument/2006/relationships/image" Target="../media/image191.png"/><Relationship Id="rId5" Type="http://schemas.openxmlformats.org/officeDocument/2006/relationships/tags" Target="../tags/tag1003.xml"/><Relationship Id="rId15" Type="http://schemas.openxmlformats.org/officeDocument/2006/relationships/image" Target="../media/image168.emf"/><Relationship Id="rId23" Type="http://schemas.openxmlformats.org/officeDocument/2006/relationships/image" Target="../media/image318.svg"/><Relationship Id="rId28" Type="http://schemas.openxmlformats.org/officeDocument/2006/relationships/image" Target="../media/image203.png"/><Relationship Id="rId10" Type="http://schemas.openxmlformats.org/officeDocument/2006/relationships/tags" Target="../tags/tag1008.xml"/><Relationship Id="rId19" Type="http://schemas.openxmlformats.org/officeDocument/2006/relationships/image" Target="../media/image316.svg"/><Relationship Id="rId31" Type="http://schemas.openxmlformats.org/officeDocument/2006/relationships/image" Target="../media/image322.svg"/><Relationship Id="rId4" Type="http://schemas.openxmlformats.org/officeDocument/2006/relationships/tags" Target="../tags/tag1002.xml"/><Relationship Id="rId9" Type="http://schemas.openxmlformats.org/officeDocument/2006/relationships/tags" Target="../tags/tag1007.xml"/><Relationship Id="rId14" Type="http://schemas.openxmlformats.org/officeDocument/2006/relationships/oleObject" Target="../embeddings/oleObject101.bin"/><Relationship Id="rId22" Type="http://schemas.openxmlformats.org/officeDocument/2006/relationships/image" Target="../media/image192.png"/><Relationship Id="rId27" Type="http://schemas.openxmlformats.org/officeDocument/2006/relationships/image" Target="../media/image320.svg"/><Relationship Id="rId30" Type="http://schemas.openxmlformats.org/officeDocument/2006/relationships/image" Target="../media/image190.png"/><Relationship Id="rId8" Type="http://schemas.openxmlformats.org/officeDocument/2006/relationships/tags" Target="../tags/tag1006.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324.svg"/><Relationship Id="rId3" Type="http://schemas.openxmlformats.org/officeDocument/2006/relationships/tags" Target="../tags/tag1011.xml"/><Relationship Id="rId7" Type="http://schemas.openxmlformats.org/officeDocument/2006/relationships/notesSlide" Target="../notesSlides/notesSlide36.xml"/><Relationship Id="rId12" Type="http://schemas.openxmlformats.org/officeDocument/2006/relationships/image" Target="../media/image181.png"/><Relationship Id="rId2" Type="http://schemas.openxmlformats.org/officeDocument/2006/relationships/tags" Target="../tags/tag1010.xml"/><Relationship Id="rId1" Type="http://schemas.openxmlformats.org/officeDocument/2006/relationships/vmlDrawing" Target="../drawings/vmlDrawing102.vml"/><Relationship Id="rId6" Type="http://schemas.openxmlformats.org/officeDocument/2006/relationships/slideLayout" Target="../slideLayouts/slideLayout2.xml"/><Relationship Id="rId11" Type="http://schemas.openxmlformats.org/officeDocument/2006/relationships/image" Target="../media/image180.png"/><Relationship Id="rId5" Type="http://schemas.openxmlformats.org/officeDocument/2006/relationships/tags" Target="../tags/tag1013.xml"/><Relationship Id="rId15" Type="http://schemas.openxmlformats.org/officeDocument/2006/relationships/image" Target="../media/image325.svg"/><Relationship Id="rId10" Type="http://schemas.openxmlformats.org/officeDocument/2006/relationships/image" Target="../media/image179.png"/><Relationship Id="rId4" Type="http://schemas.openxmlformats.org/officeDocument/2006/relationships/tags" Target="../tags/tag1012.xml"/><Relationship Id="rId9" Type="http://schemas.openxmlformats.org/officeDocument/2006/relationships/image" Target="../media/image204.emf"/><Relationship Id="rId14" Type="http://schemas.openxmlformats.org/officeDocument/2006/relationships/image" Target="../media/image182.png"/></Relationships>
</file>

<file path=ppt/slides/_rels/slide65.xml.rels><?xml version="1.0" encoding="UTF-8" standalone="yes"?>
<Relationships xmlns="http://schemas.openxmlformats.org/package/2006/relationships"><Relationship Id="rId3" Type="http://schemas.openxmlformats.org/officeDocument/2006/relationships/tags" Target="../tags/tag1015.xml"/><Relationship Id="rId7" Type="http://schemas.openxmlformats.org/officeDocument/2006/relationships/image" Target="../media/image172.emf"/><Relationship Id="rId2" Type="http://schemas.openxmlformats.org/officeDocument/2006/relationships/tags" Target="../tags/tag1014.xml"/><Relationship Id="rId1" Type="http://schemas.openxmlformats.org/officeDocument/2006/relationships/vmlDrawing" Target="../drawings/vmlDrawing103.vml"/><Relationship Id="rId6" Type="http://schemas.openxmlformats.org/officeDocument/2006/relationships/oleObject" Target="../embeddings/oleObject103.bin"/><Relationship Id="rId5" Type="http://schemas.openxmlformats.org/officeDocument/2006/relationships/notesSlide" Target="../notesSlides/notesSlide37.xml"/><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tags" Target="../tags/tag1017.xml"/><Relationship Id="rId7" Type="http://schemas.openxmlformats.org/officeDocument/2006/relationships/image" Target="../media/image172.emf"/><Relationship Id="rId2" Type="http://schemas.openxmlformats.org/officeDocument/2006/relationships/tags" Target="../tags/tag1016.xml"/><Relationship Id="rId1" Type="http://schemas.openxmlformats.org/officeDocument/2006/relationships/vmlDrawing" Target="../drawings/vmlDrawing104.vml"/><Relationship Id="rId6" Type="http://schemas.openxmlformats.org/officeDocument/2006/relationships/oleObject" Target="../embeddings/oleObject104.bin"/><Relationship Id="rId5" Type="http://schemas.openxmlformats.org/officeDocument/2006/relationships/notesSlide" Target="../notesSlides/notesSlide38.xml"/><Relationship Id="rId10" Type="http://schemas.openxmlformats.org/officeDocument/2006/relationships/image" Target="../media/image205.png"/><Relationship Id="rId4" Type="http://schemas.openxmlformats.org/officeDocument/2006/relationships/slideLayout" Target="../slideLayouts/slideLayout7.xml"/><Relationship Id="rId9" Type="http://schemas.microsoft.com/office/2007/relationships/hdphoto" Target="../media/hdphoto8.wdp"/></Relationships>
</file>

<file path=ppt/slides/_rels/slide67.xml.rels><?xml version="1.0" encoding="UTF-8" standalone="yes"?>
<Relationships xmlns="http://schemas.openxmlformats.org/package/2006/relationships"><Relationship Id="rId8" Type="http://schemas.openxmlformats.org/officeDocument/2006/relationships/tags" Target="../tags/tag1024.xml"/><Relationship Id="rId13" Type="http://schemas.openxmlformats.org/officeDocument/2006/relationships/image" Target="../media/image207.jpeg"/><Relationship Id="rId3" Type="http://schemas.openxmlformats.org/officeDocument/2006/relationships/tags" Target="../tags/tag1019.xml"/><Relationship Id="rId7" Type="http://schemas.openxmlformats.org/officeDocument/2006/relationships/tags" Target="../tags/tag1023.xml"/><Relationship Id="rId12" Type="http://schemas.openxmlformats.org/officeDocument/2006/relationships/image" Target="../media/image206.emf"/><Relationship Id="rId17" Type="http://schemas.openxmlformats.org/officeDocument/2006/relationships/image" Target="../media/image332.svg"/><Relationship Id="rId2" Type="http://schemas.openxmlformats.org/officeDocument/2006/relationships/tags" Target="../tags/tag1018.xml"/><Relationship Id="rId16" Type="http://schemas.openxmlformats.org/officeDocument/2006/relationships/image" Target="../media/image209.png"/><Relationship Id="rId1" Type="http://schemas.openxmlformats.org/officeDocument/2006/relationships/vmlDrawing" Target="../drawings/vmlDrawing105.vml"/><Relationship Id="rId6" Type="http://schemas.openxmlformats.org/officeDocument/2006/relationships/tags" Target="../tags/tag1022.xml"/><Relationship Id="rId11" Type="http://schemas.openxmlformats.org/officeDocument/2006/relationships/oleObject" Target="../embeddings/oleObject105.bin"/><Relationship Id="rId5" Type="http://schemas.openxmlformats.org/officeDocument/2006/relationships/tags" Target="../tags/tag1021.xml"/><Relationship Id="rId15" Type="http://schemas.openxmlformats.org/officeDocument/2006/relationships/image" Target="../media/image330.svg"/><Relationship Id="rId10" Type="http://schemas.openxmlformats.org/officeDocument/2006/relationships/slideLayout" Target="../slideLayouts/slideLayout9.xml"/><Relationship Id="rId4" Type="http://schemas.openxmlformats.org/officeDocument/2006/relationships/tags" Target="../tags/tag1020.xml"/><Relationship Id="rId9" Type="http://schemas.openxmlformats.org/officeDocument/2006/relationships/tags" Target="../tags/tag1025.xml"/><Relationship Id="rId14" Type="http://schemas.openxmlformats.org/officeDocument/2006/relationships/image" Target="../media/image208.png"/></Relationships>
</file>

<file path=ppt/slides/_rels/slide68.xml.rels><?xml version="1.0" encoding="UTF-8" standalone="yes"?>
<Relationships xmlns="http://schemas.openxmlformats.org/package/2006/relationships"><Relationship Id="rId8" Type="http://schemas.openxmlformats.org/officeDocument/2006/relationships/image" Target="../media/image210.jpeg"/><Relationship Id="rId3" Type="http://schemas.openxmlformats.org/officeDocument/2006/relationships/tags" Target="../tags/tag1027.xml"/><Relationship Id="rId7" Type="http://schemas.openxmlformats.org/officeDocument/2006/relationships/image" Target="../media/image204.emf"/><Relationship Id="rId2" Type="http://schemas.openxmlformats.org/officeDocument/2006/relationships/tags" Target="../tags/tag1026.xml"/><Relationship Id="rId1" Type="http://schemas.openxmlformats.org/officeDocument/2006/relationships/vmlDrawing" Target="../drawings/vmlDrawing106.vml"/><Relationship Id="rId6" Type="http://schemas.openxmlformats.org/officeDocument/2006/relationships/oleObject" Target="../embeddings/oleObject106.bin"/><Relationship Id="rId11" Type="http://schemas.openxmlformats.org/officeDocument/2006/relationships/image" Target="../media/image335.svg"/><Relationship Id="rId5" Type="http://schemas.openxmlformats.org/officeDocument/2006/relationships/slideLayout" Target="../slideLayouts/slideLayout2.xml"/><Relationship Id="rId10" Type="http://schemas.openxmlformats.org/officeDocument/2006/relationships/image" Target="../media/image189.png"/><Relationship Id="rId4" Type="http://schemas.openxmlformats.org/officeDocument/2006/relationships/tags" Target="../tags/tag1028.xml"/><Relationship Id="rId9" Type="http://schemas.openxmlformats.org/officeDocument/2006/relationships/image" Target="../media/image211.png"/></Relationships>
</file>

<file path=ppt/slides/_rels/slide6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tags" Target="../tags/tag1030.xml"/><Relationship Id="rId7" Type="http://schemas.openxmlformats.org/officeDocument/2006/relationships/image" Target="../media/image210.jpeg"/><Relationship Id="rId2" Type="http://schemas.openxmlformats.org/officeDocument/2006/relationships/tags" Target="../tags/tag1029.xml"/><Relationship Id="rId1" Type="http://schemas.openxmlformats.org/officeDocument/2006/relationships/vmlDrawing" Target="../drawings/vmlDrawing107.vml"/><Relationship Id="rId6" Type="http://schemas.openxmlformats.org/officeDocument/2006/relationships/image" Target="../media/image204.emf"/><Relationship Id="rId5" Type="http://schemas.openxmlformats.org/officeDocument/2006/relationships/oleObject" Target="../embeddings/oleObject107.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533.xml"/><Relationship Id="rId13" Type="http://schemas.openxmlformats.org/officeDocument/2006/relationships/image" Target="../media/image17.emf"/><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oleObject" Target="../embeddings/oleObject45.bin"/><Relationship Id="rId17" Type="http://schemas.openxmlformats.org/officeDocument/2006/relationships/slide" Target="slide72.xml"/><Relationship Id="rId2" Type="http://schemas.openxmlformats.org/officeDocument/2006/relationships/tags" Target="../tags/tag527.xml"/><Relationship Id="rId16" Type="http://schemas.openxmlformats.org/officeDocument/2006/relationships/slide" Target="slide43.xml"/><Relationship Id="rId1" Type="http://schemas.openxmlformats.org/officeDocument/2006/relationships/vmlDrawing" Target="../drawings/vmlDrawing45.vml"/><Relationship Id="rId6" Type="http://schemas.openxmlformats.org/officeDocument/2006/relationships/tags" Target="../tags/tag531.xml"/><Relationship Id="rId11" Type="http://schemas.openxmlformats.org/officeDocument/2006/relationships/slideLayout" Target="../slideLayouts/slideLayout3.xml"/><Relationship Id="rId5" Type="http://schemas.openxmlformats.org/officeDocument/2006/relationships/tags" Target="../tags/tag530.xml"/><Relationship Id="rId15" Type="http://schemas.openxmlformats.org/officeDocument/2006/relationships/slide" Target="slide32.xml"/><Relationship Id="rId10" Type="http://schemas.openxmlformats.org/officeDocument/2006/relationships/tags" Target="../tags/tag535.xml"/><Relationship Id="rId4" Type="http://schemas.openxmlformats.org/officeDocument/2006/relationships/tags" Target="../tags/tag529.xml"/><Relationship Id="rId9" Type="http://schemas.openxmlformats.org/officeDocument/2006/relationships/tags" Target="../tags/tag534.xml"/><Relationship Id="rId14" Type="http://schemas.openxmlformats.org/officeDocument/2006/relationships/slide" Target="slide20.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39.xml"/><Relationship Id="rId13" Type="http://schemas.openxmlformats.org/officeDocument/2006/relationships/image" Target="../media/image181.png"/><Relationship Id="rId3" Type="http://schemas.openxmlformats.org/officeDocument/2006/relationships/tags" Target="../tags/tag1032.xml"/><Relationship Id="rId7" Type="http://schemas.openxmlformats.org/officeDocument/2006/relationships/slideLayout" Target="../slideLayouts/slideLayout2.xml"/><Relationship Id="rId12" Type="http://schemas.openxmlformats.org/officeDocument/2006/relationships/image" Target="../media/image180.png"/><Relationship Id="rId2" Type="http://schemas.openxmlformats.org/officeDocument/2006/relationships/tags" Target="../tags/tag1031.xml"/><Relationship Id="rId16" Type="http://schemas.openxmlformats.org/officeDocument/2006/relationships/image" Target="../media/image273.svg"/><Relationship Id="rId1" Type="http://schemas.openxmlformats.org/officeDocument/2006/relationships/vmlDrawing" Target="../drawings/vmlDrawing108.vml"/><Relationship Id="rId6" Type="http://schemas.openxmlformats.org/officeDocument/2006/relationships/tags" Target="../tags/tag1035.xml"/><Relationship Id="rId11" Type="http://schemas.openxmlformats.org/officeDocument/2006/relationships/image" Target="../media/image179.png"/><Relationship Id="rId5" Type="http://schemas.openxmlformats.org/officeDocument/2006/relationships/tags" Target="../tags/tag1034.xml"/><Relationship Id="rId15" Type="http://schemas.openxmlformats.org/officeDocument/2006/relationships/image" Target="../media/image182.png"/><Relationship Id="rId10" Type="http://schemas.openxmlformats.org/officeDocument/2006/relationships/image" Target="../media/image183.emf"/><Relationship Id="rId4" Type="http://schemas.openxmlformats.org/officeDocument/2006/relationships/tags" Target="../tags/tag1033.xml"/><Relationship Id="rId9" Type="http://schemas.openxmlformats.org/officeDocument/2006/relationships/oleObject" Target="../embeddings/oleObject108.bin"/><Relationship Id="rId14" Type="http://schemas.openxmlformats.org/officeDocument/2006/relationships/image" Target="../media/image271.svg"/></Relationships>
</file>

<file path=ppt/slides/_rels/slide71.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tags" Target="../tags/tag1037.xml"/><Relationship Id="rId7" Type="http://schemas.openxmlformats.org/officeDocument/2006/relationships/oleObject" Target="../embeddings/oleObject109.bin"/><Relationship Id="rId2" Type="http://schemas.openxmlformats.org/officeDocument/2006/relationships/tags" Target="../tags/tag1036.xml"/><Relationship Id="rId1" Type="http://schemas.openxmlformats.org/officeDocument/2006/relationships/vmlDrawing" Target="../drawings/vmlDrawing109.vml"/><Relationship Id="rId6" Type="http://schemas.openxmlformats.org/officeDocument/2006/relationships/notesSlide" Target="../notesSlides/notesSlide40.xml"/><Relationship Id="rId5" Type="http://schemas.openxmlformats.org/officeDocument/2006/relationships/slideLayout" Target="../slideLayouts/slideLayout7.xml"/><Relationship Id="rId10" Type="http://schemas.microsoft.com/office/2007/relationships/hdphoto" Target="../media/hdphoto7.wdp"/><Relationship Id="rId4" Type="http://schemas.openxmlformats.org/officeDocument/2006/relationships/tags" Target="../tags/tag1038.xml"/><Relationship Id="rId9" Type="http://schemas.openxmlformats.org/officeDocument/2006/relationships/image" Target="../media/image170.png"/></Relationships>
</file>

<file path=ppt/slides/_rels/slide72.xml.rels><?xml version="1.0" encoding="UTF-8" standalone="yes"?>
<Relationships xmlns="http://schemas.openxmlformats.org/package/2006/relationships"><Relationship Id="rId8" Type="http://schemas.openxmlformats.org/officeDocument/2006/relationships/tags" Target="../tags/tag1045.xml"/><Relationship Id="rId13" Type="http://schemas.openxmlformats.org/officeDocument/2006/relationships/image" Target="../media/image17.emf"/><Relationship Id="rId3" Type="http://schemas.openxmlformats.org/officeDocument/2006/relationships/tags" Target="../tags/tag1040.xml"/><Relationship Id="rId7" Type="http://schemas.openxmlformats.org/officeDocument/2006/relationships/tags" Target="../tags/tag1044.xml"/><Relationship Id="rId12" Type="http://schemas.openxmlformats.org/officeDocument/2006/relationships/oleObject" Target="../embeddings/oleObject110.bin"/><Relationship Id="rId17" Type="http://schemas.openxmlformats.org/officeDocument/2006/relationships/slide" Target="slide43.xml"/><Relationship Id="rId2" Type="http://schemas.openxmlformats.org/officeDocument/2006/relationships/tags" Target="../tags/tag1039.xml"/><Relationship Id="rId16" Type="http://schemas.openxmlformats.org/officeDocument/2006/relationships/slide" Target="slide32.xml"/><Relationship Id="rId1" Type="http://schemas.openxmlformats.org/officeDocument/2006/relationships/vmlDrawing" Target="../drawings/vmlDrawing110.vml"/><Relationship Id="rId6" Type="http://schemas.openxmlformats.org/officeDocument/2006/relationships/tags" Target="../tags/tag1043.xml"/><Relationship Id="rId11" Type="http://schemas.openxmlformats.org/officeDocument/2006/relationships/slideLayout" Target="../slideLayouts/slideLayout3.xml"/><Relationship Id="rId5" Type="http://schemas.openxmlformats.org/officeDocument/2006/relationships/tags" Target="../tags/tag1042.xml"/><Relationship Id="rId15" Type="http://schemas.openxmlformats.org/officeDocument/2006/relationships/slide" Target="slide20.xml"/><Relationship Id="rId10" Type="http://schemas.openxmlformats.org/officeDocument/2006/relationships/tags" Target="../tags/tag1047.xml"/><Relationship Id="rId4" Type="http://schemas.openxmlformats.org/officeDocument/2006/relationships/tags" Target="../tags/tag1041.xml"/><Relationship Id="rId9" Type="http://schemas.openxmlformats.org/officeDocument/2006/relationships/tags" Target="../tags/tag1046.xml"/><Relationship Id="rId14" Type="http://schemas.openxmlformats.org/officeDocument/2006/relationships/slide" Target="slide7.xml"/></Relationships>
</file>

<file path=ppt/slides/_rels/slide73.xml.rels><?xml version="1.0" encoding="UTF-8" standalone="yes"?>
<Relationships xmlns="http://schemas.openxmlformats.org/package/2006/relationships"><Relationship Id="rId8" Type="http://schemas.openxmlformats.org/officeDocument/2006/relationships/tags" Target="../tags/tag1054.xml"/><Relationship Id="rId13" Type="http://schemas.openxmlformats.org/officeDocument/2006/relationships/oleObject" Target="../embeddings/oleObject111.bin"/><Relationship Id="rId18" Type="http://schemas.openxmlformats.org/officeDocument/2006/relationships/image" Target="../media/image339.svg"/><Relationship Id="rId26" Type="http://schemas.openxmlformats.org/officeDocument/2006/relationships/image" Target="../media/image347.svg"/><Relationship Id="rId3" Type="http://schemas.openxmlformats.org/officeDocument/2006/relationships/tags" Target="../tags/tag1049.xml"/><Relationship Id="rId21" Type="http://schemas.openxmlformats.org/officeDocument/2006/relationships/image" Target="../media/image215.png"/><Relationship Id="rId7" Type="http://schemas.openxmlformats.org/officeDocument/2006/relationships/tags" Target="../tags/tag1053.xml"/><Relationship Id="rId12" Type="http://schemas.openxmlformats.org/officeDocument/2006/relationships/slideLayout" Target="../slideLayouts/slideLayout20.xml"/><Relationship Id="rId17" Type="http://schemas.openxmlformats.org/officeDocument/2006/relationships/image" Target="../media/image213.png"/><Relationship Id="rId25" Type="http://schemas.openxmlformats.org/officeDocument/2006/relationships/image" Target="../media/image217.png"/><Relationship Id="rId2" Type="http://schemas.openxmlformats.org/officeDocument/2006/relationships/tags" Target="../tags/tag1048.xml"/><Relationship Id="rId16" Type="http://schemas.openxmlformats.org/officeDocument/2006/relationships/image" Target="../media/image337.svg"/><Relationship Id="rId20" Type="http://schemas.openxmlformats.org/officeDocument/2006/relationships/image" Target="../media/image341.svg"/><Relationship Id="rId1" Type="http://schemas.openxmlformats.org/officeDocument/2006/relationships/vmlDrawing" Target="../drawings/vmlDrawing111.vml"/><Relationship Id="rId6" Type="http://schemas.openxmlformats.org/officeDocument/2006/relationships/tags" Target="../tags/tag1052.xml"/><Relationship Id="rId11" Type="http://schemas.openxmlformats.org/officeDocument/2006/relationships/tags" Target="../tags/tag1057.xml"/><Relationship Id="rId24" Type="http://schemas.openxmlformats.org/officeDocument/2006/relationships/image" Target="../media/image345.svg"/><Relationship Id="rId5" Type="http://schemas.openxmlformats.org/officeDocument/2006/relationships/tags" Target="../tags/tag1051.xml"/><Relationship Id="rId15" Type="http://schemas.openxmlformats.org/officeDocument/2006/relationships/image" Target="../media/image212.png"/><Relationship Id="rId23" Type="http://schemas.openxmlformats.org/officeDocument/2006/relationships/image" Target="../media/image216.png"/><Relationship Id="rId10" Type="http://schemas.openxmlformats.org/officeDocument/2006/relationships/tags" Target="../tags/tag1056.xml"/><Relationship Id="rId19" Type="http://schemas.openxmlformats.org/officeDocument/2006/relationships/image" Target="../media/image214.png"/><Relationship Id="rId4" Type="http://schemas.openxmlformats.org/officeDocument/2006/relationships/tags" Target="../tags/tag1050.xml"/><Relationship Id="rId9" Type="http://schemas.openxmlformats.org/officeDocument/2006/relationships/tags" Target="../tags/tag1055.xml"/><Relationship Id="rId14" Type="http://schemas.openxmlformats.org/officeDocument/2006/relationships/image" Target="../media/image168.emf"/><Relationship Id="rId22" Type="http://schemas.openxmlformats.org/officeDocument/2006/relationships/image" Target="../media/image343.svg"/></Relationships>
</file>

<file path=ppt/slides/_rels/slide74.xml.rels><?xml version="1.0" encoding="UTF-8" standalone="yes"?>
<Relationships xmlns="http://schemas.openxmlformats.org/package/2006/relationships"><Relationship Id="rId3" Type="http://schemas.openxmlformats.org/officeDocument/2006/relationships/tags" Target="../tags/tag1059.xml"/><Relationship Id="rId7" Type="http://schemas.openxmlformats.org/officeDocument/2006/relationships/image" Target="../media/image2.emf"/><Relationship Id="rId2" Type="http://schemas.openxmlformats.org/officeDocument/2006/relationships/tags" Target="../tags/tag1058.xml"/><Relationship Id="rId1" Type="http://schemas.openxmlformats.org/officeDocument/2006/relationships/vmlDrawing" Target="../drawings/vmlDrawing112.vml"/><Relationship Id="rId6" Type="http://schemas.openxmlformats.org/officeDocument/2006/relationships/oleObject" Target="../embeddings/oleObject112.bin"/><Relationship Id="rId5" Type="http://schemas.openxmlformats.org/officeDocument/2006/relationships/slideLayout" Target="../slideLayouts/slideLayout2.xml"/><Relationship Id="rId4" Type="http://schemas.openxmlformats.org/officeDocument/2006/relationships/tags" Target="../tags/tag1060.xml"/></Relationships>
</file>

<file path=ppt/slides/_rels/slide75.xml.rels><?xml version="1.0" encoding="UTF-8" standalone="yes"?>
<Relationships xmlns="http://schemas.openxmlformats.org/package/2006/relationships"><Relationship Id="rId8" Type="http://schemas.openxmlformats.org/officeDocument/2006/relationships/tags" Target="../tags/tag1067.xml"/><Relationship Id="rId13" Type="http://schemas.openxmlformats.org/officeDocument/2006/relationships/tags" Target="../tags/tag1072.xml"/><Relationship Id="rId3" Type="http://schemas.openxmlformats.org/officeDocument/2006/relationships/tags" Target="../tags/tag1062.xml"/><Relationship Id="rId7" Type="http://schemas.openxmlformats.org/officeDocument/2006/relationships/tags" Target="../tags/tag1066.xml"/><Relationship Id="rId12" Type="http://schemas.openxmlformats.org/officeDocument/2006/relationships/tags" Target="../tags/tag1071.xml"/><Relationship Id="rId2" Type="http://schemas.openxmlformats.org/officeDocument/2006/relationships/tags" Target="../tags/tag1061.xml"/><Relationship Id="rId16" Type="http://schemas.openxmlformats.org/officeDocument/2006/relationships/image" Target="../media/image2.emf"/><Relationship Id="rId1" Type="http://schemas.openxmlformats.org/officeDocument/2006/relationships/vmlDrawing" Target="../drawings/vmlDrawing113.vml"/><Relationship Id="rId6" Type="http://schemas.openxmlformats.org/officeDocument/2006/relationships/tags" Target="../tags/tag1065.xml"/><Relationship Id="rId11" Type="http://schemas.openxmlformats.org/officeDocument/2006/relationships/tags" Target="../tags/tag1070.xml"/><Relationship Id="rId5" Type="http://schemas.openxmlformats.org/officeDocument/2006/relationships/tags" Target="../tags/tag1064.xml"/><Relationship Id="rId15" Type="http://schemas.openxmlformats.org/officeDocument/2006/relationships/oleObject" Target="../embeddings/oleObject113.bin"/><Relationship Id="rId10" Type="http://schemas.openxmlformats.org/officeDocument/2006/relationships/tags" Target="../tags/tag1069.xml"/><Relationship Id="rId4" Type="http://schemas.openxmlformats.org/officeDocument/2006/relationships/tags" Target="../tags/tag1063.xml"/><Relationship Id="rId9" Type="http://schemas.openxmlformats.org/officeDocument/2006/relationships/tags" Target="../tags/tag1068.xml"/><Relationship Id="rId1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74.xml"/><Relationship Id="rId7" Type="http://schemas.openxmlformats.org/officeDocument/2006/relationships/tags" Target="../tags/tag1078.xml"/><Relationship Id="rId2" Type="http://schemas.openxmlformats.org/officeDocument/2006/relationships/tags" Target="../tags/tag1073.xml"/><Relationship Id="rId1" Type="http://schemas.openxmlformats.org/officeDocument/2006/relationships/vmlDrawing" Target="../drawings/vmlDrawing114.vml"/><Relationship Id="rId6" Type="http://schemas.openxmlformats.org/officeDocument/2006/relationships/tags" Target="../tags/tag1077.xml"/><Relationship Id="rId5" Type="http://schemas.openxmlformats.org/officeDocument/2006/relationships/tags" Target="../tags/tag1076.xml"/><Relationship Id="rId10" Type="http://schemas.openxmlformats.org/officeDocument/2006/relationships/image" Target="../media/image2.emf"/><Relationship Id="rId4" Type="http://schemas.openxmlformats.org/officeDocument/2006/relationships/tags" Target="../tags/tag1075.xml"/><Relationship Id="rId9" Type="http://schemas.openxmlformats.org/officeDocument/2006/relationships/oleObject" Target="../embeddings/oleObject114.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4.png"/><Relationship Id="rId3" Type="http://schemas.openxmlformats.org/officeDocument/2006/relationships/tags" Target="../tags/tag537.xml"/><Relationship Id="rId21" Type="http://schemas.openxmlformats.org/officeDocument/2006/relationships/image" Target="../media/image29.png"/><Relationship Id="rId7" Type="http://schemas.openxmlformats.org/officeDocument/2006/relationships/notesSlide" Target="../notesSlides/notesSlide2.xml"/><Relationship Id="rId12" Type="http://schemas.openxmlformats.org/officeDocument/2006/relationships/image" Target="../media/image21.jpeg"/><Relationship Id="rId17" Type="http://schemas.openxmlformats.org/officeDocument/2006/relationships/image" Target="../media/image26.png"/><Relationship Id="rId25" Type="http://schemas.openxmlformats.org/officeDocument/2006/relationships/image" Target="../media/image33.png"/><Relationship Id="rId2" Type="http://schemas.openxmlformats.org/officeDocument/2006/relationships/tags" Target="../tags/tag536.xml"/><Relationship Id="rId16" Type="http://schemas.openxmlformats.org/officeDocument/2006/relationships/image" Target="../media/image25.png"/><Relationship Id="rId20" Type="http://schemas.microsoft.com/office/2007/relationships/hdphoto" Target="../media/hdphoto2.wdp"/><Relationship Id="rId29" Type="http://schemas.openxmlformats.org/officeDocument/2006/relationships/image" Target="../media/image37.jpeg"/><Relationship Id="rId1" Type="http://schemas.openxmlformats.org/officeDocument/2006/relationships/vmlDrawing" Target="../drawings/vmlDrawing46.vml"/><Relationship Id="rId6" Type="http://schemas.openxmlformats.org/officeDocument/2006/relationships/slideLayout" Target="../slideLayouts/slideLayout13.xml"/><Relationship Id="rId11" Type="http://schemas.openxmlformats.org/officeDocument/2006/relationships/image" Target="../media/image20.jpe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tags" Target="../tags/tag539.xml"/><Relationship Id="rId15" Type="http://schemas.openxmlformats.org/officeDocument/2006/relationships/image" Target="../media/image24.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9.jpeg"/><Relationship Id="rId19" Type="http://schemas.openxmlformats.org/officeDocument/2006/relationships/image" Target="../media/image28.png"/><Relationship Id="rId31" Type="http://schemas.openxmlformats.org/officeDocument/2006/relationships/image" Target="../media/image39.jpeg"/><Relationship Id="rId4" Type="http://schemas.openxmlformats.org/officeDocument/2006/relationships/tags" Target="../tags/tag538.xml"/><Relationship Id="rId9" Type="http://schemas.openxmlformats.org/officeDocument/2006/relationships/image" Target="../media/image18.emf"/><Relationship Id="rId14" Type="http://schemas.openxmlformats.org/officeDocument/2006/relationships/image" Target="../media/image23.jpe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tags" Target="../tags/tag541.xml"/><Relationship Id="rId7" Type="http://schemas.openxmlformats.org/officeDocument/2006/relationships/notesSlide" Target="../notesSlides/notesSlide3.xml"/><Relationship Id="rId12" Type="http://schemas.microsoft.com/office/2007/relationships/hdphoto" Target="../media/hdphoto3.wdp"/><Relationship Id="rId2" Type="http://schemas.openxmlformats.org/officeDocument/2006/relationships/tags" Target="../tags/tag540.xml"/><Relationship Id="rId1" Type="http://schemas.openxmlformats.org/officeDocument/2006/relationships/vmlDrawing" Target="../drawings/vmlDrawing47.vml"/><Relationship Id="rId6" Type="http://schemas.openxmlformats.org/officeDocument/2006/relationships/slideLayout" Target="../slideLayouts/slideLayout2.xml"/><Relationship Id="rId11" Type="http://schemas.openxmlformats.org/officeDocument/2006/relationships/image" Target="../media/image42.png"/><Relationship Id="rId5" Type="http://schemas.openxmlformats.org/officeDocument/2006/relationships/tags" Target="../tags/tag543.xml"/><Relationship Id="rId10" Type="http://schemas.openxmlformats.org/officeDocument/2006/relationships/image" Target="../media/image41.png"/><Relationship Id="rId4" Type="http://schemas.openxmlformats.org/officeDocument/2006/relationships/tags" Target="../tags/tag542.xml"/><Relationship Id="rId9"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2948019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2" name="think-cell Slide" r:id="rId9" imgW="572" imgH="588" progId="TCLayout.ActiveDocument.1">
                  <p:embed/>
                </p:oleObj>
              </mc:Choice>
              <mc:Fallback>
                <p:oleObj name="think-cell Slide" r:id="rId9" imgW="572" imgH="588"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zh-CN"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ClientLogo">
            <a:extLst>
              <a:ext uri="{FF2B5EF4-FFF2-40B4-BE49-F238E27FC236}">
                <a16:creationId xmlns:a16="http://schemas.microsoft.com/office/drawing/2014/main" id="{C90BA676-A58C-4391-A202-4FC84405D90A}"/>
              </a:ext>
            </a:extLst>
          </p:cNvPr>
          <p:cNvSpPr>
            <a:spLocks noGrp="1"/>
          </p:cNvSpPr>
          <p:nvPr>
            <p:ph type="pic" sz="quarter" idx="14"/>
            <p:custDataLst>
              <p:tags r:id="rId4"/>
            </p:custDataLst>
          </p:nvPr>
        </p:nvSpPr>
        <p:spPr/>
      </p:sp>
      <p:sp>
        <p:nvSpPr>
          <p:cNvPr id="6" name="Documenttype">
            <a:extLst>
              <a:ext uri="{FF2B5EF4-FFF2-40B4-BE49-F238E27FC236}">
                <a16:creationId xmlns:a16="http://schemas.microsoft.com/office/drawing/2014/main" id="{BDF11B44-10F6-4D48-914B-7180BB4C2591}"/>
              </a:ext>
            </a:extLst>
          </p:cNvPr>
          <p:cNvSpPr>
            <a:spLocks noGrp="1"/>
          </p:cNvSpPr>
          <p:nvPr>
            <p:ph type="body" sz="quarter" idx="13"/>
            <p:custDataLst>
              <p:tags r:id="rId5"/>
            </p:custDataLst>
          </p:nvPr>
        </p:nvSpPr>
        <p:spPr/>
        <p:txBody>
          <a:bodyPr/>
          <a:lstStyle/>
          <a:p>
            <a:endParaRPr lang="zh-CN" dirty="0"/>
          </a:p>
        </p:txBody>
      </p:sp>
      <p:sp>
        <p:nvSpPr>
          <p:cNvPr id="5" name="Subtitle">
            <a:extLst>
              <a:ext uri="{FF2B5EF4-FFF2-40B4-BE49-F238E27FC236}">
                <a16:creationId xmlns:a16="http://schemas.microsoft.com/office/drawing/2014/main" id="{83763173-01A6-4F82-AC6E-8ECBBD3516B6}"/>
              </a:ext>
            </a:extLst>
          </p:cNvPr>
          <p:cNvSpPr>
            <a:spLocks noGrp="1"/>
          </p:cNvSpPr>
          <p:nvPr>
            <p:ph type="subTitle" idx="1"/>
            <p:custDataLst>
              <p:tags r:id="rId6"/>
            </p:custDataLst>
          </p:nvPr>
        </p:nvSpPr>
        <p:spPr>
          <a:xfrm>
            <a:off x="551942" y="4092559"/>
            <a:ext cx="6016752" cy="307777"/>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zh-CN" altLang="en-US" dirty="0"/>
              <a:t>敏捷基础和敏捷工作方法</a:t>
            </a:r>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a:xfrm>
            <a:off x="551942" y="2712066"/>
            <a:ext cx="6016752" cy="1259447"/>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华谊新材料灯塔工厂</a:t>
            </a:r>
            <a:r>
              <a:rPr lang="en-US" altLang="zh-CN" dirty="0"/>
              <a:t/>
            </a:r>
            <a:br>
              <a:rPr lang="en-US" altLang="zh-CN" dirty="0"/>
            </a:br>
            <a:r>
              <a:rPr lang="zh-CN" altLang="en-US" dirty="0"/>
              <a:t>敏捷培训</a:t>
            </a:r>
            <a:endParaRPr lang="zh-CN" dirty="0"/>
          </a:p>
        </p:txBody>
      </p:sp>
    </p:spTree>
    <p:extLst>
      <p:ext uri="{BB962C8B-B14F-4D97-AF65-F5344CB8AC3E}">
        <p14:creationId xmlns:p14="http://schemas.microsoft.com/office/powerpoint/2010/main" val="3095890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hidden="1">
            <a:extLst>
              <a:ext uri="{FF2B5EF4-FFF2-40B4-BE49-F238E27FC236}">
                <a16:creationId xmlns:a16="http://schemas.microsoft.com/office/drawing/2014/main" id="{C966CF71-87FE-4484-9F34-7849F2C385B6}"/>
              </a:ext>
            </a:extLst>
          </p:cNvPr>
          <p:cNvGraphicFramePr>
            <a:graphicFrameLocks noChangeAspect="1"/>
          </p:cNvGraphicFramePr>
          <p:nvPr>
            <p:custDataLst>
              <p:tags r:id="rId2"/>
            </p:custDataLst>
            <p:extLst>
              <p:ext uri="{D42A27DB-BD31-4B8C-83A1-F6EECF244321}">
                <p14:modId xmlns:p14="http://schemas.microsoft.com/office/powerpoint/2010/main" val="2778680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8" name="think-cell Slide" r:id="rId9" imgW="423" imgH="424" progId="TCLayout.ActiveDocument.1">
                  <p:embed/>
                </p:oleObj>
              </mc:Choice>
              <mc:Fallback>
                <p:oleObj name="think-cell Slide" r:id="rId9" imgW="423" imgH="424" progId="TCLayout.ActiveDocument.1">
                  <p:embed/>
                  <p:pic>
                    <p:nvPicPr>
                      <p:cNvPr id="2" name="Object 6" hidden="1">
                        <a:extLst>
                          <a:ext uri="{FF2B5EF4-FFF2-40B4-BE49-F238E27FC236}">
                            <a16:creationId xmlns:a16="http://schemas.microsoft.com/office/drawing/2014/main" id="{C966CF71-87FE-4484-9F34-7849F2C385B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FCD0AEF6-0F3B-4D93-BE58-C441F73F09C5}"/>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2. Slide Title">
            <a:extLst>
              <a:ext uri="{FF2B5EF4-FFF2-40B4-BE49-F238E27FC236}">
                <a16:creationId xmlns:a16="http://schemas.microsoft.com/office/drawing/2014/main" id="{827D0DF3-4656-47E5-BBFC-A6B0EDDF0E89}"/>
              </a:ext>
            </a:extLst>
          </p:cNvPr>
          <p:cNvSpPr>
            <a:spLocks noGrp="1"/>
          </p:cNvSpPr>
          <p:nvPr>
            <p:ph type="title"/>
            <p:custDataLst>
              <p:tags r:id="rId4"/>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敏捷的核心是提升团队的响应力</a:t>
            </a:r>
            <a:endParaRPr lang="en-US" dirty="0"/>
          </a:p>
        </p:txBody>
      </p:sp>
      <p:sp>
        <p:nvSpPr>
          <p:cNvPr id="5" name="3. Subtitle">
            <a:extLst>
              <a:ext uri="{FF2B5EF4-FFF2-40B4-BE49-F238E27FC236}">
                <a16:creationId xmlns:a16="http://schemas.microsoft.com/office/drawing/2014/main" id="{F47C8C59-99E0-417C-B1FB-A4297C550F37}"/>
              </a:ext>
            </a:extLst>
          </p:cNvPr>
          <p:cNvSpPr>
            <a:spLocks noGrp="1"/>
          </p:cNvSpPr>
          <p:nvPr>
            <p:ph type="subTitle" idx="4294967295"/>
            <p:custDataLst>
              <p:tags r:id="rId5"/>
            </p:custDataLst>
          </p:nvPr>
        </p:nvSpPr>
        <p:spPr>
          <a:xfrm>
            <a:off x="554736" y="919250"/>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6" name="1. On-page tracker">
            <a:extLst>
              <a:ext uri="{FF2B5EF4-FFF2-40B4-BE49-F238E27FC236}">
                <a16:creationId xmlns:a16="http://schemas.microsoft.com/office/drawing/2014/main" id="{44196569-19C1-4663-8E58-5A1DA2C90A94}"/>
              </a:ext>
            </a:extLst>
          </p:cNvPr>
          <p:cNvSpPr>
            <a:spLocks noGrp="1"/>
          </p:cNvSpPr>
          <p:nvPr>
            <p:ph type="body" sz="quarter" idx="4294967295"/>
            <p:custDataLst>
              <p:tags r:id="rId6"/>
            </p:custDataLst>
          </p:nvPr>
        </p:nvSpPr>
        <p:spPr>
          <a:xfrm>
            <a:off x="7159752" y="78768"/>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pPr algn="r"/>
            <a:endParaRPr lang="en-US" sz="800"/>
          </a:p>
        </p:txBody>
      </p:sp>
      <p:pic>
        <p:nvPicPr>
          <p:cNvPr id="12" name="Picture 11">
            <a:extLst>
              <a:ext uri="{FF2B5EF4-FFF2-40B4-BE49-F238E27FC236}">
                <a16:creationId xmlns:a16="http://schemas.microsoft.com/office/drawing/2014/main" id="{F865995E-2B92-4502-BC28-DFBAF4CAD61C}"/>
              </a:ext>
            </a:extLst>
          </p:cNvPr>
          <p:cNvPicPr>
            <a:picLocks noChangeAspect="1"/>
          </p:cNvPicPr>
          <p:nvPr/>
        </p:nvPicPr>
        <p:blipFill rotWithShape="1">
          <a:blip r:embed="rId11" cstate="screen">
            <a:grayscl/>
            <a:extLst>
              <a:ext uri="{28A0092B-C50C-407E-A947-70E740481C1C}">
                <a14:useLocalDpi xmlns:a14="http://schemas.microsoft.com/office/drawing/2010/main"/>
              </a:ext>
            </a:extLst>
          </a:blip>
          <a:srcRect l="4152" t="5481" b="2479"/>
          <a:stretch/>
        </p:blipFill>
        <p:spPr>
          <a:xfrm>
            <a:off x="554736" y="1692938"/>
            <a:ext cx="10337382" cy="4539773"/>
          </a:xfrm>
          <a:prstGeom prst="rect">
            <a:avLst/>
          </a:prstGeom>
        </p:spPr>
      </p:pic>
    </p:spTree>
    <p:extLst>
      <p:ext uri="{BB962C8B-B14F-4D97-AF65-F5344CB8AC3E}">
        <p14:creationId xmlns:p14="http://schemas.microsoft.com/office/powerpoint/2010/main" val="96806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04DD7FE7-144A-410E-84B9-D92DC43658F3}"/>
              </a:ext>
            </a:extLst>
          </p:cNvPr>
          <p:cNvGraphicFramePr>
            <a:graphicFrameLocks noChangeAspect="1"/>
          </p:cNvGraphicFramePr>
          <p:nvPr>
            <p:custDataLst>
              <p:tags r:id="rId2"/>
            </p:custDataLst>
            <p:extLst>
              <p:ext uri="{D42A27DB-BD31-4B8C-83A1-F6EECF244321}">
                <p14:modId xmlns:p14="http://schemas.microsoft.com/office/powerpoint/2010/main" val="2268776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2"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04DD7FE7-144A-410E-84B9-D92DC43658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9635847C-1620-4E56-B029-E28C4A80974C}"/>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kumimoji="1" lang="zh-CN" altLang="en-US" dirty="0">
                <a:ea typeface="KaiTi" panose="02010609060101010101" pitchFamily="49" charset="-122"/>
              </a:rPr>
              <a:t>通过持续的交付将风险降低</a:t>
            </a:r>
            <a:endParaRPr lang="en-US" dirty="0"/>
          </a:p>
        </p:txBody>
      </p:sp>
      <p:sp>
        <p:nvSpPr>
          <p:cNvPr id="24" name="Subtitle 23">
            <a:extLst>
              <a:ext uri="{FF2B5EF4-FFF2-40B4-BE49-F238E27FC236}">
                <a16:creationId xmlns:a16="http://schemas.microsoft.com/office/drawing/2014/main" id="{1EE3AAC0-922A-448F-8F5F-89001F9A7373}"/>
              </a:ext>
            </a:extLst>
          </p:cNvPr>
          <p:cNvSpPr>
            <a:spLocks noGrp="1"/>
          </p:cNvSpPr>
          <p:nvPr>
            <p:ph type="subTitle" idx="1"/>
          </p:nvPr>
        </p:nvSpPr>
        <p:spPr>
          <a:xfrm>
            <a:off x="554736" y="903861"/>
            <a:ext cx="11082528" cy="276999"/>
          </a:xfrm>
        </p:spPr>
        <p:txBody>
          <a:bodyPr/>
          <a:lstStyle/>
          <a:p>
            <a:endParaRPr lang="en-US"/>
          </a:p>
        </p:txBody>
      </p:sp>
      <p:sp>
        <p:nvSpPr>
          <p:cNvPr id="25" name="Text Placeholder 24">
            <a:extLst>
              <a:ext uri="{FF2B5EF4-FFF2-40B4-BE49-F238E27FC236}">
                <a16:creationId xmlns:a16="http://schemas.microsoft.com/office/drawing/2014/main" id="{976E7968-24F3-4D65-B481-826046EBDF5D}"/>
              </a:ext>
            </a:extLst>
          </p:cNvPr>
          <p:cNvSpPr>
            <a:spLocks noGrp="1"/>
          </p:cNvSpPr>
          <p:nvPr>
            <p:ph type="body" sz="quarter" idx="17"/>
          </p:nvPr>
        </p:nvSpPr>
        <p:spPr/>
        <p:txBody>
          <a:bodyPr/>
          <a:lstStyle/>
          <a:p>
            <a:endParaRPr lang="en-US"/>
          </a:p>
        </p:txBody>
      </p:sp>
      <p:sp>
        <p:nvSpPr>
          <p:cNvPr id="6" name="TextBox 75">
            <a:extLst>
              <a:ext uri="{FF2B5EF4-FFF2-40B4-BE49-F238E27FC236}">
                <a16:creationId xmlns:a16="http://schemas.microsoft.com/office/drawing/2014/main" id="{7530D41E-2C6A-4B58-8FBB-3B314F7EAA6C}"/>
              </a:ext>
            </a:extLst>
          </p:cNvPr>
          <p:cNvSpPr txBox="1">
            <a:spLocks/>
          </p:cNvSpPr>
          <p:nvPr/>
        </p:nvSpPr>
        <p:spPr>
          <a:xfrm>
            <a:off x="7271386" y="2115732"/>
            <a:ext cx="3607519" cy="301646"/>
          </a:xfrm>
          <a:prstGeom prst="rect">
            <a:avLst/>
          </a:prstGeom>
          <a:noFill/>
          <a:ln>
            <a:noFill/>
            <a:miter lim="800000"/>
          </a:ln>
        </p:spPr>
        <p:txBody>
          <a:bodyPr wrap="square" lIns="0" tIns="0" rIns="0" bIns="0" rtlCol="0" anchor="b">
            <a:noAutofit/>
          </a:bodyPr>
          <a:lstStyle/>
          <a:p>
            <a:pPr defTabSz="896203" fontAlgn="auto">
              <a:spcBef>
                <a:spcPts val="588"/>
              </a:spcBef>
              <a:spcAft>
                <a:spcPts val="294"/>
              </a:spcAft>
              <a:defRPr/>
            </a:pPr>
            <a:r>
              <a:rPr lang="zh-CN" altLang="en-US" sz="1960" b="1" dirty="0">
                <a:cs typeface="Arial" panose="020B0604020202020204" pitchFamily="34" charset="0"/>
                <a:sym typeface="Theinhardt Pan Medium" panose="020B0604020101020102" pitchFamily="34" charset="0"/>
              </a:rPr>
              <a:t>敏捷</a:t>
            </a:r>
            <a:endParaRPr lang="en-US" sz="1960" b="1" dirty="0">
              <a:cs typeface="Arial" panose="020B0604020202020204" pitchFamily="34" charset="0"/>
              <a:sym typeface="Theinhardt Pan Medium" panose="020B0604020101020102" pitchFamily="34" charset="0"/>
            </a:endParaRPr>
          </a:p>
        </p:txBody>
      </p:sp>
      <p:sp>
        <p:nvSpPr>
          <p:cNvPr id="7" name="TextBox 76">
            <a:extLst>
              <a:ext uri="{FF2B5EF4-FFF2-40B4-BE49-F238E27FC236}">
                <a16:creationId xmlns:a16="http://schemas.microsoft.com/office/drawing/2014/main" id="{5A0C0385-C14B-4263-A162-07BD5FC69636}"/>
              </a:ext>
            </a:extLst>
          </p:cNvPr>
          <p:cNvSpPr txBox="1">
            <a:spLocks/>
          </p:cNvSpPr>
          <p:nvPr/>
        </p:nvSpPr>
        <p:spPr>
          <a:xfrm>
            <a:off x="1172463" y="2125160"/>
            <a:ext cx="3607519" cy="301646"/>
          </a:xfrm>
          <a:prstGeom prst="rect">
            <a:avLst/>
          </a:prstGeom>
          <a:noFill/>
          <a:ln>
            <a:noFill/>
            <a:miter lim="800000"/>
          </a:ln>
        </p:spPr>
        <p:txBody>
          <a:bodyPr wrap="square" lIns="0" tIns="0" rIns="0" bIns="0" rtlCol="0" anchor="b">
            <a:noAutofit/>
          </a:bodyPr>
          <a:lstStyle/>
          <a:p>
            <a:pPr defTabSz="896203" fontAlgn="auto">
              <a:spcBef>
                <a:spcPts val="588"/>
              </a:spcBef>
              <a:spcAft>
                <a:spcPts val="294"/>
              </a:spcAft>
              <a:defRPr/>
            </a:pPr>
            <a:r>
              <a:rPr lang="zh-CN" altLang="en-US" sz="1960" b="1" dirty="0">
                <a:cs typeface="Arial" panose="020B0604020202020204" pitchFamily="34" charset="0"/>
                <a:sym typeface="Theinhardt Pan Medium" panose="020B0604020101020102" pitchFamily="34" charset="0"/>
              </a:rPr>
              <a:t>传统</a:t>
            </a:r>
            <a:endParaRPr lang="en-US" sz="1960" b="1" dirty="0">
              <a:cs typeface="Arial" panose="020B0604020202020204" pitchFamily="34" charset="0"/>
              <a:sym typeface="Theinhardt Pan Medium" panose="020B0604020101020102" pitchFamily="34" charset="0"/>
            </a:endParaRPr>
          </a:p>
        </p:txBody>
      </p:sp>
      <p:grpSp>
        <p:nvGrpSpPr>
          <p:cNvPr id="26" name="Group 25">
            <a:extLst>
              <a:ext uri="{FF2B5EF4-FFF2-40B4-BE49-F238E27FC236}">
                <a16:creationId xmlns:a16="http://schemas.microsoft.com/office/drawing/2014/main" id="{D2DD4F70-945B-46D3-A295-615A10D4F4DC}"/>
              </a:ext>
            </a:extLst>
          </p:cNvPr>
          <p:cNvGrpSpPr>
            <a:grpSpLocks/>
          </p:cNvGrpSpPr>
          <p:nvPr/>
        </p:nvGrpSpPr>
        <p:grpSpPr>
          <a:xfrm>
            <a:off x="1172463" y="3243750"/>
            <a:ext cx="3465369" cy="2466640"/>
            <a:chOff x="1368669" y="3000335"/>
            <a:chExt cx="3465369" cy="2385887"/>
          </a:xfrm>
        </p:grpSpPr>
        <p:sp>
          <p:nvSpPr>
            <p:cNvPr id="14" name="Right Triangle 69">
              <a:extLst>
                <a:ext uri="{FF2B5EF4-FFF2-40B4-BE49-F238E27FC236}">
                  <a16:creationId xmlns:a16="http://schemas.microsoft.com/office/drawing/2014/main" id="{8B61C693-69B7-41F4-9683-9CF0C6279DF5}"/>
                </a:ext>
              </a:extLst>
            </p:cNvPr>
            <p:cNvSpPr/>
            <p:nvPr/>
          </p:nvSpPr>
          <p:spPr>
            <a:xfrm rot="16200000">
              <a:off x="1655979" y="2752119"/>
              <a:ext cx="2361565" cy="2882320"/>
            </a:xfrm>
            <a:prstGeom prst="rtTriangl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8" tIns="44809" rIns="89618" bIns="44809" numCol="1" spcCol="0" rtlCol="0" fromWordArt="0" anchor="ctr" anchorCtr="0" forceAA="0" compatLnSpc="1">
              <a:prstTxWarp prst="textNoShape">
                <a:avLst/>
              </a:prstTxWarp>
              <a:noAutofit/>
            </a:bodyPr>
            <a:lstStyle/>
            <a:p>
              <a:pPr algn="ctr"/>
              <a:endParaRPr lang="en-US" sz="1568" dirty="0" err="1">
                <a:solidFill>
                  <a:schemeClr val="tx1"/>
                </a:solidFill>
              </a:endParaRPr>
            </a:p>
          </p:txBody>
        </p:sp>
        <p:sp>
          <p:nvSpPr>
            <p:cNvPr id="15" name="Right Triangle 70">
              <a:extLst>
                <a:ext uri="{FF2B5EF4-FFF2-40B4-BE49-F238E27FC236}">
                  <a16:creationId xmlns:a16="http://schemas.microsoft.com/office/drawing/2014/main" id="{605EC6EB-9674-4A51-84F5-2E8564D08AF2}"/>
                </a:ext>
              </a:extLst>
            </p:cNvPr>
            <p:cNvSpPr/>
            <p:nvPr/>
          </p:nvSpPr>
          <p:spPr>
            <a:xfrm rot="16200000">
              <a:off x="1655082" y="2748528"/>
              <a:ext cx="2342274" cy="2886808"/>
            </a:xfrm>
            <a:prstGeom prst="rtTriangle">
              <a:avLst/>
            </a:prstGeom>
            <a:solidFill>
              <a:srgbClr val="E6E6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8" tIns="44809" rIns="89618" bIns="44809" numCol="1" spcCol="0" rtlCol="0" fromWordArt="0" anchor="ctr" anchorCtr="0" forceAA="0" compatLnSpc="1">
              <a:prstTxWarp prst="textNoShape">
                <a:avLst/>
              </a:prstTxWarp>
              <a:noAutofit/>
            </a:bodyPr>
            <a:lstStyle/>
            <a:p>
              <a:pPr algn="ctr"/>
              <a:endParaRPr lang="en-US" sz="1568" dirty="0" err="1">
                <a:solidFill>
                  <a:schemeClr val="tx1"/>
                </a:solidFill>
              </a:endParaRPr>
            </a:p>
          </p:txBody>
        </p:sp>
        <p:cxnSp>
          <p:nvCxnSpPr>
            <p:cNvPr id="16" name="Straight Connector 80">
              <a:extLst>
                <a:ext uri="{FF2B5EF4-FFF2-40B4-BE49-F238E27FC236}">
                  <a16:creationId xmlns:a16="http://schemas.microsoft.com/office/drawing/2014/main" id="{6B3F5587-1B33-41E2-A869-DDC03789717A}"/>
                </a:ext>
              </a:extLst>
            </p:cNvPr>
            <p:cNvCxnSpPr>
              <a:cxnSpLocks/>
            </p:cNvCxnSpPr>
            <p:nvPr/>
          </p:nvCxnSpPr>
          <p:spPr>
            <a:xfrm>
              <a:off x="1368669" y="3020795"/>
              <a:ext cx="0" cy="235764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81">
              <a:extLst>
                <a:ext uri="{FF2B5EF4-FFF2-40B4-BE49-F238E27FC236}">
                  <a16:creationId xmlns:a16="http://schemas.microsoft.com/office/drawing/2014/main" id="{45483637-A0FD-4ACA-99D8-FAA51BC974A8}"/>
                </a:ext>
              </a:extLst>
            </p:cNvPr>
            <p:cNvCxnSpPr>
              <a:cxnSpLocks/>
            </p:cNvCxnSpPr>
            <p:nvPr/>
          </p:nvCxnSpPr>
          <p:spPr>
            <a:xfrm rot="5400000">
              <a:off x="3060294" y="3694598"/>
              <a:ext cx="0" cy="338324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82">
              <a:extLst>
                <a:ext uri="{FF2B5EF4-FFF2-40B4-BE49-F238E27FC236}">
                  <a16:creationId xmlns:a16="http://schemas.microsoft.com/office/drawing/2014/main" id="{86AB068E-D536-4581-8A2F-AB70FF002E52}"/>
                </a:ext>
              </a:extLst>
            </p:cNvPr>
            <p:cNvSpPr txBox="1"/>
            <p:nvPr/>
          </p:nvSpPr>
          <p:spPr>
            <a:xfrm>
              <a:off x="2608639" y="3572208"/>
              <a:ext cx="413575" cy="238160"/>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zh-CN" altLang="en-US" sz="1600" b="1" dirty="0">
                  <a:solidFill>
                    <a:schemeClr val="accent1"/>
                  </a:solidFill>
                </a:rPr>
                <a:t>成本</a:t>
              </a:r>
              <a:endParaRPr lang="en-US" sz="1600" b="1" dirty="0">
                <a:solidFill>
                  <a:schemeClr val="accent1"/>
                </a:solidFill>
              </a:endParaRPr>
            </a:p>
          </p:txBody>
        </p:sp>
        <p:sp>
          <p:nvSpPr>
            <p:cNvPr id="19" name="TextBox 83">
              <a:extLst>
                <a:ext uri="{FF2B5EF4-FFF2-40B4-BE49-F238E27FC236}">
                  <a16:creationId xmlns:a16="http://schemas.microsoft.com/office/drawing/2014/main" id="{4CD3BE3E-8D2B-42D7-A964-882F5583144B}"/>
                </a:ext>
              </a:extLst>
            </p:cNvPr>
            <p:cNvSpPr txBox="1"/>
            <p:nvPr/>
          </p:nvSpPr>
          <p:spPr>
            <a:xfrm>
              <a:off x="4420463" y="3572208"/>
              <a:ext cx="413575" cy="238160"/>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zh-CN" altLang="en-US" sz="1600" b="1" dirty="0"/>
                <a:t>价值</a:t>
              </a:r>
              <a:endParaRPr lang="en-US" sz="1600" b="1" dirty="0"/>
            </a:p>
          </p:txBody>
        </p:sp>
        <p:cxnSp>
          <p:nvCxnSpPr>
            <p:cNvPr id="20" name="Straight Connector 84">
              <a:extLst>
                <a:ext uri="{FF2B5EF4-FFF2-40B4-BE49-F238E27FC236}">
                  <a16:creationId xmlns:a16="http://schemas.microsoft.com/office/drawing/2014/main" id="{42C46C4C-983C-4DEA-AEA8-0A81BA422974}"/>
                </a:ext>
              </a:extLst>
            </p:cNvPr>
            <p:cNvCxnSpPr>
              <a:cxnSpLocks/>
            </p:cNvCxnSpPr>
            <p:nvPr/>
          </p:nvCxnSpPr>
          <p:spPr>
            <a:xfrm flipH="1">
              <a:off x="1368670" y="3000335"/>
              <a:ext cx="2924156" cy="2385887"/>
            </a:xfrm>
            <a:prstGeom prst="line">
              <a:avLst/>
            </a:prstGeom>
            <a:ln w="19050">
              <a:solidFill>
                <a:srgbClr val="E5546C"/>
              </a:solidFill>
            </a:ln>
          </p:spPr>
          <p:style>
            <a:lnRef idx="1">
              <a:schemeClr val="accent1"/>
            </a:lnRef>
            <a:fillRef idx="0">
              <a:schemeClr val="accent1"/>
            </a:fillRef>
            <a:effectRef idx="0">
              <a:schemeClr val="accent1"/>
            </a:effectRef>
            <a:fontRef idx="minor">
              <a:schemeClr val="tx1"/>
            </a:fontRef>
          </p:style>
        </p:cxnSp>
        <p:sp>
          <p:nvSpPr>
            <p:cNvPr id="21" name="TextBox 85">
              <a:extLst>
                <a:ext uri="{FF2B5EF4-FFF2-40B4-BE49-F238E27FC236}">
                  <a16:creationId xmlns:a16="http://schemas.microsoft.com/office/drawing/2014/main" id="{1B3A3683-FE4B-49A1-80E6-476AC4482D51}"/>
                </a:ext>
              </a:extLst>
            </p:cNvPr>
            <p:cNvSpPr txBox="1"/>
            <p:nvPr/>
          </p:nvSpPr>
          <p:spPr>
            <a:xfrm>
              <a:off x="3120996" y="4458426"/>
              <a:ext cx="413575" cy="238160"/>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zh-CN" altLang="en-US" sz="1600" b="1" dirty="0"/>
                <a:t>风险</a:t>
              </a:r>
              <a:endParaRPr lang="en-US" sz="1600" b="1" dirty="0"/>
            </a:p>
          </p:txBody>
        </p:sp>
      </p:grpSp>
      <p:sp>
        <p:nvSpPr>
          <p:cNvPr id="23" name="文本框 19">
            <a:extLst>
              <a:ext uri="{FF2B5EF4-FFF2-40B4-BE49-F238E27FC236}">
                <a16:creationId xmlns:a16="http://schemas.microsoft.com/office/drawing/2014/main" id="{3A52A7F8-CAAB-4AD8-A862-0F8A78F7955B}"/>
              </a:ext>
            </a:extLst>
          </p:cNvPr>
          <p:cNvSpPr txBox="1"/>
          <p:nvPr/>
        </p:nvSpPr>
        <p:spPr bwMode="gray">
          <a:xfrm>
            <a:off x="5302201" y="4136869"/>
            <a:ext cx="808788" cy="677108"/>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altLang="zh-CN" sz="4400" dirty="0">
                <a:latin typeface="+mj-lt"/>
              </a:rPr>
              <a:t>vs.</a:t>
            </a:r>
            <a:endParaRPr lang="zh-CN" altLang="en-US" sz="4400" dirty="0">
              <a:latin typeface="+mj-lt"/>
            </a:endParaRPr>
          </a:p>
        </p:txBody>
      </p:sp>
      <p:grpSp>
        <p:nvGrpSpPr>
          <p:cNvPr id="27" name="Group 26">
            <a:extLst>
              <a:ext uri="{FF2B5EF4-FFF2-40B4-BE49-F238E27FC236}">
                <a16:creationId xmlns:a16="http://schemas.microsoft.com/office/drawing/2014/main" id="{DF60F9F2-E6B0-4DC6-917B-9E65A8E3FCEA}"/>
              </a:ext>
            </a:extLst>
          </p:cNvPr>
          <p:cNvGrpSpPr>
            <a:grpSpLocks/>
          </p:cNvGrpSpPr>
          <p:nvPr/>
        </p:nvGrpSpPr>
        <p:grpSpPr>
          <a:xfrm>
            <a:off x="7271386" y="3242103"/>
            <a:ext cx="3383248" cy="2466640"/>
            <a:chOff x="7574264" y="2932821"/>
            <a:chExt cx="3383248" cy="2466640"/>
          </a:xfrm>
        </p:grpSpPr>
        <p:sp>
          <p:nvSpPr>
            <p:cNvPr id="8" name="Freeform: Shape 71">
              <a:extLst>
                <a:ext uri="{FF2B5EF4-FFF2-40B4-BE49-F238E27FC236}">
                  <a16:creationId xmlns:a16="http://schemas.microsoft.com/office/drawing/2014/main" id="{FDAC248F-4F74-4C86-A829-CAC5F02CBD1F}"/>
                </a:ext>
              </a:extLst>
            </p:cNvPr>
            <p:cNvSpPr/>
            <p:nvPr/>
          </p:nvSpPr>
          <p:spPr>
            <a:xfrm rot="16200000">
              <a:off x="7873545" y="2853539"/>
              <a:ext cx="2261463" cy="2755389"/>
            </a:xfrm>
            <a:custGeom>
              <a:avLst/>
              <a:gdLst>
                <a:gd name="connsiteX0" fmla="*/ 2307431 w 2307431"/>
                <a:gd name="connsiteY0" fmla="*/ 2811397 h 2811397"/>
                <a:gd name="connsiteX1" fmla="*/ 1835175 w 2307431"/>
                <a:gd name="connsiteY1" fmla="*/ 2811397 h 2811397"/>
                <a:gd name="connsiteX2" fmla="*/ 1835175 w 2307431"/>
                <a:gd name="connsiteY2" fmla="*/ 2252645 h 2811397"/>
                <a:gd name="connsiteX3" fmla="*/ 1376381 w 2307431"/>
                <a:gd name="connsiteY3" fmla="*/ 2252645 h 2811397"/>
                <a:gd name="connsiteX4" fmla="*/ 1376381 w 2307431"/>
                <a:gd name="connsiteY4" fmla="*/ 1693894 h 2811397"/>
                <a:gd name="connsiteX5" fmla="*/ 917587 w 2307431"/>
                <a:gd name="connsiteY5" fmla="*/ 1693894 h 2811397"/>
                <a:gd name="connsiteX6" fmla="*/ 917587 w 2307431"/>
                <a:gd name="connsiteY6" fmla="*/ 1135143 h 2811397"/>
                <a:gd name="connsiteX7" fmla="*/ 458793 w 2307431"/>
                <a:gd name="connsiteY7" fmla="*/ 1135143 h 2811397"/>
                <a:gd name="connsiteX8" fmla="*/ 458793 w 2307431"/>
                <a:gd name="connsiteY8" fmla="*/ 576392 h 2811397"/>
                <a:gd name="connsiteX9" fmla="*/ 0 w 2307431"/>
                <a:gd name="connsiteY9" fmla="*/ 576392 h 2811397"/>
                <a:gd name="connsiteX10" fmla="*/ 0 w 2307431"/>
                <a:gd name="connsiteY10" fmla="*/ 0 h 2811397"/>
                <a:gd name="connsiteX11" fmla="*/ 458793 w 2307431"/>
                <a:gd name="connsiteY11" fmla="*/ 559960 h 2811397"/>
                <a:gd name="connsiteX12" fmla="*/ 458793 w 2307431"/>
                <a:gd name="connsiteY12" fmla="*/ 558751 h 2811397"/>
                <a:gd name="connsiteX13" fmla="*/ 917587 w 2307431"/>
                <a:gd name="connsiteY13" fmla="*/ 1118712 h 2811397"/>
                <a:gd name="connsiteX14" fmla="*/ 917587 w 2307431"/>
                <a:gd name="connsiteY14" fmla="*/ 1117502 h 2811397"/>
                <a:gd name="connsiteX15" fmla="*/ 1376381 w 2307431"/>
                <a:gd name="connsiteY15" fmla="*/ 1677463 h 2811397"/>
                <a:gd name="connsiteX16" fmla="*/ 1376381 w 2307431"/>
                <a:gd name="connsiteY16" fmla="*/ 1676253 h 2811397"/>
                <a:gd name="connsiteX17" fmla="*/ 1835175 w 2307431"/>
                <a:gd name="connsiteY17" fmla="*/ 2236215 h 2811397"/>
                <a:gd name="connsiteX18" fmla="*/ 1835175 w 2307431"/>
                <a:gd name="connsiteY18" fmla="*/ 2235005 h 281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7431" h="2811397">
                  <a:moveTo>
                    <a:pt x="2307431" y="2811397"/>
                  </a:moveTo>
                  <a:lnTo>
                    <a:pt x="1835175" y="2811397"/>
                  </a:lnTo>
                  <a:lnTo>
                    <a:pt x="1835175" y="2252645"/>
                  </a:lnTo>
                  <a:lnTo>
                    <a:pt x="1376381" y="2252645"/>
                  </a:lnTo>
                  <a:lnTo>
                    <a:pt x="1376381" y="1693894"/>
                  </a:lnTo>
                  <a:lnTo>
                    <a:pt x="917587" y="1693894"/>
                  </a:lnTo>
                  <a:lnTo>
                    <a:pt x="917587" y="1135143"/>
                  </a:lnTo>
                  <a:lnTo>
                    <a:pt x="458793" y="1135143"/>
                  </a:lnTo>
                  <a:lnTo>
                    <a:pt x="458793" y="576392"/>
                  </a:lnTo>
                  <a:lnTo>
                    <a:pt x="0" y="576392"/>
                  </a:lnTo>
                  <a:lnTo>
                    <a:pt x="0" y="0"/>
                  </a:lnTo>
                  <a:lnTo>
                    <a:pt x="458793" y="559960"/>
                  </a:lnTo>
                  <a:lnTo>
                    <a:pt x="458793" y="558751"/>
                  </a:lnTo>
                  <a:lnTo>
                    <a:pt x="917587" y="1118712"/>
                  </a:lnTo>
                  <a:lnTo>
                    <a:pt x="917587" y="1117502"/>
                  </a:lnTo>
                  <a:lnTo>
                    <a:pt x="1376381" y="1677463"/>
                  </a:lnTo>
                  <a:lnTo>
                    <a:pt x="1376381" y="1676253"/>
                  </a:lnTo>
                  <a:lnTo>
                    <a:pt x="1835175" y="2236215"/>
                  </a:lnTo>
                  <a:lnTo>
                    <a:pt x="1835175" y="2235005"/>
                  </a:lnTo>
                  <a:close/>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8" tIns="44809" rIns="89618" bIns="44809" numCol="1" spcCol="0" rtlCol="0" fromWordArt="0" anchor="ctr" anchorCtr="0" forceAA="0" compatLnSpc="1">
              <a:prstTxWarp prst="textNoShape">
                <a:avLst/>
              </a:prstTxWarp>
              <a:noAutofit/>
            </a:bodyPr>
            <a:lstStyle/>
            <a:p>
              <a:pPr algn="ctr"/>
              <a:endParaRPr lang="en-US" sz="1568" dirty="0" err="1">
                <a:solidFill>
                  <a:schemeClr val="tx1"/>
                </a:solidFill>
              </a:endParaRPr>
            </a:p>
          </p:txBody>
        </p:sp>
        <p:cxnSp>
          <p:nvCxnSpPr>
            <p:cNvPr id="9" name="Straight Connector 73">
              <a:extLst>
                <a:ext uri="{FF2B5EF4-FFF2-40B4-BE49-F238E27FC236}">
                  <a16:creationId xmlns:a16="http://schemas.microsoft.com/office/drawing/2014/main" id="{206C3CFB-5918-4908-A05D-7C2EC8AFCAA1}"/>
                </a:ext>
              </a:extLst>
            </p:cNvPr>
            <p:cNvCxnSpPr>
              <a:cxnSpLocks/>
            </p:cNvCxnSpPr>
            <p:nvPr/>
          </p:nvCxnSpPr>
          <p:spPr>
            <a:xfrm>
              <a:off x="7574264" y="3020795"/>
              <a:ext cx="0" cy="235764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74">
              <a:extLst>
                <a:ext uri="{FF2B5EF4-FFF2-40B4-BE49-F238E27FC236}">
                  <a16:creationId xmlns:a16="http://schemas.microsoft.com/office/drawing/2014/main" id="{B57DDBEC-306E-4274-B4FD-5E59DA0050D5}"/>
                </a:ext>
              </a:extLst>
            </p:cNvPr>
            <p:cNvCxnSpPr>
              <a:cxnSpLocks/>
            </p:cNvCxnSpPr>
            <p:nvPr/>
          </p:nvCxnSpPr>
          <p:spPr>
            <a:xfrm rot="5400000">
              <a:off x="9265889" y="3686816"/>
              <a:ext cx="0" cy="338324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77">
              <a:extLst>
                <a:ext uri="{FF2B5EF4-FFF2-40B4-BE49-F238E27FC236}">
                  <a16:creationId xmlns:a16="http://schemas.microsoft.com/office/drawing/2014/main" id="{D7A66E7D-FF62-4170-A8A5-CFACE3B5E725}"/>
                </a:ext>
              </a:extLst>
            </p:cNvPr>
            <p:cNvSpPr txBox="1"/>
            <p:nvPr/>
          </p:nvSpPr>
          <p:spPr>
            <a:xfrm>
              <a:off x="9710816" y="4065494"/>
              <a:ext cx="413575" cy="246221"/>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zh-CN" altLang="en-US" sz="1600" b="1" dirty="0"/>
                <a:t>价值</a:t>
              </a:r>
              <a:endParaRPr lang="en-US" sz="1600" b="1" dirty="0"/>
            </a:p>
          </p:txBody>
        </p:sp>
        <p:sp>
          <p:nvSpPr>
            <p:cNvPr id="12" name="Freeform: Shape 78">
              <a:extLst>
                <a:ext uri="{FF2B5EF4-FFF2-40B4-BE49-F238E27FC236}">
                  <a16:creationId xmlns:a16="http://schemas.microsoft.com/office/drawing/2014/main" id="{74B15EE3-6CBD-4B2B-9D52-E97F1AC4541B}"/>
                </a:ext>
              </a:extLst>
            </p:cNvPr>
            <p:cNvSpPr/>
            <p:nvPr/>
          </p:nvSpPr>
          <p:spPr>
            <a:xfrm rot="16200000">
              <a:off x="7873545" y="2853539"/>
              <a:ext cx="2261463" cy="2755389"/>
            </a:xfrm>
            <a:custGeom>
              <a:avLst/>
              <a:gdLst>
                <a:gd name="connsiteX0" fmla="*/ 2307431 w 2307431"/>
                <a:gd name="connsiteY0" fmla="*/ 2811397 h 2811397"/>
                <a:gd name="connsiteX1" fmla="*/ 1835175 w 2307431"/>
                <a:gd name="connsiteY1" fmla="*/ 2811397 h 2811397"/>
                <a:gd name="connsiteX2" fmla="*/ 1835175 w 2307431"/>
                <a:gd name="connsiteY2" fmla="*/ 2252645 h 2811397"/>
                <a:gd name="connsiteX3" fmla="*/ 1376381 w 2307431"/>
                <a:gd name="connsiteY3" fmla="*/ 2252645 h 2811397"/>
                <a:gd name="connsiteX4" fmla="*/ 1376381 w 2307431"/>
                <a:gd name="connsiteY4" fmla="*/ 1693894 h 2811397"/>
                <a:gd name="connsiteX5" fmla="*/ 917587 w 2307431"/>
                <a:gd name="connsiteY5" fmla="*/ 1693894 h 2811397"/>
                <a:gd name="connsiteX6" fmla="*/ 917587 w 2307431"/>
                <a:gd name="connsiteY6" fmla="*/ 1135143 h 2811397"/>
                <a:gd name="connsiteX7" fmla="*/ 458793 w 2307431"/>
                <a:gd name="connsiteY7" fmla="*/ 1135143 h 2811397"/>
                <a:gd name="connsiteX8" fmla="*/ 458793 w 2307431"/>
                <a:gd name="connsiteY8" fmla="*/ 576392 h 2811397"/>
                <a:gd name="connsiteX9" fmla="*/ 0 w 2307431"/>
                <a:gd name="connsiteY9" fmla="*/ 576392 h 2811397"/>
                <a:gd name="connsiteX10" fmla="*/ 0 w 2307431"/>
                <a:gd name="connsiteY10" fmla="*/ 0 h 2811397"/>
                <a:gd name="connsiteX11" fmla="*/ 458793 w 2307431"/>
                <a:gd name="connsiteY11" fmla="*/ 559960 h 2811397"/>
                <a:gd name="connsiteX12" fmla="*/ 458793 w 2307431"/>
                <a:gd name="connsiteY12" fmla="*/ 558751 h 2811397"/>
                <a:gd name="connsiteX13" fmla="*/ 917587 w 2307431"/>
                <a:gd name="connsiteY13" fmla="*/ 1118712 h 2811397"/>
                <a:gd name="connsiteX14" fmla="*/ 917587 w 2307431"/>
                <a:gd name="connsiteY14" fmla="*/ 1117502 h 2811397"/>
                <a:gd name="connsiteX15" fmla="*/ 1376381 w 2307431"/>
                <a:gd name="connsiteY15" fmla="*/ 1677463 h 2811397"/>
                <a:gd name="connsiteX16" fmla="*/ 1376381 w 2307431"/>
                <a:gd name="connsiteY16" fmla="*/ 1676253 h 2811397"/>
                <a:gd name="connsiteX17" fmla="*/ 1835175 w 2307431"/>
                <a:gd name="connsiteY17" fmla="*/ 2236215 h 2811397"/>
                <a:gd name="connsiteX18" fmla="*/ 1835175 w 2307431"/>
                <a:gd name="connsiteY18" fmla="*/ 2235005 h 281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7431" h="2811397">
                  <a:moveTo>
                    <a:pt x="2307431" y="2811397"/>
                  </a:moveTo>
                  <a:lnTo>
                    <a:pt x="1835175" y="2811397"/>
                  </a:lnTo>
                  <a:lnTo>
                    <a:pt x="1835175" y="2252645"/>
                  </a:lnTo>
                  <a:lnTo>
                    <a:pt x="1376381" y="2252645"/>
                  </a:lnTo>
                  <a:lnTo>
                    <a:pt x="1376381" y="1693894"/>
                  </a:lnTo>
                  <a:lnTo>
                    <a:pt x="917587" y="1693894"/>
                  </a:lnTo>
                  <a:lnTo>
                    <a:pt x="917587" y="1135143"/>
                  </a:lnTo>
                  <a:lnTo>
                    <a:pt x="458793" y="1135143"/>
                  </a:lnTo>
                  <a:lnTo>
                    <a:pt x="458793" y="576392"/>
                  </a:lnTo>
                  <a:lnTo>
                    <a:pt x="0" y="576392"/>
                  </a:lnTo>
                  <a:lnTo>
                    <a:pt x="0" y="0"/>
                  </a:lnTo>
                  <a:lnTo>
                    <a:pt x="458793" y="559960"/>
                  </a:lnTo>
                  <a:lnTo>
                    <a:pt x="458793" y="558751"/>
                  </a:lnTo>
                  <a:lnTo>
                    <a:pt x="917587" y="1118712"/>
                  </a:lnTo>
                  <a:lnTo>
                    <a:pt x="917587" y="1117502"/>
                  </a:lnTo>
                  <a:lnTo>
                    <a:pt x="1376381" y="1677463"/>
                  </a:lnTo>
                  <a:lnTo>
                    <a:pt x="1376381" y="1676253"/>
                  </a:lnTo>
                  <a:lnTo>
                    <a:pt x="1835175" y="2236215"/>
                  </a:lnTo>
                  <a:lnTo>
                    <a:pt x="1835175" y="2235005"/>
                  </a:lnTo>
                  <a:close/>
                </a:path>
              </a:pathLst>
            </a:custGeom>
            <a:solidFill>
              <a:srgbClr val="E6E6E6"/>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8" dirty="0" err="1">
                <a:solidFill>
                  <a:schemeClr val="tx1"/>
                </a:solidFill>
              </a:endParaRPr>
            </a:p>
          </p:txBody>
        </p:sp>
        <p:sp>
          <p:nvSpPr>
            <p:cNvPr id="22" name="TextBox 95">
              <a:extLst>
                <a:ext uri="{FF2B5EF4-FFF2-40B4-BE49-F238E27FC236}">
                  <a16:creationId xmlns:a16="http://schemas.microsoft.com/office/drawing/2014/main" id="{9CB56F23-E07F-434A-96E7-997570B0577F}"/>
                </a:ext>
              </a:extLst>
            </p:cNvPr>
            <p:cNvSpPr txBox="1"/>
            <p:nvPr/>
          </p:nvSpPr>
          <p:spPr>
            <a:xfrm>
              <a:off x="9022892" y="3564426"/>
              <a:ext cx="413575" cy="246221"/>
            </a:xfrm>
            <a:prstGeom prst="rect">
              <a:avLst/>
            </a:prstGeom>
          </p:spPr>
          <p:txBody>
            <a:bodyPr vert="horz" wrap="non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zh-CN" altLang="en-US" sz="1600" b="1" dirty="0">
                  <a:solidFill>
                    <a:schemeClr val="accent1"/>
                  </a:solidFill>
                </a:rPr>
                <a:t>成本</a:t>
              </a:r>
              <a:endParaRPr lang="en-US" sz="1600" b="1" dirty="0">
                <a:solidFill>
                  <a:schemeClr val="accent1"/>
                </a:solidFill>
              </a:endParaRPr>
            </a:p>
          </p:txBody>
        </p:sp>
        <p:cxnSp>
          <p:nvCxnSpPr>
            <p:cNvPr id="13" name="Straight Connector 79">
              <a:extLst>
                <a:ext uri="{FF2B5EF4-FFF2-40B4-BE49-F238E27FC236}">
                  <a16:creationId xmlns:a16="http://schemas.microsoft.com/office/drawing/2014/main" id="{26C3F6EC-7B63-4928-8709-95C1063B6A5E}"/>
                </a:ext>
              </a:extLst>
            </p:cNvPr>
            <p:cNvCxnSpPr>
              <a:cxnSpLocks/>
            </p:cNvCxnSpPr>
            <p:nvPr/>
          </p:nvCxnSpPr>
          <p:spPr>
            <a:xfrm flipH="1">
              <a:off x="7574264" y="2932821"/>
              <a:ext cx="3001764" cy="2466640"/>
            </a:xfrm>
            <a:prstGeom prst="line">
              <a:avLst/>
            </a:prstGeom>
            <a:ln w="19050">
              <a:solidFill>
                <a:srgbClr val="E5546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893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96E6C184-7DA5-4850-8205-19C5FA9D3D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6" name="think-cell Slide" r:id="rId8" imgW="370" imgH="371" progId="TCLayout.ActiveDocument.1">
                  <p:embed/>
                </p:oleObj>
              </mc:Choice>
              <mc:Fallback>
                <p:oleObj name="think-cell Slide" r:id="rId8" imgW="370" imgH="371" progId="TCLayout.ActiveDocument.1">
                  <p:embed/>
                  <p:pic>
                    <p:nvPicPr>
                      <p:cNvPr id="5" name="Object 2" hidden="1">
                        <a:extLst>
                          <a:ext uri="{FF2B5EF4-FFF2-40B4-BE49-F238E27FC236}">
                            <a16:creationId xmlns:a16="http://schemas.microsoft.com/office/drawing/2014/main" id="{96E6C184-7DA5-4850-8205-19C5FA9D3D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E782768F-428E-4398-88AD-49AC8F168AEA}"/>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9284D9E6-740C-4639-8BE1-734B0BFCE95C}"/>
              </a:ext>
            </a:extLst>
          </p:cNvPr>
          <p:cNvSpPr>
            <a:spLocks noGrp="1"/>
          </p:cNvSpPr>
          <p:nvPr>
            <p:ph type="title"/>
            <p:custDataLst>
              <p:tags r:id="rId4"/>
            </p:custDataLst>
          </p:nvPr>
        </p:nvSpPr>
        <p:spPr>
          <a:xfrm>
            <a:off x="554736" y="519011"/>
            <a:ext cx="11082528" cy="384721"/>
          </a:xfrm>
        </p:spPr>
        <p:txBody>
          <a:bodyPr>
            <a:spAutoFit/>
          </a:bodyPr>
          <a:lstStyle/>
          <a:p>
            <a:r>
              <a:rPr lang="en-US" dirty="0"/>
              <a:t>敏捷的想法并不新鲜...它只是被遗忘</a:t>
            </a:r>
          </a:p>
        </p:txBody>
      </p:sp>
      <p:sp>
        <p:nvSpPr>
          <p:cNvPr id="8" name="5. Source">
            <a:extLst>
              <a:ext uri="{FF2B5EF4-FFF2-40B4-BE49-F238E27FC236}">
                <a16:creationId xmlns:a16="http://schemas.microsoft.com/office/drawing/2014/main" id="{5BF108CC-5B82-460C-8761-EBE854B3E4C6}"/>
              </a:ext>
            </a:extLst>
          </p:cNvPr>
          <p:cNvSpPr>
            <a:spLocks noChangeArrowheads="1"/>
          </p:cNvSpPr>
          <p:nvPr>
            <p:custDataLst>
              <p:tags r:id="rId5"/>
            </p:custDataLst>
          </p:nvPr>
        </p:nvSpPr>
        <p:spPr bwMode="gray">
          <a:xfrm>
            <a:off x="554735" y="6501669"/>
            <a:ext cx="7277861" cy="123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spAutoFit/>
          </a:bodyPr>
          <a:lstStyle/>
          <a:p>
            <a:pPr marL="0" marR="0" lvl="0" indent="0" algn="l" defTabSz="913526" rtl="0" eaLnBrk="1" fontAlgn="auto" latinLnBrk="0" hangingPunct="1">
              <a:lnSpc>
                <a:spcPct val="100000"/>
              </a:lnSpc>
              <a:spcBef>
                <a:spcPts val="0"/>
              </a:spcBef>
              <a:spcAft>
                <a:spcPts val="0"/>
              </a:spcAft>
              <a:buClrTx/>
              <a:buSzTx/>
              <a:buFontTx/>
              <a:buNone/>
              <a:tabLst>
                <a:tab pos="625214" algn="l"/>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资料来源：麦肯锡</a:t>
            </a:r>
          </a:p>
        </p:txBody>
      </p:sp>
      <p:cxnSp>
        <p:nvCxnSpPr>
          <p:cNvPr id="14" name="Straight Arrow Connector 13">
            <a:extLst>
              <a:ext uri="{FF2B5EF4-FFF2-40B4-BE49-F238E27FC236}">
                <a16:creationId xmlns:a16="http://schemas.microsoft.com/office/drawing/2014/main" id="{343FE10E-9F7A-4DD1-BFE8-BB68E173A2B2}"/>
              </a:ext>
            </a:extLst>
          </p:cNvPr>
          <p:cNvCxnSpPr/>
          <p:nvPr/>
        </p:nvCxnSpPr>
        <p:spPr>
          <a:xfrm>
            <a:off x="554736" y="2677291"/>
            <a:ext cx="11082528"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89BBAED-6604-47CE-967C-AF867C70C983}"/>
              </a:ext>
            </a:extLst>
          </p:cNvPr>
          <p:cNvGrpSpPr/>
          <p:nvPr/>
        </p:nvGrpSpPr>
        <p:grpSpPr>
          <a:xfrm>
            <a:off x="554736" y="1663196"/>
            <a:ext cx="1898378" cy="1083219"/>
            <a:chOff x="554736" y="1663196"/>
            <a:chExt cx="1898378" cy="1083219"/>
          </a:xfrm>
        </p:grpSpPr>
        <p:sp useBgFill="1">
          <p:nvSpPr>
            <p:cNvPr id="15" name="Oval 14">
              <a:extLst>
                <a:ext uri="{FF2B5EF4-FFF2-40B4-BE49-F238E27FC236}">
                  <a16:creationId xmlns:a16="http://schemas.microsoft.com/office/drawing/2014/main" id="{A7E92B1D-8BFF-43D6-9282-2D2DBDD5D932}"/>
                </a:ext>
              </a:extLst>
            </p:cNvPr>
            <p:cNvSpPr/>
            <p:nvPr/>
          </p:nvSpPr>
          <p:spPr>
            <a:xfrm>
              <a:off x="554736" y="2608168"/>
              <a:ext cx="138247" cy="138247"/>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D4D4D"/>
                </a:solidFill>
                <a:effectLst/>
                <a:uLnTx/>
                <a:uFillTx/>
                <a:latin typeface="Arial" panose="020B0604020202020204" pitchFamily="34" charset="0"/>
                <a:ea typeface="+mn-ea"/>
                <a:cs typeface="+mn-cs"/>
                <a:sym typeface="Theinhardt Pan Light" panose="020B0404020101020102" pitchFamily="34" charset="0"/>
              </a:endParaRPr>
            </a:p>
          </p:txBody>
        </p:sp>
        <p:cxnSp>
          <p:nvCxnSpPr>
            <p:cNvPr id="16" name="Straight Connector 15">
              <a:extLst>
                <a:ext uri="{FF2B5EF4-FFF2-40B4-BE49-F238E27FC236}">
                  <a16:creationId xmlns:a16="http://schemas.microsoft.com/office/drawing/2014/main" id="{96F82D4A-B7A2-4E9B-BAF6-8BD906729CF3}"/>
                </a:ext>
              </a:extLst>
            </p:cNvPr>
            <p:cNvCxnSpPr>
              <a:cxnSpLocks/>
            </p:cNvCxnSpPr>
            <p:nvPr/>
          </p:nvCxnSpPr>
          <p:spPr>
            <a:xfrm>
              <a:off x="623859" y="2033047"/>
              <a:ext cx="0" cy="575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32AF8BB-45BE-42C3-BA75-93B8EE07F65E}"/>
                </a:ext>
              </a:extLst>
            </p:cNvPr>
            <p:cNvSpPr txBox="1">
              <a:spLocks/>
            </p:cNvSpPr>
            <p:nvPr/>
          </p:nvSpPr>
          <p:spPr>
            <a:xfrm>
              <a:off x="554736" y="1663196"/>
              <a:ext cx="1898378" cy="24622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20世纪40年代–60年代</a:t>
              </a:r>
              <a:endPar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sp>
        <p:nvSpPr>
          <p:cNvPr id="20" name="TextBox 19">
            <a:extLst>
              <a:ext uri="{FF2B5EF4-FFF2-40B4-BE49-F238E27FC236}">
                <a16:creationId xmlns:a16="http://schemas.microsoft.com/office/drawing/2014/main" id="{75DE0AE8-8F7A-4160-A7D3-B0CE6762B2BC}"/>
              </a:ext>
            </a:extLst>
          </p:cNvPr>
          <p:cNvSpPr txBox="1">
            <a:spLocks/>
          </p:cNvSpPr>
          <p:nvPr/>
        </p:nvSpPr>
        <p:spPr>
          <a:xfrm>
            <a:off x="554736" y="2890211"/>
            <a:ext cx="1898378" cy="1815882"/>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洛克希德臭虫工厂在143天内用敏捷的方法交付了一架战斗机</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小团体</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轻量级文档</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中间里程碑</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早期测试</a:t>
            </a:r>
          </a:p>
        </p:txBody>
      </p:sp>
      <p:sp>
        <p:nvSpPr>
          <p:cNvPr id="21" name="TextBox 20">
            <a:extLst>
              <a:ext uri="{FF2B5EF4-FFF2-40B4-BE49-F238E27FC236}">
                <a16:creationId xmlns:a16="http://schemas.microsoft.com/office/drawing/2014/main" id="{EABBC156-CE03-48AB-9DB1-5107E616406A}"/>
              </a:ext>
            </a:extLst>
          </p:cNvPr>
          <p:cNvSpPr txBox="1">
            <a:spLocks/>
          </p:cNvSpPr>
          <p:nvPr/>
        </p:nvSpPr>
        <p:spPr>
          <a:xfrm>
            <a:off x="2762120" y="2890211"/>
            <a:ext cx="1898378" cy="1292662"/>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IT 开发成本很高，因此为规划温斯顿·罗伊斯引入瀑布（1970 年）作为基于阶段的方法投入了大量精力，但建议迭代</a:t>
            </a:r>
          </a:p>
        </p:txBody>
      </p:sp>
      <p:sp>
        <p:nvSpPr>
          <p:cNvPr id="22" name="TextBox 21">
            <a:extLst>
              <a:ext uri="{FF2B5EF4-FFF2-40B4-BE49-F238E27FC236}">
                <a16:creationId xmlns:a16="http://schemas.microsoft.com/office/drawing/2014/main" id="{55EB42D7-9222-4930-BD0B-1DFEBB31FEBE}"/>
              </a:ext>
            </a:extLst>
          </p:cNvPr>
          <p:cNvSpPr txBox="1">
            <a:spLocks/>
          </p:cNvSpPr>
          <p:nvPr/>
        </p:nvSpPr>
        <p:spPr>
          <a:xfrm>
            <a:off x="4969504" y="2890211"/>
            <a:ext cx="2252992" cy="738664"/>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竹口和野中</a:t>
            </a:r>
            <a:r>
              <a:rPr kumimoji="0" lang="zh-CN" alt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发表</a:t>
            </a: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新产品开发游戏“（1986）</a:t>
            </a:r>
            <a:r>
              <a:rPr kumimoji="0" lang="zh-CN" alt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，阐述一种提供新产品开发灵活性和素的的方法，并引入了术语</a:t>
            </a:r>
            <a:r>
              <a:rPr kumimoji="0" lang="en-US" altLang="zh-CN"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Scrum</a:t>
            </a:r>
            <a:r>
              <a:rPr kumimoji="0" lang="zh-CN" alt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一词</a:t>
            </a:r>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3" name="TextBox 22">
            <a:extLst>
              <a:ext uri="{FF2B5EF4-FFF2-40B4-BE49-F238E27FC236}">
                <a16:creationId xmlns:a16="http://schemas.microsoft.com/office/drawing/2014/main" id="{505893CF-45D4-4B70-BC41-85A3E80CA56B}"/>
              </a:ext>
            </a:extLst>
          </p:cNvPr>
          <p:cNvSpPr txBox="1">
            <a:spLocks/>
          </p:cNvSpPr>
          <p:nvPr/>
        </p:nvSpPr>
        <p:spPr>
          <a:xfrm>
            <a:off x="7531502" y="2890211"/>
            <a:ext cx="1898378" cy="553998"/>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J. </a:t>
            </a:r>
            <a:r>
              <a:rPr kumimoji="0" lang="en-US" sz="12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萨瑟兰和</a:t>
            </a: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K</a:t>
            </a:r>
            <a:r>
              <a:rPr kumimoji="0" lang="en-US" altLang="zh-CN"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en</a:t>
            </a: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t>
            </a:r>
            <a:r>
              <a:rPr kumimoji="0" lang="en-US" sz="12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施瓦伯， </a:t>
            </a: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写了关于 Scrum 的论文 （1991）</a:t>
            </a:r>
          </a:p>
        </p:txBody>
      </p:sp>
      <p:sp>
        <p:nvSpPr>
          <p:cNvPr id="24" name="TextBox 23">
            <a:extLst>
              <a:ext uri="{FF2B5EF4-FFF2-40B4-BE49-F238E27FC236}">
                <a16:creationId xmlns:a16="http://schemas.microsoft.com/office/drawing/2014/main" id="{9EAFC21F-60D0-44C7-8CBC-B435AD168D6A}"/>
              </a:ext>
            </a:extLst>
          </p:cNvPr>
          <p:cNvSpPr txBox="1">
            <a:spLocks/>
          </p:cNvSpPr>
          <p:nvPr/>
        </p:nvSpPr>
        <p:spPr>
          <a:xfrm>
            <a:off x="9738886" y="2890211"/>
            <a:ext cx="1898378" cy="630942"/>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敏捷宣言于2001年2月11-13日宣布</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许多大型公司开始使用敏捷</a:t>
            </a:r>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useBgFill="1">
        <p:nvSpPr>
          <p:cNvPr id="27" name="Oval 26">
            <a:extLst>
              <a:ext uri="{FF2B5EF4-FFF2-40B4-BE49-F238E27FC236}">
                <a16:creationId xmlns:a16="http://schemas.microsoft.com/office/drawing/2014/main" id="{B55B5ACC-28E4-406C-9C50-4905222D79C4}"/>
              </a:ext>
            </a:extLst>
          </p:cNvPr>
          <p:cNvSpPr/>
          <p:nvPr/>
        </p:nvSpPr>
        <p:spPr>
          <a:xfrm>
            <a:off x="2762120" y="2608168"/>
            <a:ext cx="138247" cy="138247"/>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D4D4D"/>
              </a:solidFill>
              <a:effectLst/>
              <a:uLnTx/>
              <a:uFillTx/>
              <a:latin typeface="Arial" panose="020B0604020202020204" pitchFamily="34" charset="0"/>
              <a:ea typeface="+mn-ea"/>
              <a:cs typeface="+mn-cs"/>
              <a:sym typeface="Theinhardt Pan Light" panose="020B0404020101020102" pitchFamily="34" charset="0"/>
            </a:endParaRPr>
          </a:p>
        </p:txBody>
      </p:sp>
      <p:cxnSp>
        <p:nvCxnSpPr>
          <p:cNvPr id="28" name="Straight Connector 27">
            <a:extLst>
              <a:ext uri="{FF2B5EF4-FFF2-40B4-BE49-F238E27FC236}">
                <a16:creationId xmlns:a16="http://schemas.microsoft.com/office/drawing/2014/main" id="{61E63F62-80CD-45B6-83B8-431518F79CD4}"/>
              </a:ext>
            </a:extLst>
          </p:cNvPr>
          <p:cNvCxnSpPr>
            <a:cxnSpLocks/>
          </p:cNvCxnSpPr>
          <p:nvPr/>
        </p:nvCxnSpPr>
        <p:spPr>
          <a:xfrm>
            <a:off x="2831243" y="2033047"/>
            <a:ext cx="0" cy="575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8BB832-F760-46FB-B2D7-C0E71562688B}"/>
              </a:ext>
            </a:extLst>
          </p:cNvPr>
          <p:cNvSpPr txBox="1">
            <a:spLocks/>
          </p:cNvSpPr>
          <p:nvPr/>
        </p:nvSpPr>
        <p:spPr>
          <a:xfrm>
            <a:off x="2762120" y="1663196"/>
            <a:ext cx="1898378" cy="24622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20世纪70年代</a:t>
            </a:r>
          </a:p>
        </p:txBody>
      </p:sp>
      <p:grpSp>
        <p:nvGrpSpPr>
          <p:cNvPr id="30" name="Group 29">
            <a:extLst>
              <a:ext uri="{FF2B5EF4-FFF2-40B4-BE49-F238E27FC236}">
                <a16:creationId xmlns:a16="http://schemas.microsoft.com/office/drawing/2014/main" id="{D7925FA7-ABC1-474C-93C0-5A1B59328367}"/>
              </a:ext>
            </a:extLst>
          </p:cNvPr>
          <p:cNvGrpSpPr/>
          <p:nvPr/>
        </p:nvGrpSpPr>
        <p:grpSpPr>
          <a:xfrm>
            <a:off x="4969504" y="1663196"/>
            <a:ext cx="1898378" cy="1083219"/>
            <a:chOff x="554736" y="1663196"/>
            <a:chExt cx="1898378" cy="1083219"/>
          </a:xfrm>
        </p:grpSpPr>
        <p:sp useBgFill="1">
          <p:nvSpPr>
            <p:cNvPr id="31" name="Oval 30">
              <a:extLst>
                <a:ext uri="{FF2B5EF4-FFF2-40B4-BE49-F238E27FC236}">
                  <a16:creationId xmlns:a16="http://schemas.microsoft.com/office/drawing/2014/main" id="{6FDEB8F5-4EE9-4506-93D2-8B0813DCB23F}"/>
                </a:ext>
              </a:extLst>
            </p:cNvPr>
            <p:cNvSpPr/>
            <p:nvPr/>
          </p:nvSpPr>
          <p:spPr>
            <a:xfrm>
              <a:off x="554736" y="2608168"/>
              <a:ext cx="138247" cy="138247"/>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D4D4D"/>
                </a:solidFill>
                <a:effectLst/>
                <a:uLnTx/>
                <a:uFillTx/>
                <a:latin typeface="Arial" panose="020B0604020202020204" pitchFamily="34" charset="0"/>
                <a:ea typeface="+mn-ea"/>
                <a:cs typeface="+mn-cs"/>
                <a:sym typeface="Theinhardt Pan Light" panose="020B0404020101020102" pitchFamily="34" charset="0"/>
              </a:endParaRPr>
            </a:p>
          </p:txBody>
        </p:sp>
        <p:cxnSp>
          <p:nvCxnSpPr>
            <p:cNvPr id="32" name="Straight Connector 31">
              <a:extLst>
                <a:ext uri="{FF2B5EF4-FFF2-40B4-BE49-F238E27FC236}">
                  <a16:creationId xmlns:a16="http://schemas.microsoft.com/office/drawing/2014/main" id="{46500CA1-C4BE-4111-B9D3-C5BAFE0671AE}"/>
                </a:ext>
              </a:extLst>
            </p:cNvPr>
            <p:cNvCxnSpPr>
              <a:cxnSpLocks/>
            </p:cNvCxnSpPr>
            <p:nvPr/>
          </p:nvCxnSpPr>
          <p:spPr>
            <a:xfrm>
              <a:off x="623859" y="2033047"/>
              <a:ext cx="0" cy="575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73B41AC-2701-4C3A-9124-9185CE68408C}"/>
                </a:ext>
              </a:extLst>
            </p:cNvPr>
            <p:cNvSpPr txBox="1">
              <a:spLocks/>
            </p:cNvSpPr>
            <p:nvPr/>
          </p:nvSpPr>
          <p:spPr>
            <a:xfrm>
              <a:off x="554736" y="1663196"/>
              <a:ext cx="1898378" cy="24622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20世纪80年代</a:t>
              </a:r>
            </a:p>
          </p:txBody>
        </p:sp>
      </p:grpSp>
      <p:grpSp>
        <p:nvGrpSpPr>
          <p:cNvPr id="34" name="Group 33">
            <a:extLst>
              <a:ext uri="{FF2B5EF4-FFF2-40B4-BE49-F238E27FC236}">
                <a16:creationId xmlns:a16="http://schemas.microsoft.com/office/drawing/2014/main" id="{643CC9BF-7176-4DD3-95C9-2E68D8374BD8}"/>
              </a:ext>
            </a:extLst>
          </p:cNvPr>
          <p:cNvGrpSpPr/>
          <p:nvPr/>
        </p:nvGrpSpPr>
        <p:grpSpPr>
          <a:xfrm>
            <a:off x="7531502" y="1663196"/>
            <a:ext cx="1898378" cy="1083219"/>
            <a:chOff x="554736" y="1663196"/>
            <a:chExt cx="1898378" cy="1083219"/>
          </a:xfrm>
        </p:grpSpPr>
        <p:sp useBgFill="1">
          <p:nvSpPr>
            <p:cNvPr id="35" name="Oval 34">
              <a:extLst>
                <a:ext uri="{FF2B5EF4-FFF2-40B4-BE49-F238E27FC236}">
                  <a16:creationId xmlns:a16="http://schemas.microsoft.com/office/drawing/2014/main" id="{ABD25ACA-6FD9-4D3C-9A46-2A1D71D03110}"/>
                </a:ext>
              </a:extLst>
            </p:cNvPr>
            <p:cNvSpPr/>
            <p:nvPr/>
          </p:nvSpPr>
          <p:spPr>
            <a:xfrm>
              <a:off x="554736" y="2608168"/>
              <a:ext cx="138247" cy="138247"/>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D4D4D"/>
                </a:solidFill>
                <a:effectLst/>
                <a:uLnTx/>
                <a:uFillTx/>
                <a:latin typeface="Arial" panose="020B0604020202020204" pitchFamily="34" charset="0"/>
                <a:ea typeface="+mn-ea"/>
                <a:cs typeface="+mn-cs"/>
                <a:sym typeface="Theinhardt Pan Light" panose="020B0404020101020102" pitchFamily="34" charset="0"/>
              </a:endParaRPr>
            </a:p>
          </p:txBody>
        </p:sp>
        <p:cxnSp>
          <p:nvCxnSpPr>
            <p:cNvPr id="36" name="Straight Connector 35">
              <a:extLst>
                <a:ext uri="{FF2B5EF4-FFF2-40B4-BE49-F238E27FC236}">
                  <a16:creationId xmlns:a16="http://schemas.microsoft.com/office/drawing/2014/main" id="{4A940DD0-552D-46A8-8A29-8D454A1EDD7C}"/>
                </a:ext>
              </a:extLst>
            </p:cNvPr>
            <p:cNvCxnSpPr>
              <a:cxnSpLocks/>
            </p:cNvCxnSpPr>
            <p:nvPr/>
          </p:nvCxnSpPr>
          <p:spPr>
            <a:xfrm>
              <a:off x="623859" y="2033047"/>
              <a:ext cx="0" cy="575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F512CE-5F80-4D96-9709-6BB865701755}"/>
                </a:ext>
              </a:extLst>
            </p:cNvPr>
            <p:cNvSpPr txBox="1">
              <a:spLocks/>
            </p:cNvSpPr>
            <p:nvPr/>
          </p:nvSpPr>
          <p:spPr>
            <a:xfrm>
              <a:off x="554736" y="1663196"/>
              <a:ext cx="1898378" cy="24622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20世纪90年代</a:t>
              </a:r>
            </a:p>
          </p:txBody>
        </p:sp>
      </p:grpSp>
      <p:sp useBgFill="1">
        <p:nvSpPr>
          <p:cNvPr id="39" name="Oval 38">
            <a:extLst>
              <a:ext uri="{FF2B5EF4-FFF2-40B4-BE49-F238E27FC236}">
                <a16:creationId xmlns:a16="http://schemas.microsoft.com/office/drawing/2014/main" id="{20308B71-0BE2-47B5-8400-D4C7081830A2}"/>
              </a:ext>
            </a:extLst>
          </p:cNvPr>
          <p:cNvSpPr/>
          <p:nvPr/>
        </p:nvSpPr>
        <p:spPr>
          <a:xfrm>
            <a:off x="9738886" y="2608168"/>
            <a:ext cx="138247" cy="138247"/>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D4D4D"/>
              </a:solidFill>
              <a:effectLst/>
              <a:uLnTx/>
              <a:uFillTx/>
              <a:latin typeface="Arial" panose="020B0604020202020204" pitchFamily="34" charset="0"/>
              <a:ea typeface="+mn-ea"/>
              <a:cs typeface="+mn-cs"/>
              <a:sym typeface="Theinhardt Pan Light" panose="020B0404020101020102" pitchFamily="34" charset="0"/>
            </a:endParaRPr>
          </a:p>
        </p:txBody>
      </p:sp>
      <p:cxnSp>
        <p:nvCxnSpPr>
          <p:cNvPr id="40" name="Straight Connector 39">
            <a:extLst>
              <a:ext uri="{FF2B5EF4-FFF2-40B4-BE49-F238E27FC236}">
                <a16:creationId xmlns:a16="http://schemas.microsoft.com/office/drawing/2014/main" id="{00BCF338-1593-4F25-8897-28826CE54DF4}"/>
              </a:ext>
            </a:extLst>
          </p:cNvPr>
          <p:cNvCxnSpPr>
            <a:cxnSpLocks/>
          </p:cNvCxnSpPr>
          <p:nvPr/>
        </p:nvCxnSpPr>
        <p:spPr>
          <a:xfrm>
            <a:off x="9808009" y="2033047"/>
            <a:ext cx="0" cy="575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71BC24F-D2BF-4E5F-9E5C-25BED89AC692}"/>
              </a:ext>
            </a:extLst>
          </p:cNvPr>
          <p:cNvSpPr txBox="1">
            <a:spLocks/>
          </p:cNvSpPr>
          <p:nvPr/>
        </p:nvSpPr>
        <p:spPr>
          <a:xfrm>
            <a:off x="9738886" y="1663196"/>
            <a:ext cx="1898378" cy="24622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2000年</a:t>
            </a:r>
          </a:p>
        </p:txBody>
      </p:sp>
      <p:pic>
        <p:nvPicPr>
          <p:cNvPr id="42" name="Picture 41">
            <a:extLst>
              <a:ext uri="{FF2B5EF4-FFF2-40B4-BE49-F238E27FC236}">
                <a16:creationId xmlns:a16="http://schemas.microsoft.com/office/drawing/2014/main" id="{BD409E8A-CA00-470A-9F00-9C64DA93DEE8}"/>
              </a:ext>
            </a:extLst>
          </p:cNvPr>
          <p:cNvPicPr>
            <a:picLocks/>
          </p:cNvPicPr>
          <p:nvPr/>
        </p:nvPicPr>
        <p:blipFill rotWithShape="1">
          <a:blip r:embed="rId10" cstate="email">
            <a:extLst>
              <a:ext uri="{28A0092B-C50C-407E-A947-70E740481C1C}">
                <a14:useLocalDpi xmlns:a14="http://schemas.microsoft.com/office/drawing/2010/main"/>
              </a:ext>
            </a:extLst>
          </a:blip>
          <a:srcRect/>
          <a:stretch/>
        </p:blipFill>
        <p:spPr>
          <a:xfrm>
            <a:off x="4969504" y="4383129"/>
            <a:ext cx="1640996" cy="1829540"/>
          </a:xfrm>
          <a:prstGeom prst="rect">
            <a:avLst/>
          </a:prstGeom>
          <a:noFill/>
          <a:ln>
            <a:noFill/>
          </a:ln>
          <a:effectLst/>
        </p:spPr>
      </p:pic>
      <p:pic>
        <p:nvPicPr>
          <p:cNvPr id="43" name="Picture 2" descr="Royce-Waterfall-Iterative.jpg">
            <a:extLst>
              <a:ext uri="{FF2B5EF4-FFF2-40B4-BE49-F238E27FC236}">
                <a16:creationId xmlns:a16="http://schemas.microsoft.com/office/drawing/2014/main" id="{BF6FCB64-171A-4995-A848-CE95B02C6505}"/>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gray">
          <a:xfrm>
            <a:off x="2762120" y="4973793"/>
            <a:ext cx="1382718" cy="1238876"/>
          </a:xfrm>
          <a:prstGeom prst="rect">
            <a:avLst/>
          </a:prstGeom>
          <a:noFill/>
          <a:ln>
            <a:noFill/>
          </a:ln>
          <a:effectLst/>
        </p:spPr>
      </p:pic>
      <p:grpSp>
        <p:nvGrpSpPr>
          <p:cNvPr id="44" name="Group 43">
            <a:extLst>
              <a:ext uri="{FF2B5EF4-FFF2-40B4-BE49-F238E27FC236}">
                <a16:creationId xmlns:a16="http://schemas.microsoft.com/office/drawing/2014/main" id="{17DE26B4-66D3-4A4F-ABB7-E61706EB360B}"/>
              </a:ext>
            </a:extLst>
          </p:cNvPr>
          <p:cNvGrpSpPr/>
          <p:nvPr/>
        </p:nvGrpSpPr>
        <p:grpSpPr>
          <a:xfrm>
            <a:off x="9738886" y="4835777"/>
            <a:ext cx="1626194" cy="1376892"/>
            <a:chOff x="8849549" y="5589434"/>
            <a:chExt cx="1626899" cy="1377490"/>
          </a:xfrm>
        </p:grpSpPr>
        <p:pic>
          <p:nvPicPr>
            <p:cNvPr id="45" name="Picture 53">
              <a:extLst>
                <a:ext uri="{FF2B5EF4-FFF2-40B4-BE49-F238E27FC236}">
                  <a16:creationId xmlns:a16="http://schemas.microsoft.com/office/drawing/2014/main" id="{2351D478-F1EC-46A3-B197-28E9585C90F5}"/>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849549" y="6762345"/>
              <a:ext cx="1137027" cy="20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54">
              <a:extLst>
                <a:ext uri="{FF2B5EF4-FFF2-40B4-BE49-F238E27FC236}">
                  <a16:creationId xmlns:a16="http://schemas.microsoft.com/office/drawing/2014/main" id="{2F211978-5459-4E93-837F-63875E0DD6D2}"/>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8849550" y="6081037"/>
              <a:ext cx="1175343" cy="2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46">
              <a:extLst>
                <a:ext uri="{FF2B5EF4-FFF2-40B4-BE49-F238E27FC236}">
                  <a16:creationId xmlns:a16="http://schemas.microsoft.com/office/drawing/2014/main" id="{E3A5A2B7-BAC8-4623-A691-4FC61B40A6AB}"/>
                </a:ext>
              </a:extLst>
            </p:cNvPr>
            <p:cNvGrpSpPr/>
            <p:nvPr/>
          </p:nvGrpSpPr>
          <p:grpSpPr>
            <a:xfrm>
              <a:off x="8849550" y="5589434"/>
              <a:ext cx="1626898" cy="175594"/>
              <a:chOff x="7179452" y="4716609"/>
              <a:chExt cx="1594511" cy="172098"/>
            </a:xfrm>
          </p:grpSpPr>
          <p:pic>
            <p:nvPicPr>
              <p:cNvPr id="52" name="Picture 57">
                <a:extLst>
                  <a:ext uri="{FF2B5EF4-FFF2-40B4-BE49-F238E27FC236}">
                    <a16:creationId xmlns:a16="http://schemas.microsoft.com/office/drawing/2014/main" id="{4902E47B-F6E4-4BE9-B5FD-E6593773F08C}"/>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7928846" y="4716609"/>
                <a:ext cx="845117" cy="1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0">
                <a:extLst>
                  <a:ext uri="{FF2B5EF4-FFF2-40B4-BE49-F238E27FC236}">
                    <a16:creationId xmlns:a16="http://schemas.microsoft.com/office/drawing/2014/main" id="{7E3B567C-51F6-4289-BBD2-F7EDD4B8B759}"/>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179452" y="4716609"/>
                <a:ext cx="625791" cy="15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8" name="Picture 13">
              <a:extLst>
                <a:ext uri="{FF2B5EF4-FFF2-40B4-BE49-F238E27FC236}">
                  <a16:creationId xmlns:a16="http://schemas.microsoft.com/office/drawing/2014/main" id="{02156D48-F710-4397-879F-AD304E003829}"/>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8849549" y="5837981"/>
              <a:ext cx="1110477" cy="17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 name="Group 48">
              <a:extLst>
                <a:ext uri="{FF2B5EF4-FFF2-40B4-BE49-F238E27FC236}">
                  <a16:creationId xmlns:a16="http://schemas.microsoft.com/office/drawing/2014/main" id="{2096D985-99D0-40EE-8CD3-BF30CDD4404A}"/>
                </a:ext>
              </a:extLst>
            </p:cNvPr>
            <p:cNvGrpSpPr/>
            <p:nvPr/>
          </p:nvGrpSpPr>
          <p:grpSpPr>
            <a:xfrm>
              <a:off x="8849549" y="6382182"/>
              <a:ext cx="1614970" cy="307211"/>
              <a:chOff x="7179452" y="5597894"/>
              <a:chExt cx="1582820" cy="301095"/>
            </a:xfrm>
          </p:grpSpPr>
          <p:pic>
            <p:nvPicPr>
              <p:cNvPr id="50" name="Picture 6">
                <a:extLst>
                  <a:ext uri="{FF2B5EF4-FFF2-40B4-BE49-F238E27FC236}">
                    <a16:creationId xmlns:a16="http://schemas.microsoft.com/office/drawing/2014/main" id="{1C707477-F0E6-4F68-9AB6-9E70288C3C0A}"/>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051571" y="5665908"/>
                <a:ext cx="710701" cy="16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5">
                <a:extLst>
                  <a:ext uri="{FF2B5EF4-FFF2-40B4-BE49-F238E27FC236}">
                    <a16:creationId xmlns:a16="http://schemas.microsoft.com/office/drawing/2014/main" id="{2007E3AD-C22C-454B-8E78-ABE47334720D}"/>
                  </a:ext>
                </a:extLst>
              </p:cNvPr>
              <p:cNvPicPr>
                <a:picLocks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179452" y="5597894"/>
                <a:ext cx="701238" cy="3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4" name="Group 53">
            <a:extLst>
              <a:ext uri="{FF2B5EF4-FFF2-40B4-BE49-F238E27FC236}">
                <a16:creationId xmlns:a16="http://schemas.microsoft.com/office/drawing/2014/main" id="{8B3F4E3E-1E7F-430B-A069-209C03815E0A}"/>
              </a:ext>
            </a:extLst>
          </p:cNvPr>
          <p:cNvGrpSpPr>
            <a:grpSpLocks/>
          </p:cNvGrpSpPr>
          <p:nvPr/>
        </p:nvGrpSpPr>
        <p:grpSpPr>
          <a:xfrm>
            <a:off x="554736" y="5116551"/>
            <a:ext cx="1294582" cy="1096118"/>
            <a:chOff x="261781" y="4878899"/>
            <a:chExt cx="1341125" cy="1350068"/>
          </a:xfrm>
        </p:grpSpPr>
        <p:pic>
          <p:nvPicPr>
            <p:cNvPr id="55" name="Picture 4">
              <a:extLst>
                <a:ext uri="{FF2B5EF4-FFF2-40B4-BE49-F238E27FC236}">
                  <a16:creationId xmlns:a16="http://schemas.microsoft.com/office/drawing/2014/main" id="{F9312160-5F44-4F2C-B020-037F54DC2AE2}"/>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gray">
            <a:xfrm>
              <a:off x="261781" y="5835658"/>
              <a:ext cx="1341124" cy="3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54">
              <a:extLst>
                <a:ext uri="{FF2B5EF4-FFF2-40B4-BE49-F238E27FC236}">
                  <a16:creationId xmlns:a16="http://schemas.microsoft.com/office/drawing/2014/main" id="{0C323D70-CB95-400B-B06E-B56F7569E060}"/>
                </a:ext>
              </a:extLst>
            </p:cNvPr>
            <p:cNvPicPr>
              <a:picLocks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61782" y="4878899"/>
              <a:ext cx="1341124" cy="954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56">
            <a:extLst>
              <a:ext uri="{FF2B5EF4-FFF2-40B4-BE49-F238E27FC236}">
                <a16:creationId xmlns:a16="http://schemas.microsoft.com/office/drawing/2014/main" id="{F9E755B6-E6AF-46B8-B6F4-1DA4BC45CA12}"/>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531502" y="5574401"/>
            <a:ext cx="1626200" cy="638268"/>
          </a:xfrm>
          <a:prstGeom prst="rect">
            <a:avLst/>
          </a:prstGeom>
        </p:spPr>
      </p:pic>
    </p:spTree>
    <p:extLst>
      <p:ext uri="{BB962C8B-B14F-4D97-AF65-F5344CB8AC3E}">
        <p14:creationId xmlns:p14="http://schemas.microsoft.com/office/powerpoint/2010/main" val="262940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D6565C28-BDEC-42D5-A6EA-641CEBB18222}"/>
              </a:ext>
            </a:extLst>
          </p:cNvPr>
          <p:cNvGraphicFramePr>
            <a:graphicFrameLocks noChangeAspect="1"/>
          </p:cNvGraphicFramePr>
          <p:nvPr>
            <p:custDataLst>
              <p:tags r:id="rId2"/>
            </p:custDataLst>
            <p:extLst>
              <p:ext uri="{D42A27DB-BD31-4B8C-83A1-F6EECF244321}">
                <p14:modId xmlns:p14="http://schemas.microsoft.com/office/powerpoint/2010/main" val="528026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0" name="think-cell Slide" r:id="rId8" imgW="395" imgH="396" progId="TCLayout.ActiveDocument.1">
                  <p:embed/>
                </p:oleObj>
              </mc:Choice>
              <mc:Fallback>
                <p:oleObj name="think-cell Slide" r:id="rId8" imgW="395" imgH="396" progId="TCLayout.ActiveDocument.1">
                  <p:embed/>
                  <p:pic>
                    <p:nvPicPr>
                      <p:cNvPr id="5" name="Object 4" hidden="1">
                        <a:extLst>
                          <a:ext uri="{FF2B5EF4-FFF2-40B4-BE49-F238E27FC236}">
                            <a16:creationId xmlns:a16="http://schemas.microsoft.com/office/drawing/2014/main" id="{D6565C28-BDEC-42D5-A6EA-641CEBB18222}"/>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9635847C-1620-4E56-B029-E28C4A80974C}"/>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zh-CN" altLang="en-US" dirty="0">
                <a:ea typeface="KaiTi" panose="02010609060101010101" pitchFamily="49" charset="-122"/>
              </a:rPr>
              <a:t>敏捷宣言定义了什么是敏捷</a:t>
            </a:r>
            <a:endParaRPr lang="en-US" dirty="0"/>
          </a:p>
        </p:txBody>
      </p:sp>
      <p:sp>
        <p:nvSpPr>
          <p:cNvPr id="3" name="3. Subtitle">
            <a:extLst>
              <a:ext uri="{FF2B5EF4-FFF2-40B4-BE49-F238E27FC236}">
                <a16:creationId xmlns:a16="http://schemas.microsoft.com/office/drawing/2014/main" id="{859C566A-2590-42AA-9CB4-7A82457744CD}"/>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2EADA6EC-89EC-4CBE-9A1B-E4D225E0734D}"/>
              </a:ext>
            </a:extLst>
          </p:cNvPr>
          <p:cNvSpPr>
            <a:spLocks noGrp="1"/>
          </p:cNvSpPr>
          <p:nvPr>
            <p:ph type="body" sz="quarter" idx="17"/>
            <p:custDataLst>
              <p:tags r:id="rId5"/>
            </p:custDataLst>
          </p:nvPr>
        </p:nvSpPr>
        <p:spPr/>
        <p:txBody>
          <a:bodyPr/>
          <a:lstStyle/>
          <a:p>
            <a:endParaRPr lang="en-US"/>
          </a:p>
        </p:txBody>
      </p:sp>
      <p:grpSp>
        <p:nvGrpSpPr>
          <p:cNvPr id="18" name="Group 17">
            <a:extLst>
              <a:ext uri="{FF2B5EF4-FFF2-40B4-BE49-F238E27FC236}">
                <a16:creationId xmlns:a16="http://schemas.microsoft.com/office/drawing/2014/main" id="{677E8458-8315-4304-A402-13F3FF49513F}"/>
              </a:ext>
            </a:extLst>
          </p:cNvPr>
          <p:cNvGrpSpPr/>
          <p:nvPr/>
        </p:nvGrpSpPr>
        <p:grpSpPr>
          <a:xfrm>
            <a:off x="2226620" y="3389056"/>
            <a:ext cx="7738760" cy="1909086"/>
            <a:chOff x="2004330" y="1269878"/>
            <a:chExt cx="7923715" cy="5063142"/>
          </a:xfrm>
        </p:grpSpPr>
        <p:sp>
          <p:nvSpPr>
            <p:cNvPr id="6" name="Rectangle 3">
              <a:extLst>
                <a:ext uri="{FF2B5EF4-FFF2-40B4-BE49-F238E27FC236}">
                  <a16:creationId xmlns:a16="http://schemas.microsoft.com/office/drawing/2014/main" id="{980E31DF-4570-4428-934C-FCA1F6504087}"/>
                </a:ext>
              </a:extLst>
            </p:cNvPr>
            <p:cNvSpPr/>
            <p:nvPr/>
          </p:nvSpPr>
          <p:spPr bwMode="auto">
            <a:xfrm>
              <a:off x="6664015" y="1269878"/>
              <a:ext cx="3264030" cy="1157384"/>
            </a:xfrm>
            <a:prstGeom prst="rect">
              <a:avLst/>
            </a:prstGeom>
            <a:solidFill>
              <a:schemeClr val="accent2"/>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流程和工具</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7" name="Rectangle 4">
              <a:extLst>
                <a:ext uri="{FF2B5EF4-FFF2-40B4-BE49-F238E27FC236}">
                  <a16:creationId xmlns:a16="http://schemas.microsoft.com/office/drawing/2014/main" id="{818FAC9A-A580-4F58-98A8-99E95367A537}"/>
                </a:ext>
              </a:extLst>
            </p:cNvPr>
            <p:cNvSpPr/>
            <p:nvPr/>
          </p:nvSpPr>
          <p:spPr bwMode="auto">
            <a:xfrm>
              <a:off x="2004330" y="1269878"/>
              <a:ext cx="3264030" cy="1157384"/>
            </a:xfrm>
            <a:prstGeom prst="rect">
              <a:avLst/>
            </a:prstGeom>
            <a:solidFill>
              <a:schemeClr val="accent1"/>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chemeClr val="bg1"/>
                  </a:solidFill>
                  <a:latin typeface="KaiTi" panose="02010609060101010101" pitchFamily="49" charset="-122"/>
                  <a:ea typeface="KaiTi" panose="02010609060101010101" pitchFamily="49" charset="-122"/>
                  <a:cs typeface="Helvetica"/>
                  <a:sym typeface="Gill Sans" panose="020B0502020104020203" pitchFamily="80" charset="0"/>
                </a:rPr>
                <a:t>个体和互动</a:t>
              </a:r>
              <a:endParaRPr lang="en-US" sz="2800" dirty="0">
                <a:solidFill>
                  <a:schemeClr val="bg1"/>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8" name="Rectangle 7">
              <a:extLst>
                <a:ext uri="{FF2B5EF4-FFF2-40B4-BE49-F238E27FC236}">
                  <a16:creationId xmlns:a16="http://schemas.microsoft.com/office/drawing/2014/main" id="{E750B497-513A-4C3E-A428-C82B0597B47A}"/>
                </a:ext>
              </a:extLst>
            </p:cNvPr>
            <p:cNvSpPr/>
            <p:nvPr/>
          </p:nvSpPr>
          <p:spPr bwMode="auto">
            <a:xfrm>
              <a:off x="6654715" y="5175636"/>
              <a:ext cx="3273330" cy="1157384"/>
            </a:xfrm>
            <a:prstGeom prst="rect">
              <a:avLst/>
            </a:prstGeom>
            <a:solidFill>
              <a:schemeClr val="accent2"/>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遵循计划</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9" name="Rectangle 8">
              <a:extLst>
                <a:ext uri="{FF2B5EF4-FFF2-40B4-BE49-F238E27FC236}">
                  <a16:creationId xmlns:a16="http://schemas.microsoft.com/office/drawing/2014/main" id="{66C744B0-B0F7-4BB6-8896-7B7EA68588E1}"/>
                </a:ext>
              </a:extLst>
            </p:cNvPr>
            <p:cNvSpPr/>
            <p:nvPr/>
          </p:nvSpPr>
          <p:spPr bwMode="auto">
            <a:xfrm>
              <a:off x="2004330" y="5175636"/>
              <a:ext cx="3273330" cy="1157384"/>
            </a:xfrm>
            <a:prstGeom prst="rect">
              <a:avLst/>
            </a:prstGeom>
            <a:solidFill>
              <a:schemeClr val="accent1"/>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响应变化</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10" name="Rectangle 9">
              <a:extLst>
                <a:ext uri="{FF2B5EF4-FFF2-40B4-BE49-F238E27FC236}">
                  <a16:creationId xmlns:a16="http://schemas.microsoft.com/office/drawing/2014/main" id="{F71A77F3-903E-4B46-8FB5-2A4FC0BCC9E2}"/>
                </a:ext>
              </a:extLst>
            </p:cNvPr>
            <p:cNvSpPr/>
            <p:nvPr/>
          </p:nvSpPr>
          <p:spPr bwMode="auto">
            <a:xfrm>
              <a:off x="6659372" y="2571797"/>
              <a:ext cx="3268673" cy="1157384"/>
            </a:xfrm>
            <a:prstGeom prst="rect">
              <a:avLst/>
            </a:prstGeom>
            <a:solidFill>
              <a:schemeClr val="accent2"/>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详尽的文档</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11" name="Rectangle 10">
              <a:extLst>
                <a:ext uri="{FF2B5EF4-FFF2-40B4-BE49-F238E27FC236}">
                  <a16:creationId xmlns:a16="http://schemas.microsoft.com/office/drawing/2014/main" id="{1D700060-4EBD-4D63-A0CA-99C3061516E7}"/>
                </a:ext>
              </a:extLst>
            </p:cNvPr>
            <p:cNvSpPr/>
            <p:nvPr/>
          </p:nvSpPr>
          <p:spPr bwMode="auto">
            <a:xfrm>
              <a:off x="2004330" y="2571797"/>
              <a:ext cx="3268673" cy="1157384"/>
            </a:xfrm>
            <a:prstGeom prst="rect">
              <a:avLst/>
            </a:prstGeom>
            <a:solidFill>
              <a:schemeClr val="accent1"/>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可工作的产品</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12" name="Rectangle 11">
              <a:extLst>
                <a:ext uri="{FF2B5EF4-FFF2-40B4-BE49-F238E27FC236}">
                  <a16:creationId xmlns:a16="http://schemas.microsoft.com/office/drawing/2014/main" id="{60FB0595-1BF2-49E5-8A2F-4B171EF82DD3}"/>
                </a:ext>
              </a:extLst>
            </p:cNvPr>
            <p:cNvSpPr/>
            <p:nvPr/>
          </p:nvSpPr>
          <p:spPr bwMode="auto">
            <a:xfrm>
              <a:off x="6659372" y="3873716"/>
              <a:ext cx="3268673" cy="1157384"/>
            </a:xfrm>
            <a:prstGeom prst="rect">
              <a:avLst/>
            </a:prstGeom>
            <a:solidFill>
              <a:schemeClr val="accent2"/>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合同谈判</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13" name="Rectangle 12">
              <a:extLst>
                <a:ext uri="{FF2B5EF4-FFF2-40B4-BE49-F238E27FC236}">
                  <a16:creationId xmlns:a16="http://schemas.microsoft.com/office/drawing/2014/main" id="{B7371323-B4E2-48CF-A884-70DDFA251634}"/>
                </a:ext>
              </a:extLst>
            </p:cNvPr>
            <p:cNvSpPr/>
            <p:nvPr/>
          </p:nvSpPr>
          <p:spPr bwMode="auto">
            <a:xfrm>
              <a:off x="2004330" y="3873716"/>
              <a:ext cx="3268673" cy="1157384"/>
            </a:xfrm>
            <a:prstGeom prst="rect">
              <a:avLst/>
            </a:prstGeom>
            <a:solidFill>
              <a:schemeClr val="accent1"/>
            </a:solidFill>
            <a:ln w="25400">
              <a:noFill/>
              <a:miter lim="800000"/>
            </a:ln>
            <a:effectLst/>
          </p:spPr>
          <p:txBody>
            <a:bodyPr lIns="0" tIns="0" rIns="0" bIns="0" anchor="ctr"/>
            <a:lstStyle/>
            <a:p>
              <a:pPr marL="215265" lvl="1" algn="ctr" fontAlgn="auto">
                <a:spcBef>
                  <a:spcPts val="0"/>
                </a:spcBef>
                <a:spcAft>
                  <a:spcPts val="0"/>
                </a:spcAft>
                <a:tabLst>
                  <a:tab pos="964565" algn="l"/>
                </a:tabLst>
                <a:defRPr/>
              </a:pPr>
              <a:r>
                <a:rPr lang="zh-CN" alt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rPr>
                <a:t>客户合作</a:t>
              </a:r>
              <a:endParaRPr lang="en-US" sz="2800" dirty="0">
                <a:solidFill>
                  <a:srgbClr val="FFFFFF"/>
                </a:solidFill>
                <a:latin typeface="KaiTi" panose="02010609060101010101" pitchFamily="49" charset="-122"/>
                <a:ea typeface="KaiTi" panose="02010609060101010101" pitchFamily="49" charset="-122"/>
                <a:cs typeface="Helvetica"/>
                <a:sym typeface="Gill Sans" panose="020B0502020104020203" pitchFamily="80" charset="0"/>
              </a:endParaRPr>
            </a:p>
          </p:txBody>
        </p:sp>
        <p:sp>
          <p:nvSpPr>
            <p:cNvPr id="14" name="Rectangle 5">
              <a:extLst>
                <a:ext uri="{FF2B5EF4-FFF2-40B4-BE49-F238E27FC236}">
                  <a16:creationId xmlns:a16="http://schemas.microsoft.com/office/drawing/2014/main" id="{BE45EFC6-2E33-4257-AAAA-4A5D4A9421C3}"/>
                </a:ext>
              </a:extLst>
            </p:cNvPr>
            <p:cNvSpPr/>
            <p:nvPr/>
          </p:nvSpPr>
          <p:spPr bwMode="auto">
            <a:xfrm>
              <a:off x="5594764" y="1629606"/>
              <a:ext cx="742848" cy="437929"/>
            </a:xfrm>
            <a:prstGeom prst="rect">
              <a:avLst/>
            </a:prstGeom>
            <a:solidFill>
              <a:schemeClr val="bg1"/>
            </a:solidFill>
            <a:ln w="9525">
              <a:noFill/>
              <a:miter lim="800000"/>
            </a:ln>
          </p:spPr>
          <p:txBody>
            <a:bodyPr lIns="0" tIns="0" rIns="0" bIns="0" anchor="ctr"/>
            <a:lstStyle/>
            <a:p>
              <a:pPr algn="ctr"/>
              <a:r>
                <a:rPr lang="zh-CN" altLang="en-US" sz="2200" dirty="0">
                  <a:solidFill>
                    <a:srgbClr val="000000"/>
                  </a:solidFill>
                  <a:latin typeface="KaiTi" panose="02010609060101010101" pitchFamily="49" charset="-122"/>
                  <a:ea typeface="KaiTi" panose="02010609060101010101" pitchFamily="49" charset="-122"/>
                  <a:cs typeface="Helvetica"/>
                </a:rPr>
                <a:t>高于</a:t>
              </a:r>
              <a:endParaRPr lang="en-US" sz="2200" dirty="0">
                <a:solidFill>
                  <a:srgbClr val="000000"/>
                </a:solidFill>
                <a:latin typeface="KaiTi" panose="02010609060101010101" pitchFamily="49" charset="-122"/>
                <a:ea typeface="KaiTi" panose="02010609060101010101" pitchFamily="49" charset="-122"/>
                <a:cs typeface="Helvetica"/>
              </a:endParaRPr>
            </a:p>
          </p:txBody>
        </p:sp>
        <p:sp>
          <p:nvSpPr>
            <p:cNvPr id="15" name="Rectangle 9">
              <a:extLst>
                <a:ext uri="{FF2B5EF4-FFF2-40B4-BE49-F238E27FC236}">
                  <a16:creationId xmlns:a16="http://schemas.microsoft.com/office/drawing/2014/main" id="{5957C84D-E94F-4DEF-A005-04C910D11AB7}"/>
                </a:ext>
              </a:extLst>
            </p:cNvPr>
            <p:cNvSpPr/>
            <p:nvPr/>
          </p:nvSpPr>
          <p:spPr bwMode="auto">
            <a:xfrm>
              <a:off x="5594764" y="5588272"/>
              <a:ext cx="742848" cy="437929"/>
            </a:xfrm>
            <a:prstGeom prst="rect">
              <a:avLst/>
            </a:prstGeom>
            <a:solidFill>
              <a:schemeClr val="bg1"/>
            </a:solidFill>
            <a:ln w="9525">
              <a:noFill/>
              <a:miter lim="800000"/>
            </a:ln>
          </p:spPr>
          <p:txBody>
            <a:bodyPr wrap="none" lIns="0" tIns="0" rIns="0" bIns="0" anchor="ctr">
              <a:noAutofit/>
            </a:bodyPr>
            <a:lstStyle/>
            <a:p>
              <a:pPr algn="ctr"/>
              <a:r>
                <a:rPr lang="zh-CN" altLang="en-US" sz="2200" dirty="0">
                  <a:solidFill>
                    <a:srgbClr val="000000"/>
                  </a:solidFill>
                  <a:latin typeface="KaiTi" panose="02010609060101010101" pitchFamily="49" charset="-122"/>
                  <a:ea typeface="KaiTi" panose="02010609060101010101" pitchFamily="49" charset="-122"/>
                  <a:cs typeface="Helvetica"/>
                </a:rPr>
                <a:t>高于</a:t>
              </a:r>
              <a:endParaRPr lang="en-US" sz="2200" dirty="0">
                <a:solidFill>
                  <a:srgbClr val="000000"/>
                </a:solidFill>
                <a:latin typeface="KaiTi" panose="02010609060101010101" pitchFamily="49" charset="-122"/>
                <a:ea typeface="KaiTi" panose="02010609060101010101" pitchFamily="49" charset="-122"/>
                <a:cs typeface="Helvetica"/>
              </a:endParaRPr>
            </a:p>
          </p:txBody>
        </p:sp>
        <p:sp>
          <p:nvSpPr>
            <p:cNvPr id="16" name="Rectangle 14">
              <a:extLst>
                <a:ext uri="{FF2B5EF4-FFF2-40B4-BE49-F238E27FC236}">
                  <a16:creationId xmlns:a16="http://schemas.microsoft.com/office/drawing/2014/main" id="{ECA3A9FA-B083-4C8B-AD93-29F17ABEFB8C}"/>
                </a:ext>
              </a:extLst>
            </p:cNvPr>
            <p:cNvSpPr/>
            <p:nvPr/>
          </p:nvSpPr>
          <p:spPr bwMode="auto">
            <a:xfrm>
              <a:off x="5594764" y="2931524"/>
              <a:ext cx="742848" cy="437929"/>
            </a:xfrm>
            <a:prstGeom prst="rect">
              <a:avLst/>
            </a:prstGeom>
            <a:solidFill>
              <a:schemeClr val="bg1"/>
            </a:solidFill>
            <a:ln w="9525">
              <a:noFill/>
              <a:miter lim="800000"/>
            </a:ln>
          </p:spPr>
          <p:txBody>
            <a:bodyPr lIns="0" tIns="0" rIns="0" bIns="0" anchor="ctr">
              <a:noAutofit/>
            </a:bodyPr>
            <a:lstStyle/>
            <a:p>
              <a:pPr algn="ctr"/>
              <a:r>
                <a:rPr lang="zh-CN" altLang="en-US" sz="2200" dirty="0">
                  <a:solidFill>
                    <a:srgbClr val="000000"/>
                  </a:solidFill>
                  <a:latin typeface="KaiTi" panose="02010609060101010101" pitchFamily="49" charset="-122"/>
                  <a:ea typeface="KaiTi" panose="02010609060101010101" pitchFamily="49" charset="-122"/>
                  <a:cs typeface="Helvetica"/>
                </a:rPr>
                <a:t>高于</a:t>
              </a:r>
              <a:endParaRPr lang="en-US" sz="2200" dirty="0">
                <a:solidFill>
                  <a:srgbClr val="000000"/>
                </a:solidFill>
                <a:latin typeface="KaiTi" panose="02010609060101010101" pitchFamily="49" charset="-122"/>
                <a:ea typeface="KaiTi" panose="02010609060101010101" pitchFamily="49" charset="-122"/>
                <a:cs typeface="Helvetica"/>
              </a:endParaRPr>
            </a:p>
          </p:txBody>
        </p:sp>
        <p:sp>
          <p:nvSpPr>
            <p:cNvPr id="17" name="Rectangle 18">
              <a:extLst>
                <a:ext uri="{FF2B5EF4-FFF2-40B4-BE49-F238E27FC236}">
                  <a16:creationId xmlns:a16="http://schemas.microsoft.com/office/drawing/2014/main" id="{B9390867-5F7A-4AF9-BF2F-92E61DF67821}"/>
                </a:ext>
              </a:extLst>
            </p:cNvPr>
            <p:cNvSpPr/>
            <p:nvPr/>
          </p:nvSpPr>
          <p:spPr bwMode="auto">
            <a:xfrm>
              <a:off x="5594764" y="4233443"/>
              <a:ext cx="742848" cy="437929"/>
            </a:xfrm>
            <a:prstGeom prst="rect">
              <a:avLst/>
            </a:prstGeom>
            <a:solidFill>
              <a:schemeClr val="bg1"/>
            </a:solidFill>
            <a:ln w="9525">
              <a:noFill/>
              <a:miter lim="800000"/>
            </a:ln>
          </p:spPr>
          <p:txBody>
            <a:bodyPr lIns="0" tIns="0" rIns="0" bIns="0" anchor="ctr">
              <a:noAutofit/>
            </a:bodyPr>
            <a:lstStyle/>
            <a:p>
              <a:pPr algn="ctr"/>
              <a:r>
                <a:rPr lang="zh-CN" altLang="en-US" sz="2200" dirty="0">
                  <a:solidFill>
                    <a:srgbClr val="000000"/>
                  </a:solidFill>
                  <a:latin typeface="KaiTi" panose="02010609060101010101" pitchFamily="49" charset="-122"/>
                  <a:ea typeface="KaiTi" panose="02010609060101010101" pitchFamily="49" charset="-122"/>
                  <a:cs typeface="Helvetica"/>
                </a:rPr>
                <a:t>高于</a:t>
              </a:r>
              <a:endParaRPr lang="en-US" sz="2200" dirty="0">
                <a:solidFill>
                  <a:srgbClr val="000000"/>
                </a:solidFill>
                <a:latin typeface="KaiTi" panose="02010609060101010101" pitchFamily="49" charset="-122"/>
                <a:ea typeface="KaiTi" panose="02010609060101010101" pitchFamily="49" charset="-122"/>
                <a:cs typeface="Helvetica"/>
              </a:endParaRPr>
            </a:p>
          </p:txBody>
        </p:sp>
      </p:grpSp>
      <p:sp>
        <p:nvSpPr>
          <p:cNvPr id="19" name="TextBox 18">
            <a:extLst>
              <a:ext uri="{FF2B5EF4-FFF2-40B4-BE49-F238E27FC236}">
                <a16:creationId xmlns:a16="http://schemas.microsoft.com/office/drawing/2014/main" id="{4AA80F0B-5FB7-41EE-8E0B-AA1425EDA225}"/>
              </a:ext>
            </a:extLst>
          </p:cNvPr>
          <p:cNvSpPr txBox="1">
            <a:spLocks/>
          </p:cNvSpPr>
          <p:nvPr/>
        </p:nvSpPr>
        <p:spPr>
          <a:xfrm>
            <a:off x="554736" y="1902759"/>
            <a:ext cx="11082528" cy="1215717"/>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We are uncovering better ways of developing software by doing it and helping others do it.</a:t>
            </a:r>
          </a:p>
          <a:p>
            <a:r>
              <a:rPr lang="en-US" dirty="0"/>
              <a:t>Through this work we have come to value:</a:t>
            </a:r>
          </a:p>
          <a:p>
            <a:r>
              <a:rPr lang="zh-CN" altLang="en-US" dirty="0"/>
              <a:t>我们一直在实践中探寻更好的软件开发方法，身体力行的同时也帮助他人</a:t>
            </a:r>
          </a:p>
          <a:p>
            <a:r>
              <a:rPr lang="zh-CN" altLang="en-US" dirty="0"/>
              <a:t>由此我们建立了如下价值观</a:t>
            </a:r>
            <a:endParaRPr lang="en-US" altLang="zh-CN" dirty="0"/>
          </a:p>
        </p:txBody>
      </p:sp>
      <p:sp>
        <p:nvSpPr>
          <p:cNvPr id="20" name="TextBox 19">
            <a:extLst>
              <a:ext uri="{FF2B5EF4-FFF2-40B4-BE49-F238E27FC236}">
                <a16:creationId xmlns:a16="http://schemas.microsoft.com/office/drawing/2014/main" id="{F86DED60-1431-4E51-A23A-DA1F742E5B79}"/>
              </a:ext>
            </a:extLst>
          </p:cNvPr>
          <p:cNvSpPr txBox="1">
            <a:spLocks/>
          </p:cNvSpPr>
          <p:nvPr/>
        </p:nvSpPr>
        <p:spPr>
          <a:xfrm>
            <a:off x="554736" y="5654489"/>
            <a:ext cx="11082528" cy="569387"/>
          </a:xfrm>
          <a:prstGeom prst="rect">
            <a:avLst/>
          </a:prstGeom>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That is, while there is value in the items on the right, we value the items on the left more.</a:t>
            </a:r>
          </a:p>
          <a:p>
            <a:r>
              <a:rPr lang="zh-CN" altLang="en-US" dirty="0"/>
              <a:t>也就是说，尽管右项有其价值，我们更重视左项的价值</a:t>
            </a:r>
          </a:p>
        </p:txBody>
      </p:sp>
    </p:spTree>
    <p:extLst>
      <p:ext uri="{BB962C8B-B14F-4D97-AF65-F5344CB8AC3E}">
        <p14:creationId xmlns:p14="http://schemas.microsoft.com/office/powerpoint/2010/main" val="156542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E81DB48-A131-944D-85ED-3352033DBD2E}"/>
              </a:ext>
            </a:extLst>
          </p:cNvPr>
          <p:cNvGraphicFramePr>
            <a:graphicFrameLocks noChangeAspect="1"/>
          </p:cNvGraphicFramePr>
          <p:nvPr>
            <p:custDataLst>
              <p:tags r:id="rId2"/>
            </p:custDataLst>
            <p:extLst>
              <p:ext uri="{D42A27DB-BD31-4B8C-83A1-F6EECF244321}">
                <p14:modId xmlns:p14="http://schemas.microsoft.com/office/powerpoint/2010/main" val="1750243934"/>
              </p:ext>
            </p:ext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53254" name="think-cell Slide" r:id="rId17" imgW="7772400" imgH="10058400" progId="TCLayout.ActiveDocument.1">
                  <p:embed/>
                </p:oleObj>
              </mc:Choice>
              <mc:Fallback>
                <p:oleObj name="think-cell Slide" r:id="rId17" imgW="7772400" imgH="10058400" progId="TCLayout.ActiveDocument.1">
                  <p:embed/>
                  <p:pic>
                    <p:nvPicPr>
                      <p:cNvPr id="3" name="Object 2" hidden="1">
                        <a:extLst>
                          <a:ext uri="{FF2B5EF4-FFF2-40B4-BE49-F238E27FC236}">
                            <a16:creationId xmlns:a16="http://schemas.microsoft.com/office/drawing/2014/main" id="{5E81DB48-A131-944D-85ED-3352033DBD2E}"/>
                          </a:ext>
                        </a:extLst>
                      </p:cNvPr>
                      <p:cNvPicPr/>
                      <p:nvPr/>
                    </p:nvPicPr>
                    <p:blipFill>
                      <a:blip r:embed="rId18"/>
                      <a:stretch>
                        <a:fillRect/>
                      </a:stretch>
                    </p:blipFill>
                    <p:spPr>
                      <a:xfrm>
                        <a:off x="1679" y="1639"/>
                        <a:ext cx="1587" cy="1587"/>
                      </a:xfrm>
                      <a:prstGeom prst="rect">
                        <a:avLst/>
                      </a:prstGeom>
                    </p:spPr>
                  </p:pic>
                </p:oleObj>
              </mc:Fallback>
            </mc:AlternateContent>
          </a:graphicData>
        </a:graphic>
      </p:graphicFrame>
      <p:sp>
        <p:nvSpPr>
          <p:cNvPr id="2" name="Title Placeholder 3">
            <a:extLst>
              <a:ext uri="{FF2B5EF4-FFF2-40B4-BE49-F238E27FC236}">
                <a16:creationId xmlns:a16="http://schemas.microsoft.com/office/drawing/2014/main" id="{10541C57-6E1D-9545-83F3-E602A103E107}"/>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楷体" panose="02010609060101010101" pitchFamily="49" charset="-122"/>
                <a:sym typeface="Arial" panose="020B0604020202020204" pitchFamily="34" charset="0"/>
              </a:rPr>
              <a:t>敏捷宣言的</a:t>
            </a:r>
            <a:r>
              <a:rPr lang="en-US" altLang="zh-CN" dirty="0">
                <a:ea typeface="楷体" panose="02010609060101010101" pitchFamily="49" charset="-122"/>
                <a:sym typeface="Arial" panose="020B0604020202020204" pitchFamily="34" charset="0"/>
              </a:rPr>
              <a:t>12</a:t>
            </a:r>
            <a:r>
              <a:rPr lang="zh-CN" altLang="en-US" dirty="0">
                <a:ea typeface="楷体" panose="02010609060101010101" pitchFamily="49" charset="-122"/>
                <a:sym typeface="Arial" panose="020B0604020202020204" pitchFamily="34" charset="0"/>
              </a:rPr>
              <a:t>原则</a:t>
            </a:r>
            <a:endParaRPr lang="en-US" dirty="0">
              <a:ea typeface="楷体" panose="02010609060101010101" pitchFamily="49" charset="-122"/>
              <a:sym typeface="Arial" panose="020B0604020202020204" pitchFamily="34" charset="0"/>
            </a:endParaRPr>
          </a:p>
        </p:txBody>
      </p:sp>
      <p:sp>
        <p:nvSpPr>
          <p:cNvPr id="4" name="Subtitle 3">
            <a:extLst>
              <a:ext uri="{FF2B5EF4-FFF2-40B4-BE49-F238E27FC236}">
                <a16:creationId xmlns:a16="http://schemas.microsoft.com/office/drawing/2014/main" id="{1D106D28-F0C0-47B2-AE6D-F8A5CEA4D3BA}"/>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96A14F9D-C02A-4CE5-8225-A41044C1CBB4}"/>
              </a:ext>
            </a:extLst>
          </p:cNvPr>
          <p:cNvSpPr>
            <a:spLocks noGrp="1"/>
          </p:cNvSpPr>
          <p:nvPr>
            <p:ph type="body" sz="quarter" idx="17"/>
          </p:nvPr>
        </p:nvSpPr>
        <p:spPr/>
        <p:txBody>
          <a:bodyPr/>
          <a:lstStyle/>
          <a:p>
            <a:endParaRPr lang="en-US"/>
          </a:p>
        </p:txBody>
      </p:sp>
      <p:sp>
        <p:nvSpPr>
          <p:cNvPr id="23" name="5. Source">
            <a:extLst>
              <a:ext uri="{FF2B5EF4-FFF2-40B4-BE49-F238E27FC236}">
                <a16:creationId xmlns:a16="http://schemas.microsoft.com/office/drawing/2014/main" id="{3AA456B7-D5F0-2A45-9A0C-3C783110EFC8}"/>
              </a:ext>
            </a:extLst>
          </p:cNvPr>
          <p:cNvSpPr txBox="1">
            <a:spLocks/>
          </p:cNvSpPr>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sz="800" dirty="0">
                <a:ea typeface="楷体" panose="02010609060101010101" pitchFamily="49" charset="-122"/>
                <a:sym typeface="Arial" panose="020B0604020202020204" pitchFamily="34" charset="0"/>
              </a:rPr>
              <a:t>Source: Manifesto for Agile Software Development; Kent Beck et al. (2001)</a:t>
            </a:r>
          </a:p>
        </p:txBody>
      </p:sp>
      <p:grpSp>
        <p:nvGrpSpPr>
          <p:cNvPr id="91" name="Group 90">
            <a:extLst>
              <a:ext uri="{FF2B5EF4-FFF2-40B4-BE49-F238E27FC236}">
                <a16:creationId xmlns:a16="http://schemas.microsoft.com/office/drawing/2014/main" id="{ACC1691C-9C55-469D-A532-76BA936FD856}"/>
              </a:ext>
            </a:extLst>
          </p:cNvPr>
          <p:cNvGrpSpPr/>
          <p:nvPr/>
        </p:nvGrpSpPr>
        <p:grpSpPr>
          <a:xfrm>
            <a:off x="554736" y="2848857"/>
            <a:ext cx="11082528" cy="753668"/>
            <a:chOff x="554736" y="2824536"/>
            <a:chExt cx="11082528" cy="753668"/>
          </a:xfrm>
        </p:grpSpPr>
        <p:sp>
          <p:nvSpPr>
            <p:cNvPr id="21" name="TextBox 20">
              <a:extLst>
                <a:ext uri="{FF2B5EF4-FFF2-40B4-BE49-F238E27FC236}">
                  <a16:creationId xmlns:a16="http://schemas.microsoft.com/office/drawing/2014/main" id="{41B2030E-DFD1-9F42-949B-2677F43F8802}"/>
                </a:ext>
              </a:extLst>
            </p:cNvPr>
            <p:cNvSpPr txBox="1">
              <a:spLocks/>
            </p:cNvSpPr>
            <p:nvPr/>
          </p:nvSpPr>
          <p:spPr>
            <a:xfrm>
              <a:off x="554736" y="2824536"/>
              <a:ext cx="1645920" cy="738664"/>
            </a:xfrm>
            <a:prstGeom prst="rect">
              <a:avLst/>
            </a:prstGeom>
          </p:spPr>
          <p:txBody>
            <a:bodyPr vert="horz" wrap="square" lIns="0" tIns="0" rIns="0" bIns="0" rtlCol="0">
              <a:spAutoFit/>
            </a:bodyPr>
            <a:lstStyle>
              <a:lvl1pPr marL="660376" lvl="0" indent="-660376" defTabSz="1761001">
                <a:spcBef>
                  <a:spcPct val="20000"/>
                </a:spcBef>
                <a:buFont typeface="Arial" panose="020B0604020202020204" pitchFamily="34" charset="0"/>
                <a:buChar char="•"/>
                <a:defRPr sz="6163"/>
              </a:lvl1pPr>
              <a:lvl2pPr marL="1430811" lvl="1" indent="-550312" defTabSz="1761001">
                <a:spcBef>
                  <a:spcPct val="20000"/>
                </a:spcBef>
                <a:buFont typeface="Arial" panose="020B0604020202020204" pitchFamily="34" charset="0"/>
                <a:buChar char="–"/>
                <a:defRPr sz="5393"/>
              </a:lvl2pPr>
              <a:lvl3pPr marL="2201250" lvl="2" indent="-440249" defTabSz="1761001">
                <a:spcBef>
                  <a:spcPct val="20000"/>
                </a:spcBef>
                <a:buFont typeface="Arial" panose="020B0604020202020204" pitchFamily="34" charset="0"/>
                <a:buChar char="•"/>
                <a:defRPr sz="4622"/>
              </a:lvl3pPr>
              <a:lvl4pPr marL="3081748" lvl="3" indent="-440249" defTabSz="1761001">
                <a:spcBef>
                  <a:spcPct val="20000"/>
                </a:spcBef>
                <a:buFont typeface="Arial" panose="020B0604020202020204" pitchFamily="34" charset="0"/>
                <a:buChar char="–"/>
                <a:defRPr sz="3852"/>
              </a:lvl4pPr>
              <a:lvl5pPr marL="3962247" lvl="4" indent="-440249" defTabSz="1761001">
                <a:spcBef>
                  <a:spcPct val="20000"/>
                </a:spcBef>
                <a:buFont typeface="Arial" panose="020B0604020202020204" pitchFamily="34" charset="0"/>
                <a:buChar char="»"/>
                <a:defRPr sz="3852"/>
              </a:lvl5pPr>
              <a:lvl6pPr marL="4842747" indent="-440249" defTabSz="1761001">
                <a:spcBef>
                  <a:spcPct val="20000"/>
                </a:spcBef>
                <a:buFont typeface="Arial" panose="020B0604020202020204" pitchFamily="34" charset="0"/>
                <a:buChar char="•"/>
                <a:defRPr sz="3852"/>
              </a:lvl6pPr>
              <a:lvl7pPr marL="5723247" indent="-440249" defTabSz="1761001">
                <a:spcBef>
                  <a:spcPct val="20000"/>
                </a:spcBef>
                <a:buFont typeface="Arial" panose="020B0604020202020204" pitchFamily="34" charset="0"/>
                <a:buChar char="•"/>
                <a:defRPr sz="3852"/>
              </a:lvl7pPr>
              <a:lvl8pPr marL="6603747" indent="-440249" defTabSz="1761001">
                <a:spcBef>
                  <a:spcPct val="20000"/>
                </a:spcBef>
                <a:buFont typeface="Arial" panose="020B0604020202020204" pitchFamily="34" charset="0"/>
                <a:buChar char="•"/>
                <a:defRPr sz="3852"/>
              </a:lvl8pPr>
              <a:lvl9pPr marL="7484246" indent="-440249" defTabSz="1761001">
                <a:spcBef>
                  <a:spcPct val="20000"/>
                </a:spcBef>
                <a:buFont typeface="Arial" panose="020B0604020202020204" pitchFamily="34" charset="0"/>
                <a:buChar char="•"/>
                <a:defRPr sz="3852"/>
              </a:lvl9pPr>
            </a:lstStyle>
            <a:p>
              <a:pPr marL="0" indent="0">
                <a:buNone/>
              </a:pPr>
              <a:r>
                <a:rPr lang="zh-CN" altLang="en-US" sz="1200" dirty="0">
                  <a:solidFill>
                    <a:srgbClr val="000000"/>
                  </a:solidFill>
                  <a:latin typeface="楷体" panose="02010609060101010101" pitchFamily="49" charset="-122"/>
                  <a:ea typeface="楷体" panose="02010609060101010101" pitchFamily="49" charset="-122"/>
                  <a:sym typeface="Arial" panose="020B0604020202020204" pitchFamily="34" charset="0"/>
                </a:rPr>
                <a:t>我们的最高优先级是通过尽早和持续交付有价值的软件来满足客户</a:t>
              </a:r>
              <a:r>
                <a:rPr lang="en-US" altLang="zh-CN" sz="1200" dirty="0">
                  <a:solidFill>
                    <a:srgbClr val="000000"/>
                  </a:solidFill>
                  <a:latin typeface="楷体" panose="02010609060101010101" pitchFamily="49" charset="-122"/>
                  <a:ea typeface="楷体" panose="02010609060101010101" pitchFamily="49" charset="-122"/>
                  <a:sym typeface="Arial" panose="020B0604020202020204" pitchFamily="34" charset="0"/>
                </a:rPr>
                <a:t/>
              </a:r>
              <a:br>
                <a:rPr lang="en-US" altLang="zh-CN" sz="1200" dirty="0">
                  <a:solidFill>
                    <a:srgbClr val="000000"/>
                  </a:solidFill>
                  <a:latin typeface="楷体" panose="02010609060101010101" pitchFamily="49" charset="-122"/>
                  <a:ea typeface="楷体" panose="02010609060101010101" pitchFamily="49" charset="-122"/>
                  <a:sym typeface="Arial" panose="020B0604020202020204" pitchFamily="34" charset="0"/>
                </a:rPr>
              </a:br>
              <a:r>
                <a:rPr lang="zh-CN" altLang="en-US" sz="1200" dirty="0">
                  <a:solidFill>
                    <a:srgbClr val="000000"/>
                  </a:solidFill>
                  <a:latin typeface="楷体" panose="02010609060101010101" pitchFamily="49" charset="-122"/>
                  <a:ea typeface="楷体" panose="02010609060101010101" pitchFamily="49" charset="-122"/>
                  <a:sym typeface="Arial" panose="020B0604020202020204" pitchFamily="34" charset="0"/>
                </a:rPr>
                <a:t>需求</a:t>
              </a:r>
              <a:endParaRPr lang="en-US" sz="12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p:txBody>
        </p:sp>
        <p:sp>
          <p:nvSpPr>
            <p:cNvPr id="25" name="TextBox 24">
              <a:extLst>
                <a:ext uri="{FF2B5EF4-FFF2-40B4-BE49-F238E27FC236}">
                  <a16:creationId xmlns:a16="http://schemas.microsoft.com/office/drawing/2014/main" id="{AB6BD03F-C89A-534F-9553-E5B927FC4E40}"/>
                </a:ext>
              </a:extLst>
            </p:cNvPr>
            <p:cNvSpPr txBox="1">
              <a:spLocks/>
            </p:cNvSpPr>
            <p:nvPr/>
          </p:nvSpPr>
          <p:spPr>
            <a:xfrm>
              <a:off x="2442058" y="2824536"/>
              <a:ext cx="1645920" cy="753668"/>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欣然面对需求变化，即使在开发后期也一样。要善于利用需求变更，帮助客户获得竞争优势</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27" name="TextBox 26">
              <a:extLst>
                <a:ext uri="{FF2B5EF4-FFF2-40B4-BE49-F238E27FC236}">
                  <a16:creationId xmlns:a16="http://schemas.microsoft.com/office/drawing/2014/main" id="{F4907057-12FC-A74A-ACB1-CCC851CEFE8C}"/>
                </a:ext>
              </a:extLst>
            </p:cNvPr>
            <p:cNvSpPr txBox="1">
              <a:spLocks/>
            </p:cNvSpPr>
            <p:nvPr/>
          </p:nvSpPr>
          <p:spPr>
            <a:xfrm>
              <a:off x="4329380" y="2824536"/>
              <a:ext cx="1645920" cy="753668"/>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频繁地交付可工作的软件，按照几星期或一两个月的频率，倾向于采取较短的周期</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29" name="TextBox 28">
              <a:extLst>
                <a:ext uri="{FF2B5EF4-FFF2-40B4-BE49-F238E27FC236}">
                  <a16:creationId xmlns:a16="http://schemas.microsoft.com/office/drawing/2014/main" id="{745E9257-D3EE-F64D-928E-55AC0254FA62}"/>
                </a:ext>
              </a:extLst>
            </p:cNvPr>
            <p:cNvSpPr txBox="1">
              <a:spLocks/>
            </p:cNvSpPr>
            <p:nvPr/>
          </p:nvSpPr>
          <p:spPr>
            <a:xfrm>
              <a:off x="6216702" y="2824536"/>
              <a:ext cx="1645920" cy="56525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业务人员和开发人员必须相互合作，项目中的每一天都不例外</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31" name="TextBox 30">
              <a:extLst>
                <a:ext uri="{FF2B5EF4-FFF2-40B4-BE49-F238E27FC236}">
                  <a16:creationId xmlns:a16="http://schemas.microsoft.com/office/drawing/2014/main" id="{453382DA-0154-7448-AFD4-E30B391E63CD}"/>
                </a:ext>
              </a:extLst>
            </p:cNvPr>
            <p:cNvSpPr txBox="1">
              <a:spLocks/>
            </p:cNvSpPr>
            <p:nvPr/>
          </p:nvSpPr>
          <p:spPr>
            <a:xfrm>
              <a:off x="8104024" y="2824536"/>
              <a:ext cx="1645920" cy="73866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激发个体的斗志，以他</a:t>
              </a:r>
              <a:r>
                <a:rPr lang="zh-CN" altLang="en-US" sz="1200" spc="-30" dirty="0">
                  <a:solidFill>
                    <a:srgbClr val="000000"/>
                  </a:solidFill>
                  <a:latin typeface="Arial" panose="020B0604020202020204" pitchFamily="34" charset="0"/>
                  <a:ea typeface="楷体" panose="02010609060101010101" pitchFamily="49" charset="-122"/>
                  <a:sym typeface="Arial" panose="020B0604020202020204" pitchFamily="34" charset="0"/>
                </a:rPr>
                <a:t>们为核心搭建项目。提供所需的环境和支援，辅以信任，从而达成目标</a:t>
              </a:r>
              <a:endParaRPr lang="en-US" sz="1200" spc="-3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33" name="TextBox 32">
              <a:extLst>
                <a:ext uri="{FF2B5EF4-FFF2-40B4-BE49-F238E27FC236}">
                  <a16:creationId xmlns:a16="http://schemas.microsoft.com/office/drawing/2014/main" id="{CD9D0FBD-84F5-204F-94C5-B7F4E1F4AEE2}"/>
                </a:ext>
              </a:extLst>
            </p:cNvPr>
            <p:cNvSpPr txBox="1">
              <a:spLocks/>
            </p:cNvSpPr>
            <p:nvPr/>
          </p:nvSpPr>
          <p:spPr>
            <a:xfrm>
              <a:off x="9991344" y="2824536"/>
              <a:ext cx="1645920" cy="73866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无论团队内外，传递信息效果最好，效率也最高的方式是面对面的</a:t>
              </a:r>
              <a:r>
                <a:rPr lang="en-US" altLang="zh-CN" sz="1200" dirty="0">
                  <a:solidFill>
                    <a:srgbClr val="000000"/>
                  </a:solidFill>
                  <a:latin typeface="Arial" panose="020B0604020202020204" pitchFamily="34" charset="0"/>
                  <a:ea typeface="楷体" panose="02010609060101010101" pitchFamily="49" charset="-122"/>
                  <a:sym typeface="Arial" panose="020B0604020202020204" pitchFamily="34" charset="0"/>
                </a:rPr>
                <a:t/>
              </a:r>
              <a:br>
                <a:rPr lang="en-US" altLang="zh-CN" sz="1200" dirty="0">
                  <a:solidFill>
                    <a:srgbClr val="000000"/>
                  </a:solidFill>
                  <a:latin typeface="Arial" panose="020B0604020202020204" pitchFamily="34" charset="0"/>
                  <a:ea typeface="楷体" panose="02010609060101010101" pitchFamily="49" charset="-122"/>
                  <a:sym typeface="Arial" panose="020B0604020202020204" pitchFamily="34" charset="0"/>
                </a:rPr>
              </a:b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交流</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grpSp>
      <p:grpSp>
        <p:nvGrpSpPr>
          <p:cNvPr id="16" name="Group 15">
            <a:extLst>
              <a:ext uri="{FF2B5EF4-FFF2-40B4-BE49-F238E27FC236}">
                <a16:creationId xmlns:a16="http://schemas.microsoft.com/office/drawing/2014/main" id="{8CEC3CD6-8DA3-496F-AD96-3B937E118F07}"/>
              </a:ext>
            </a:extLst>
          </p:cNvPr>
          <p:cNvGrpSpPr/>
          <p:nvPr/>
        </p:nvGrpSpPr>
        <p:grpSpPr>
          <a:xfrm>
            <a:off x="554736" y="5121520"/>
            <a:ext cx="11082528" cy="923330"/>
            <a:chOff x="554736" y="5242544"/>
            <a:chExt cx="11082528" cy="923330"/>
          </a:xfrm>
        </p:grpSpPr>
        <p:sp>
          <p:nvSpPr>
            <p:cNvPr id="35" name="TextBox 34">
              <a:extLst>
                <a:ext uri="{FF2B5EF4-FFF2-40B4-BE49-F238E27FC236}">
                  <a16:creationId xmlns:a16="http://schemas.microsoft.com/office/drawing/2014/main" id="{F16D2BA0-2AA6-054C-A7C7-2B59B6A6D8B9}"/>
                </a:ext>
              </a:extLst>
            </p:cNvPr>
            <p:cNvSpPr txBox="1">
              <a:spLocks/>
            </p:cNvSpPr>
            <p:nvPr/>
          </p:nvSpPr>
          <p:spPr>
            <a:xfrm>
              <a:off x="554736" y="5242544"/>
              <a:ext cx="1645920" cy="37683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可工作的软件是进度的首要衡量标准</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37" name="TextBox 36">
              <a:extLst>
                <a:ext uri="{FF2B5EF4-FFF2-40B4-BE49-F238E27FC236}">
                  <a16:creationId xmlns:a16="http://schemas.microsoft.com/office/drawing/2014/main" id="{4FFBE1FB-3A04-A74A-BA42-33BB8D8B825A}"/>
                </a:ext>
              </a:extLst>
            </p:cNvPr>
            <p:cNvSpPr txBox="1">
              <a:spLocks/>
            </p:cNvSpPr>
            <p:nvPr/>
          </p:nvSpPr>
          <p:spPr>
            <a:xfrm>
              <a:off x="2442058" y="5242544"/>
              <a:ext cx="1645920" cy="923330"/>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敏捷工作流程倡导可持续开</a:t>
              </a:r>
              <a:r>
                <a:rPr lang="zh-CN" altLang="en-US" sz="1200" spc="-50" dirty="0">
                  <a:solidFill>
                    <a:srgbClr val="000000"/>
                  </a:solidFill>
                  <a:latin typeface="Arial" panose="020B0604020202020204" pitchFamily="34" charset="0"/>
                  <a:ea typeface="楷体" panose="02010609060101010101" pitchFamily="49" charset="-122"/>
                  <a:sym typeface="Arial" panose="020B0604020202020204" pitchFamily="34" charset="0"/>
                </a:rPr>
                <a:t>发。项目主管、开发人员和用户要能够共同维持一个长期稳定的工作步调</a:t>
              </a:r>
              <a:endParaRPr lang="en-US" sz="1200" spc="-5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39" name="TextBox 38">
              <a:extLst>
                <a:ext uri="{FF2B5EF4-FFF2-40B4-BE49-F238E27FC236}">
                  <a16:creationId xmlns:a16="http://schemas.microsoft.com/office/drawing/2014/main" id="{94B37563-1E1B-4544-9788-982C89C40C0D}"/>
                </a:ext>
              </a:extLst>
            </p:cNvPr>
            <p:cNvSpPr txBox="1">
              <a:spLocks/>
            </p:cNvSpPr>
            <p:nvPr/>
          </p:nvSpPr>
          <p:spPr>
            <a:xfrm>
              <a:off x="4329380" y="5242544"/>
              <a:ext cx="1645920" cy="56525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对技术的精益求精以及对设计的不断完善会提升敏捷性</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41" name="TextBox 40">
              <a:extLst>
                <a:ext uri="{FF2B5EF4-FFF2-40B4-BE49-F238E27FC236}">
                  <a16:creationId xmlns:a16="http://schemas.microsoft.com/office/drawing/2014/main" id="{AF412961-0D4C-CD40-9D85-6A86483D160D}"/>
                </a:ext>
              </a:extLst>
            </p:cNvPr>
            <p:cNvSpPr txBox="1">
              <a:spLocks/>
            </p:cNvSpPr>
            <p:nvPr/>
          </p:nvSpPr>
          <p:spPr>
            <a:xfrm>
              <a:off x="6216702" y="5242544"/>
              <a:ext cx="1645920" cy="37683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以简洁为本，极力减少不必要工作量</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43" name="TextBox 42">
              <a:extLst>
                <a:ext uri="{FF2B5EF4-FFF2-40B4-BE49-F238E27FC236}">
                  <a16:creationId xmlns:a16="http://schemas.microsoft.com/office/drawing/2014/main" id="{2F33E1F5-9839-1644-A734-BD01AF6BBE39}"/>
                </a:ext>
              </a:extLst>
            </p:cNvPr>
            <p:cNvSpPr txBox="1">
              <a:spLocks/>
            </p:cNvSpPr>
            <p:nvPr/>
          </p:nvSpPr>
          <p:spPr>
            <a:xfrm>
              <a:off x="8104024" y="5242544"/>
              <a:ext cx="1645920" cy="37683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最好的架构，需求和设计出自于自组织团队</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sp>
          <p:nvSpPr>
            <p:cNvPr id="45" name="TextBox 44">
              <a:extLst>
                <a:ext uri="{FF2B5EF4-FFF2-40B4-BE49-F238E27FC236}">
                  <a16:creationId xmlns:a16="http://schemas.microsoft.com/office/drawing/2014/main" id="{251FF8D0-E6F9-7A4F-AE83-2E863B16A042}"/>
                </a:ext>
              </a:extLst>
            </p:cNvPr>
            <p:cNvSpPr txBox="1">
              <a:spLocks/>
            </p:cNvSpPr>
            <p:nvPr/>
          </p:nvSpPr>
          <p:spPr>
            <a:xfrm>
              <a:off x="9991344" y="5242544"/>
              <a:ext cx="1645920" cy="56525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a:spcBef>
                  <a:spcPts val="288"/>
                </a:spcBef>
              </a:pPr>
              <a:r>
                <a:rPr lang="zh-CN" altLang="en-US" sz="1200" dirty="0">
                  <a:solidFill>
                    <a:srgbClr val="000000"/>
                  </a:solidFill>
                  <a:latin typeface="Arial" panose="020B0604020202020204" pitchFamily="34" charset="0"/>
                  <a:ea typeface="楷体" panose="02010609060101010101" pitchFamily="49" charset="-122"/>
                  <a:sym typeface="Arial" panose="020B0604020202020204" pitchFamily="34" charset="0"/>
                </a:rPr>
                <a:t>团队定期地反思如何能够提高成效，并依此调整自身的举止表现</a:t>
              </a:r>
              <a:endParaRPr lang="en-US" sz="1200"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grpSp>
      <p:grpSp>
        <p:nvGrpSpPr>
          <p:cNvPr id="90" name="Group 89">
            <a:extLst>
              <a:ext uri="{FF2B5EF4-FFF2-40B4-BE49-F238E27FC236}">
                <a16:creationId xmlns:a16="http://schemas.microsoft.com/office/drawing/2014/main" id="{5CF2DDC2-84E3-4FF8-B19D-318B587D0B17}"/>
              </a:ext>
            </a:extLst>
          </p:cNvPr>
          <p:cNvGrpSpPr/>
          <p:nvPr/>
        </p:nvGrpSpPr>
        <p:grpSpPr>
          <a:xfrm>
            <a:off x="1042046" y="2009204"/>
            <a:ext cx="10107908" cy="671300"/>
            <a:chOff x="1042046" y="1874734"/>
            <a:chExt cx="10107908" cy="671300"/>
          </a:xfrm>
        </p:grpSpPr>
        <p:grpSp>
          <p:nvGrpSpPr>
            <p:cNvPr id="20" name="CustomIcon">
              <a:extLst>
                <a:ext uri="{FF2B5EF4-FFF2-40B4-BE49-F238E27FC236}">
                  <a16:creationId xmlns:a16="http://schemas.microsoft.com/office/drawing/2014/main" id="{319DA5BA-1EF6-4498-9F4C-876F660BCC1E}"/>
                </a:ext>
              </a:extLst>
            </p:cNvPr>
            <p:cNvGrpSpPr>
              <a:grpSpLocks noChangeAspect="1"/>
            </p:cNvGrpSpPr>
            <p:nvPr>
              <p:custDataLst>
                <p:tags r:id="rId9"/>
              </p:custDataLst>
            </p:nvPr>
          </p:nvGrpSpPr>
          <p:grpSpPr>
            <a:xfrm>
              <a:off x="1042046" y="1874734"/>
              <a:ext cx="671300" cy="671300"/>
              <a:chOff x="-200025" y="-207010"/>
              <a:chExt cx="1019810" cy="1019810"/>
            </a:xfrm>
          </p:grpSpPr>
          <p:sp>
            <p:nvSpPr>
              <p:cNvPr id="17" name="Oval 16">
                <a:extLst>
                  <a:ext uri="{FF2B5EF4-FFF2-40B4-BE49-F238E27FC236}">
                    <a16:creationId xmlns:a16="http://schemas.microsoft.com/office/drawing/2014/main" id="{1D7461AA-6063-4E6D-B3F3-2CAE9F38BAE5}"/>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9" name="Graphic 18">
                <a:extLst>
                  <a:ext uri="{FF2B5EF4-FFF2-40B4-BE49-F238E27FC236}">
                    <a16:creationId xmlns:a16="http://schemas.microsoft.com/office/drawing/2014/main" id="{0F7C5802-FC9D-4C30-9E99-0F0B082014C7}"/>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0" y="0"/>
                <a:ext cx="609600" cy="609600"/>
              </a:xfrm>
              <a:prstGeom prst="rect">
                <a:avLst/>
              </a:prstGeom>
            </p:spPr>
          </p:pic>
        </p:grpSp>
        <p:grpSp>
          <p:nvGrpSpPr>
            <p:cNvPr id="49" name="CustomIcon">
              <a:extLst>
                <a:ext uri="{FF2B5EF4-FFF2-40B4-BE49-F238E27FC236}">
                  <a16:creationId xmlns:a16="http://schemas.microsoft.com/office/drawing/2014/main" id="{ED8CDDDF-5355-434D-BD97-D1FD8D80653D}"/>
                </a:ext>
              </a:extLst>
            </p:cNvPr>
            <p:cNvGrpSpPr>
              <a:grpSpLocks noChangeAspect="1"/>
            </p:cNvGrpSpPr>
            <p:nvPr>
              <p:custDataLst>
                <p:tags r:id="rId10"/>
              </p:custDataLst>
            </p:nvPr>
          </p:nvGrpSpPr>
          <p:grpSpPr>
            <a:xfrm>
              <a:off x="8591334" y="1874734"/>
              <a:ext cx="671300" cy="671300"/>
              <a:chOff x="-200025" y="-207010"/>
              <a:chExt cx="1019810" cy="1019810"/>
            </a:xfrm>
          </p:grpSpPr>
          <p:sp>
            <p:nvSpPr>
              <p:cNvPr id="46" name="Oval 45">
                <a:extLst>
                  <a:ext uri="{FF2B5EF4-FFF2-40B4-BE49-F238E27FC236}">
                    <a16:creationId xmlns:a16="http://schemas.microsoft.com/office/drawing/2014/main" id="{83B54CF8-C927-45C8-8CEE-9D5688E38925}"/>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48" name="Graphic 47">
                <a:extLst>
                  <a:ext uri="{FF2B5EF4-FFF2-40B4-BE49-F238E27FC236}">
                    <a16:creationId xmlns:a16="http://schemas.microsoft.com/office/drawing/2014/main" id="{63424DD0-10BB-4E14-A036-D126765D1E26}"/>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0" y="0"/>
                <a:ext cx="609600" cy="609600"/>
              </a:xfrm>
              <a:prstGeom prst="rect">
                <a:avLst/>
              </a:prstGeom>
            </p:spPr>
          </p:pic>
        </p:grpSp>
        <p:grpSp>
          <p:nvGrpSpPr>
            <p:cNvPr id="53" name="CustomIcon">
              <a:extLst>
                <a:ext uri="{FF2B5EF4-FFF2-40B4-BE49-F238E27FC236}">
                  <a16:creationId xmlns:a16="http://schemas.microsoft.com/office/drawing/2014/main" id="{F075729D-AEC3-43AB-9AE8-954C3BE64DCC}"/>
                </a:ext>
              </a:extLst>
            </p:cNvPr>
            <p:cNvGrpSpPr>
              <a:grpSpLocks noChangeAspect="1"/>
            </p:cNvGrpSpPr>
            <p:nvPr>
              <p:custDataLst>
                <p:tags r:id="rId11"/>
              </p:custDataLst>
            </p:nvPr>
          </p:nvGrpSpPr>
          <p:grpSpPr>
            <a:xfrm>
              <a:off x="6704012" y="1874734"/>
              <a:ext cx="671300" cy="671300"/>
              <a:chOff x="-200025" y="-207010"/>
              <a:chExt cx="1019810" cy="1019810"/>
            </a:xfrm>
          </p:grpSpPr>
          <p:sp>
            <p:nvSpPr>
              <p:cNvPr id="50" name="Oval 49">
                <a:extLst>
                  <a:ext uri="{FF2B5EF4-FFF2-40B4-BE49-F238E27FC236}">
                    <a16:creationId xmlns:a16="http://schemas.microsoft.com/office/drawing/2014/main" id="{9C794C5F-BFBB-4399-B031-DA926274569C}"/>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2" name="Graphic 51">
                <a:extLst>
                  <a:ext uri="{FF2B5EF4-FFF2-40B4-BE49-F238E27FC236}">
                    <a16:creationId xmlns:a16="http://schemas.microsoft.com/office/drawing/2014/main" id="{CADEDED6-E05A-446E-AC73-A0C9F8EC9FF8}"/>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0" y="0"/>
                <a:ext cx="609600" cy="609600"/>
              </a:xfrm>
              <a:prstGeom prst="rect">
                <a:avLst/>
              </a:prstGeom>
            </p:spPr>
          </p:pic>
        </p:grpSp>
        <p:grpSp>
          <p:nvGrpSpPr>
            <p:cNvPr id="57" name="CustomIcon">
              <a:extLst>
                <a:ext uri="{FF2B5EF4-FFF2-40B4-BE49-F238E27FC236}">
                  <a16:creationId xmlns:a16="http://schemas.microsoft.com/office/drawing/2014/main" id="{09A3F868-CC23-4D8C-B240-7B33C0BA80D2}"/>
                </a:ext>
              </a:extLst>
            </p:cNvPr>
            <p:cNvGrpSpPr>
              <a:grpSpLocks noChangeAspect="1"/>
            </p:cNvGrpSpPr>
            <p:nvPr>
              <p:custDataLst>
                <p:tags r:id="rId12"/>
              </p:custDataLst>
            </p:nvPr>
          </p:nvGrpSpPr>
          <p:grpSpPr>
            <a:xfrm>
              <a:off x="4816690" y="1874734"/>
              <a:ext cx="671300" cy="671300"/>
              <a:chOff x="-200025" y="-207010"/>
              <a:chExt cx="1019810" cy="1019810"/>
            </a:xfrm>
          </p:grpSpPr>
          <p:sp>
            <p:nvSpPr>
              <p:cNvPr id="54" name="Oval 53">
                <a:extLst>
                  <a:ext uri="{FF2B5EF4-FFF2-40B4-BE49-F238E27FC236}">
                    <a16:creationId xmlns:a16="http://schemas.microsoft.com/office/drawing/2014/main" id="{7884B87B-23A9-40B3-AD8B-24F74660CA35}"/>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6" name="Graphic 55">
                <a:extLst>
                  <a:ext uri="{FF2B5EF4-FFF2-40B4-BE49-F238E27FC236}">
                    <a16:creationId xmlns:a16="http://schemas.microsoft.com/office/drawing/2014/main" id="{C8125FAB-9309-45CF-87F4-4292D6A8005B}"/>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0" y="0"/>
                <a:ext cx="609600" cy="609600"/>
              </a:xfrm>
              <a:prstGeom prst="rect">
                <a:avLst/>
              </a:prstGeom>
            </p:spPr>
          </p:pic>
        </p:grpSp>
        <p:grpSp>
          <p:nvGrpSpPr>
            <p:cNvPr id="61" name="CustomIcon">
              <a:extLst>
                <a:ext uri="{FF2B5EF4-FFF2-40B4-BE49-F238E27FC236}">
                  <a16:creationId xmlns:a16="http://schemas.microsoft.com/office/drawing/2014/main" id="{BA718D38-BEFE-4D4B-8DFD-E7B00A904ED2}"/>
                </a:ext>
              </a:extLst>
            </p:cNvPr>
            <p:cNvGrpSpPr>
              <a:grpSpLocks noChangeAspect="1"/>
            </p:cNvGrpSpPr>
            <p:nvPr>
              <p:custDataLst>
                <p:tags r:id="rId13"/>
              </p:custDataLst>
            </p:nvPr>
          </p:nvGrpSpPr>
          <p:grpSpPr>
            <a:xfrm>
              <a:off x="2929368" y="1874734"/>
              <a:ext cx="671300" cy="671300"/>
              <a:chOff x="-200025" y="-207010"/>
              <a:chExt cx="1019810" cy="1019810"/>
            </a:xfrm>
          </p:grpSpPr>
          <p:sp>
            <p:nvSpPr>
              <p:cNvPr id="58" name="Oval 57">
                <a:extLst>
                  <a:ext uri="{FF2B5EF4-FFF2-40B4-BE49-F238E27FC236}">
                    <a16:creationId xmlns:a16="http://schemas.microsoft.com/office/drawing/2014/main" id="{474D089A-56C7-4028-B63C-BA7D84BB46EC}"/>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0" name="Graphic 59">
                <a:extLst>
                  <a:ext uri="{FF2B5EF4-FFF2-40B4-BE49-F238E27FC236}">
                    <a16:creationId xmlns:a16="http://schemas.microsoft.com/office/drawing/2014/main" id="{349EC9F3-0960-42A4-B9FE-DC985352C61D}"/>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0" y="0"/>
                <a:ext cx="609600" cy="609600"/>
              </a:xfrm>
              <a:prstGeom prst="rect">
                <a:avLst/>
              </a:prstGeom>
            </p:spPr>
          </p:pic>
        </p:grpSp>
        <p:grpSp>
          <p:nvGrpSpPr>
            <p:cNvPr id="65" name="CustomIcon">
              <a:extLst>
                <a:ext uri="{FF2B5EF4-FFF2-40B4-BE49-F238E27FC236}">
                  <a16:creationId xmlns:a16="http://schemas.microsoft.com/office/drawing/2014/main" id="{06C65192-86AF-49C7-A551-0483A2A52F50}"/>
                </a:ext>
              </a:extLst>
            </p:cNvPr>
            <p:cNvGrpSpPr>
              <a:grpSpLocks noChangeAspect="1"/>
            </p:cNvGrpSpPr>
            <p:nvPr>
              <p:custDataLst>
                <p:tags r:id="rId14"/>
              </p:custDataLst>
            </p:nvPr>
          </p:nvGrpSpPr>
          <p:grpSpPr>
            <a:xfrm>
              <a:off x="10478654" y="1874734"/>
              <a:ext cx="671300" cy="671300"/>
              <a:chOff x="-200025" y="-207010"/>
              <a:chExt cx="1019810" cy="1019810"/>
            </a:xfrm>
          </p:grpSpPr>
          <p:sp>
            <p:nvSpPr>
              <p:cNvPr id="62" name="Oval 61">
                <a:extLst>
                  <a:ext uri="{FF2B5EF4-FFF2-40B4-BE49-F238E27FC236}">
                    <a16:creationId xmlns:a16="http://schemas.microsoft.com/office/drawing/2014/main" id="{D50D11EC-4F75-4EE9-9349-95E475EDF102}"/>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4" name="Graphic 63">
                <a:extLst>
                  <a:ext uri="{FF2B5EF4-FFF2-40B4-BE49-F238E27FC236}">
                    <a16:creationId xmlns:a16="http://schemas.microsoft.com/office/drawing/2014/main" id="{9169EE05-46E5-4DF5-B0C6-E64369C018BF}"/>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0" y="0"/>
                <a:ext cx="609600" cy="609600"/>
              </a:xfrm>
              <a:prstGeom prst="rect">
                <a:avLst/>
              </a:prstGeom>
            </p:spPr>
          </p:pic>
        </p:grpSp>
      </p:grpSp>
      <p:grpSp>
        <p:nvGrpSpPr>
          <p:cNvPr id="92" name="Group 91">
            <a:extLst>
              <a:ext uri="{FF2B5EF4-FFF2-40B4-BE49-F238E27FC236}">
                <a16:creationId xmlns:a16="http://schemas.microsoft.com/office/drawing/2014/main" id="{A29F0BE0-E078-4560-82DA-E2D23ABE7AF9}"/>
              </a:ext>
            </a:extLst>
          </p:cNvPr>
          <p:cNvGrpSpPr/>
          <p:nvPr/>
        </p:nvGrpSpPr>
        <p:grpSpPr>
          <a:xfrm>
            <a:off x="1042046" y="4281866"/>
            <a:ext cx="10107908" cy="671300"/>
            <a:chOff x="1042046" y="4351227"/>
            <a:chExt cx="10107908" cy="671300"/>
          </a:xfrm>
        </p:grpSpPr>
        <p:grpSp>
          <p:nvGrpSpPr>
            <p:cNvPr id="69" name="CustomIcon">
              <a:extLst>
                <a:ext uri="{FF2B5EF4-FFF2-40B4-BE49-F238E27FC236}">
                  <a16:creationId xmlns:a16="http://schemas.microsoft.com/office/drawing/2014/main" id="{2516828F-683C-433D-AB94-EF943FC415CF}"/>
                </a:ext>
              </a:extLst>
            </p:cNvPr>
            <p:cNvGrpSpPr>
              <a:grpSpLocks noChangeAspect="1"/>
            </p:cNvGrpSpPr>
            <p:nvPr>
              <p:custDataLst>
                <p:tags r:id="rId3"/>
              </p:custDataLst>
            </p:nvPr>
          </p:nvGrpSpPr>
          <p:grpSpPr>
            <a:xfrm>
              <a:off x="10478654" y="4351227"/>
              <a:ext cx="671300" cy="671300"/>
              <a:chOff x="-200025" y="-207010"/>
              <a:chExt cx="1019810" cy="1019810"/>
            </a:xfrm>
          </p:grpSpPr>
          <p:sp>
            <p:nvSpPr>
              <p:cNvPr id="66" name="Oval 65">
                <a:extLst>
                  <a:ext uri="{FF2B5EF4-FFF2-40B4-BE49-F238E27FC236}">
                    <a16:creationId xmlns:a16="http://schemas.microsoft.com/office/drawing/2014/main" id="{C19E7834-22CA-47A0-A024-159EA5606BA4}"/>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8" name="Graphic 67">
                <a:extLst>
                  <a:ext uri="{FF2B5EF4-FFF2-40B4-BE49-F238E27FC236}">
                    <a16:creationId xmlns:a16="http://schemas.microsoft.com/office/drawing/2014/main" id="{D6FCA0B5-092F-4888-BF06-8AC496B76CCD}"/>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0" y="0"/>
                <a:ext cx="609600" cy="609600"/>
              </a:xfrm>
              <a:prstGeom prst="rect">
                <a:avLst/>
              </a:prstGeom>
            </p:spPr>
          </p:pic>
        </p:grpSp>
        <p:grpSp>
          <p:nvGrpSpPr>
            <p:cNvPr id="73" name="CustomIcon">
              <a:extLst>
                <a:ext uri="{FF2B5EF4-FFF2-40B4-BE49-F238E27FC236}">
                  <a16:creationId xmlns:a16="http://schemas.microsoft.com/office/drawing/2014/main" id="{F963B8F3-8020-4364-9319-6D88F000093C}"/>
                </a:ext>
              </a:extLst>
            </p:cNvPr>
            <p:cNvGrpSpPr>
              <a:grpSpLocks noChangeAspect="1"/>
            </p:cNvGrpSpPr>
            <p:nvPr>
              <p:custDataLst>
                <p:tags r:id="rId4"/>
              </p:custDataLst>
            </p:nvPr>
          </p:nvGrpSpPr>
          <p:grpSpPr>
            <a:xfrm>
              <a:off x="8591334" y="4351227"/>
              <a:ext cx="671300" cy="671300"/>
              <a:chOff x="-200025" y="-207010"/>
              <a:chExt cx="1019810" cy="1019810"/>
            </a:xfrm>
          </p:grpSpPr>
          <p:sp>
            <p:nvSpPr>
              <p:cNvPr id="70" name="Oval 69">
                <a:extLst>
                  <a:ext uri="{FF2B5EF4-FFF2-40B4-BE49-F238E27FC236}">
                    <a16:creationId xmlns:a16="http://schemas.microsoft.com/office/drawing/2014/main" id="{4AF27EEA-8980-480C-894F-58CD0373D951}"/>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2" name="Graphic 71">
                <a:extLst>
                  <a:ext uri="{FF2B5EF4-FFF2-40B4-BE49-F238E27FC236}">
                    <a16:creationId xmlns:a16="http://schemas.microsoft.com/office/drawing/2014/main" id="{A8D8BA9A-62A6-463E-8DE5-8D71C5485ECA}"/>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0" y="0"/>
                <a:ext cx="609600" cy="609600"/>
              </a:xfrm>
              <a:prstGeom prst="rect">
                <a:avLst/>
              </a:prstGeom>
            </p:spPr>
          </p:pic>
        </p:grpSp>
        <p:grpSp>
          <p:nvGrpSpPr>
            <p:cNvPr id="77" name="CustomIcon">
              <a:extLst>
                <a:ext uri="{FF2B5EF4-FFF2-40B4-BE49-F238E27FC236}">
                  <a16:creationId xmlns:a16="http://schemas.microsoft.com/office/drawing/2014/main" id="{89E83C4C-DEBE-4E43-B5F8-527E94002A54}"/>
                </a:ext>
              </a:extLst>
            </p:cNvPr>
            <p:cNvGrpSpPr>
              <a:grpSpLocks noChangeAspect="1"/>
            </p:cNvGrpSpPr>
            <p:nvPr>
              <p:custDataLst>
                <p:tags r:id="rId5"/>
              </p:custDataLst>
            </p:nvPr>
          </p:nvGrpSpPr>
          <p:grpSpPr>
            <a:xfrm>
              <a:off x="6704012" y="4351227"/>
              <a:ext cx="671300" cy="671300"/>
              <a:chOff x="-200025" y="-207010"/>
              <a:chExt cx="1019810" cy="1019810"/>
            </a:xfrm>
          </p:grpSpPr>
          <p:sp>
            <p:nvSpPr>
              <p:cNvPr id="74" name="Oval 73">
                <a:extLst>
                  <a:ext uri="{FF2B5EF4-FFF2-40B4-BE49-F238E27FC236}">
                    <a16:creationId xmlns:a16="http://schemas.microsoft.com/office/drawing/2014/main" id="{513A505C-885F-455B-A35D-762534D9026B}"/>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6" name="Graphic 75">
                <a:extLst>
                  <a:ext uri="{FF2B5EF4-FFF2-40B4-BE49-F238E27FC236}">
                    <a16:creationId xmlns:a16="http://schemas.microsoft.com/office/drawing/2014/main" id="{8E3814D1-2498-4089-B68D-3DBC6078F8A2}"/>
                  </a:ext>
                </a:extLst>
              </p:cNvPr>
              <p:cNvPicPr>
                <a:picLocks noChangeAspect="1"/>
              </p:cNvPicPr>
              <p:nvPr/>
            </p:nvPicPr>
            <p:blipFill>
              <a:blip r:embed="rId35">
                <a:extLst>
                  <a:ext uri="{96DAC541-7B7A-43D3-8B79-37D633B846F1}">
                    <asvg:svgBlip xmlns:asvg="http://schemas.microsoft.com/office/drawing/2016/SVG/main" xmlns="" r:embed="rId36"/>
                  </a:ext>
                </a:extLst>
              </a:blip>
              <a:stretch>
                <a:fillRect/>
              </a:stretch>
            </p:blipFill>
            <p:spPr>
              <a:xfrm>
                <a:off x="0" y="0"/>
                <a:ext cx="609600" cy="609600"/>
              </a:xfrm>
              <a:prstGeom prst="rect">
                <a:avLst/>
              </a:prstGeom>
            </p:spPr>
          </p:pic>
        </p:grpSp>
        <p:grpSp>
          <p:nvGrpSpPr>
            <p:cNvPr id="81" name="CustomIcon">
              <a:extLst>
                <a:ext uri="{FF2B5EF4-FFF2-40B4-BE49-F238E27FC236}">
                  <a16:creationId xmlns:a16="http://schemas.microsoft.com/office/drawing/2014/main" id="{25FB26AE-13AB-4C46-B60F-A7B51B3C3FD0}"/>
                </a:ext>
              </a:extLst>
            </p:cNvPr>
            <p:cNvGrpSpPr>
              <a:grpSpLocks noChangeAspect="1"/>
            </p:cNvGrpSpPr>
            <p:nvPr>
              <p:custDataLst>
                <p:tags r:id="rId6"/>
              </p:custDataLst>
            </p:nvPr>
          </p:nvGrpSpPr>
          <p:grpSpPr>
            <a:xfrm>
              <a:off x="4816690" y="4351227"/>
              <a:ext cx="671300" cy="671300"/>
              <a:chOff x="-200025" y="-207010"/>
              <a:chExt cx="1019810" cy="1019810"/>
            </a:xfrm>
          </p:grpSpPr>
          <p:sp>
            <p:nvSpPr>
              <p:cNvPr id="78" name="Oval 77">
                <a:extLst>
                  <a:ext uri="{FF2B5EF4-FFF2-40B4-BE49-F238E27FC236}">
                    <a16:creationId xmlns:a16="http://schemas.microsoft.com/office/drawing/2014/main" id="{696DC96C-BACE-47E6-A996-96E18BB96B0B}"/>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0" name="Graphic 79">
                <a:extLst>
                  <a:ext uri="{FF2B5EF4-FFF2-40B4-BE49-F238E27FC236}">
                    <a16:creationId xmlns:a16="http://schemas.microsoft.com/office/drawing/2014/main" id="{1E8103B2-5B70-480A-B522-0927B6C01C91}"/>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0" y="0"/>
                <a:ext cx="609600" cy="609600"/>
              </a:xfrm>
              <a:prstGeom prst="rect">
                <a:avLst/>
              </a:prstGeom>
            </p:spPr>
          </p:pic>
        </p:grpSp>
        <p:grpSp>
          <p:nvGrpSpPr>
            <p:cNvPr id="85" name="CustomIcon">
              <a:extLst>
                <a:ext uri="{FF2B5EF4-FFF2-40B4-BE49-F238E27FC236}">
                  <a16:creationId xmlns:a16="http://schemas.microsoft.com/office/drawing/2014/main" id="{4DD09087-D6AD-40C3-BCCF-36E597366AB2}"/>
                </a:ext>
              </a:extLst>
            </p:cNvPr>
            <p:cNvGrpSpPr>
              <a:grpSpLocks noChangeAspect="1"/>
            </p:cNvGrpSpPr>
            <p:nvPr>
              <p:custDataLst>
                <p:tags r:id="rId7"/>
              </p:custDataLst>
            </p:nvPr>
          </p:nvGrpSpPr>
          <p:grpSpPr>
            <a:xfrm>
              <a:off x="2929368" y="4351227"/>
              <a:ext cx="671300" cy="671300"/>
              <a:chOff x="-200025" y="-207010"/>
              <a:chExt cx="1019810" cy="1019810"/>
            </a:xfrm>
          </p:grpSpPr>
          <p:sp>
            <p:nvSpPr>
              <p:cNvPr id="82" name="Oval 81">
                <a:extLst>
                  <a:ext uri="{FF2B5EF4-FFF2-40B4-BE49-F238E27FC236}">
                    <a16:creationId xmlns:a16="http://schemas.microsoft.com/office/drawing/2014/main" id="{54A9431A-1682-4D19-BB8E-4189EE28EBF8}"/>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4" name="Graphic 83">
                <a:extLst>
                  <a:ext uri="{FF2B5EF4-FFF2-40B4-BE49-F238E27FC236}">
                    <a16:creationId xmlns:a16="http://schemas.microsoft.com/office/drawing/2014/main" id="{E9EC9311-0194-41AB-B4AE-17B401872F68}"/>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0" y="0"/>
                <a:ext cx="609600" cy="609600"/>
              </a:xfrm>
              <a:prstGeom prst="rect">
                <a:avLst/>
              </a:prstGeom>
            </p:spPr>
          </p:pic>
        </p:grpSp>
        <p:grpSp>
          <p:nvGrpSpPr>
            <p:cNvPr id="89" name="CustomIcon">
              <a:extLst>
                <a:ext uri="{FF2B5EF4-FFF2-40B4-BE49-F238E27FC236}">
                  <a16:creationId xmlns:a16="http://schemas.microsoft.com/office/drawing/2014/main" id="{E6F45DCB-DC4D-4609-9E7E-24ECE57ADE38}"/>
                </a:ext>
              </a:extLst>
            </p:cNvPr>
            <p:cNvGrpSpPr>
              <a:grpSpLocks noChangeAspect="1"/>
            </p:cNvGrpSpPr>
            <p:nvPr>
              <p:custDataLst>
                <p:tags r:id="rId8"/>
              </p:custDataLst>
            </p:nvPr>
          </p:nvGrpSpPr>
          <p:grpSpPr>
            <a:xfrm>
              <a:off x="1042046" y="4351227"/>
              <a:ext cx="671300" cy="671300"/>
              <a:chOff x="-200025" y="-207010"/>
              <a:chExt cx="1019810" cy="1019810"/>
            </a:xfrm>
          </p:grpSpPr>
          <p:sp>
            <p:nvSpPr>
              <p:cNvPr id="86" name="Oval 85">
                <a:extLst>
                  <a:ext uri="{FF2B5EF4-FFF2-40B4-BE49-F238E27FC236}">
                    <a16:creationId xmlns:a16="http://schemas.microsoft.com/office/drawing/2014/main" id="{AB841B85-5BEA-421D-8934-0DCFDCF88885}"/>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8" name="Graphic 87">
                <a:extLst>
                  <a:ext uri="{FF2B5EF4-FFF2-40B4-BE49-F238E27FC236}">
                    <a16:creationId xmlns:a16="http://schemas.microsoft.com/office/drawing/2014/main" id="{B0949BA7-8E0E-4EFB-BBD0-04AFCAB30964}"/>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0" y="0"/>
                <a:ext cx="609600" cy="609600"/>
              </a:xfrm>
              <a:prstGeom prst="rect">
                <a:avLst/>
              </a:prstGeom>
            </p:spPr>
          </p:pic>
        </p:grpSp>
      </p:grpSp>
    </p:spTree>
    <p:extLst>
      <p:ext uri="{BB962C8B-B14F-4D97-AF65-F5344CB8AC3E}">
        <p14:creationId xmlns:p14="http://schemas.microsoft.com/office/powerpoint/2010/main" val="358258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32B392B6-E4C2-4532-AC69-4A45CC6D84EE}"/>
              </a:ext>
            </a:extLst>
          </p:cNvPr>
          <p:cNvGraphicFramePr>
            <a:graphicFrameLocks noChangeAspect="1"/>
          </p:cNvGraphicFramePr>
          <p:nvPr>
            <p:custDataLst>
              <p:tags r:id="rId2"/>
            </p:custDataLst>
            <p:extLst>
              <p:ext uri="{D42A27DB-BD31-4B8C-83A1-F6EECF244321}">
                <p14:modId xmlns:p14="http://schemas.microsoft.com/office/powerpoint/2010/main" val="649443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8" name="think-cell Slide" r:id="rId7" imgW="395" imgH="396" progId="TCLayout.ActiveDocument.1">
                  <p:embed/>
                </p:oleObj>
              </mc:Choice>
              <mc:Fallback>
                <p:oleObj name="think-cell Slide" r:id="rId7" imgW="395" imgH="396" progId="TCLayout.ActiveDocument.1">
                  <p:embed/>
                  <p:pic>
                    <p:nvPicPr>
                      <p:cNvPr id="5" name="Object 4" hidden="1">
                        <a:extLst>
                          <a:ext uri="{FF2B5EF4-FFF2-40B4-BE49-F238E27FC236}">
                            <a16:creationId xmlns:a16="http://schemas.microsoft.com/office/drawing/2014/main" id="{32B392B6-E4C2-4532-AC69-4A45CC6D84E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9635847C-1620-4E56-B029-E28C4A80974C}"/>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楷体" panose="02010609060101010101" pitchFamily="49" charset="-122"/>
                <a:sym typeface="Arial" panose="020B0604020202020204" pitchFamily="34" charset="0"/>
              </a:rPr>
              <a:t>敏捷不是 </a:t>
            </a:r>
            <a:r>
              <a:rPr lang="en-US" altLang="zh-CN" dirty="0">
                <a:ea typeface="楷体" panose="02010609060101010101" pitchFamily="49" charset="-122"/>
                <a:sym typeface="Arial" panose="020B0604020202020204" pitchFamily="34" charset="0"/>
              </a:rPr>
              <a:t>…</a:t>
            </a:r>
            <a:endParaRPr lang="en-US" dirty="0"/>
          </a:p>
        </p:txBody>
      </p:sp>
      <p:sp>
        <p:nvSpPr>
          <p:cNvPr id="3" name="3. Subtitle">
            <a:extLst>
              <a:ext uri="{FF2B5EF4-FFF2-40B4-BE49-F238E27FC236}">
                <a16:creationId xmlns:a16="http://schemas.microsoft.com/office/drawing/2014/main" id="{859C566A-2590-42AA-9CB4-7A82457744CD}"/>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2EADA6EC-89EC-4CBE-9A1B-E4D225E0734D}"/>
              </a:ext>
            </a:extLst>
          </p:cNvPr>
          <p:cNvSpPr>
            <a:spLocks noGrp="1"/>
          </p:cNvSpPr>
          <p:nvPr>
            <p:ph type="body" sz="quarter" idx="17"/>
            <p:custDataLst>
              <p:tags r:id="rId5"/>
            </p:custDataLst>
          </p:nvPr>
        </p:nvSpPr>
        <p:spPr/>
        <p:txBody>
          <a:bodyPr/>
          <a:lstStyle/>
          <a:p>
            <a:endParaRPr lang="en-US"/>
          </a:p>
        </p:txBody>
      </p:sp>
      <p:sp>
        <p:nvSpPr>
          <p:cNvPr id="8" name="PARKING…">
            <a:extLst>
              <a:ext uri="{FF2B5EF4-FFF2-40B4-BE49-F238E27FC236}">
                <a16:creationId xmlns:a16="http://schemas.microsoft.com/office/drawing/2014/main" id="{78ABD1A3-A3EA-4C11-954D-D00B92F4E691}"/>
              </a:ext>
            </a:extLst>
          </p:cNvPr>
          <p:cNvSpPr txBox="1"/>
          <p:nvPr/>
        </p:nvSpPr>
        <p:spPr>
          <a:xfrm>
            <a:off x="1300708" y="3251318"/>
            <a:ext cx="801706"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银弹</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12" name="PARKING…">
            <a:extLst>
              <a:ext uri="{FF2B5EF4-FFF2-40B4-BE49-F238E27FC236}">
                <a16:creationId xmlns:a16="http://schemas.microsoft.com/office/drawing/2014/main" id="{A44B57E9-D34E-4627-AE5F-F04BEDA04BF0}"/>
              </a:ext>
            </a:extLst>
          </p:cNvPr>
          <p:cNvSpPr txBox="1"/>
          <p:nvPr/>
        </p:nvSpPr>
        <p:spPr>
          <a:xfrm>
            <a:off x="3892407" y="3251318"/>
            <a:ext cx="1374401"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没有计划</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16" name="PARKING…">
            <a:extLst>
              <a:ext uri="{FF2B5EF4-FFF2-40B4-BE49-F238E27FC236}">
                <a16:creationId xmlns:a16="http://schemas.microsoft.com/office/drawing/2014/main" id="{06FDA511-7FC6-410A-AD95-EA89C6F57838}"/>
              </a:ext>
            </a:extLst>
          </p:cNvPr>
          <p:cNvSpPr txBox="1"/>
          <p:nvPr/>
        </p:nvSpPr>
        <p:spPr>
          <a:xfrm>
            <a:off x="6563580" y="3251319"/>
            <a:ext cx="1690810"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只适用创业团队</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20" name="PARKING…">
            <a:extLst>
              <a:ext uri="{FF2B5EF4-FFF2-40B4-BE49-F238E27FC236}">
                <a16:creationId xmlns:a16="http://schemas.microsoft.com/office/drawing/2014/main" id="{FCFC869A-D72E-4C53-86A3-09B11D73DF87}"/>
              </a:ext>
            </a:extLst>
          </p:cNvPr>
          <p:cNvSpPr txBox="1"/>
          <p:nvPr/>
        </p:nvSpPr>
        <p:spPr>
          <a:xfrm>
            <a:off x="9567914" y="3251318"/>
            <a:ext cx="1285919"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无纪律</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24" name="PARKING…">
            <a:extLst>
              <a:ext uri="{FF2B5EF4-FFF2-40B4-BE49-F238E27FC236}">
                <a16:creationId xmlns:a16="http://schemas.microsoft.com/office/drawing/2014/main" id="{919DCF00-4DBE-4151-94B3-E8E44737737E}"/>
              </a:ext>
            </a:extLst>
          </p:cNvPr>
          <p:cNvSpPr txBox="1"/>
          <p:nvPr/>
        </p:nvSpPr>
        <p:spPr>
          <a:xfrm>
            <a:off x="975232" y="5544773"/>
            <a:ext cx="1452658"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让事情更容易</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28" name="PARKING…">
            <a:extLst>
              <a:ext uri="{FF2B5EF4-FFF2-40B4-BE49-F238E27FC236}">
                <a16:creationId xmlns:a16="http://schemas.microsoft.com/office/drawing/2014/main" id="{D9014DDF-1CDC-4ABF-A2EF-259713CC448B}"/>
              </a:ext>
            </a:extLst>
          </p:cNvPr>
          <p:cNvSpPr txBox="1"/>
          <p:nvPr/>
        </p:nvSpPr>
        <p:spPr>
          <a:xfrm>
            <a:off x="3934141" y="5544773"/>
            <a:ext cx="1285919"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即时效益</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31" name="PARKING…">
            <a:extLst>
              <a:ext uri="{FF2B5EF4-FFF2-40B4-BE49-F238E27FC236}">
                <a16:creationId xmlns:a16="http://schemas.microsoft.com/office/drawing/2014/main" id="{F778B4C8-5018-4BC2-9BB7-CA8A0E07FF83}"/>
              </a:ext>
            </a:extLst>
          </p:cNvPr>
          <p:cNvSpPr txBox="1"/>
          <p:nvPr/>
        </p:nvSpPr>
        <p:spPr>
          <a:xfrm>
            <a:off x="6766026" y="5544773"/>
            <a:ext cx="1285919" cy="3147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软件开发</a:t>
            </a:r>
            <a:endParaRPr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35" name="PARKING…">
            <a:extLst>
              <a:ext uri="{FF2B5EF4-FFF2-40B4-BE49-F238E27FC236}">
                <a16:creationId xmlns:a16="http://schemas.microsoft.com/office/drawing/2014/main" id="{570847FF-BA27-4DE0-A4E8-2AF0DA3033D7}"/>
              </a:ext>
            </a:extLst>
          </p:cNvPr>
          <p:cNvSpPr txBox="1"/>
          <p:nvPr/>
        </p:nvSpPr>
        <p:spPr>
          <a:xfrm>
            <a:off x="9486798" y="5536257"/>
            <a:ext cx="1448150" cy="591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8670" tIns="18670" rIns="18670" bIns="18670" numCol="1" anchor="t">
            <a:spAutoFit/>
          </a:bodyPr>
          <a:lstStyle>
            <a:lvl1pPr algn="ctr" defTabSz="825500">
              <a:defRPr sz="3000">
                <a:solidFill>
                  <a:srgbClr val="53585F"/>
                </a:solidFill>
                <a:latin typeface="DIN Next LT Pro"/>
                <a:ea typeface="DIN Next LT Pro"/>
                <a:cs typeface="DIN Next LT Pro"/>
                <a:sym typeface="DIN Next LT Pro"/>
              </a:defRPr>
            </a:lvl1pPr>
          </a:lstStyle>
          <a:p>
            <a:r>
              <a:rPr lang="zh-CN" altLang="en-US" sz="1800" dirty="0">
                <a:solidFill>
                  <a:schemeClr val="tx1"/>
                </a:solidFill>
                <a:latin typeface="Arial" panose="020B0604020202020204" pitchFamily="34" charset="0"/>
                <a:ea typeface="楷体" panose="02010609060101010101" pitchFamily="49" charset="-122"/>
                <a:sym typeface="Arial" panose="020B0604020202020204" pitchFamily="34" charset="0"/>
              </a:rPr>
              <a:t>固定的流程和框架</a:t>
            </a:r>
            <a:endParaRPr lang="en-US" sz="1800" dirty="0">
              <a:solidFill>
                <a:schemeClr val="tx1"/>
              </a:solidFill>
              <a:latin typeface="Arial" panose="020B0604020202020204" pitchFamily="34" charset="0"/>
              <a:ea typeface="楷体" panose="02010609060101010101" pitchFamily="49" charset="-122"/>
              <a:sym typeface="Arial" panose="020B0604020202020204" pitchFamily="34" charset="0"/>
            </a:endParaRPr>
          </a:p>
        </p:txBody>
      </p:sp>
      <p:sp>
        <p:nvSpPr>
          <p:cNvPr id="54" name="Oval 53">
            <a:extLst>
              <a:ext uri="{FF2B5EF4-FFF2-40B4-BE49-F238E27FC236}">
                <a16:creationId xmlns:a16="http://schemas.microsoft.com/office/drawing/2014/main" id="{A5E802BF-3C69-4C60-BFCA-DA60DC396605}"/>
              </a:ext>
            </a:extLst>
          </p:cNvPr>
          <p:cNvSpPr>
            <a:spLocks noChangeAspect="1"/>
          </p:cNvSpPr>
          <p:nvPr/>
        </p:nvSpPr>
        <p:spPr>
          <a:xfrm>
            <a:off x="1097892" y="175561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6" name="Graphic 55">
            <a:extLst>
              <a:ext uri="{FF2B5EF4-FFF2-40B4-BE49-F238E27FC236}">
                <a16:creationId xmlns:a16="http://schemas.microsoft.com/office/drawing/2014/main" id="{B99FBD75-323D-4126-B673-D132A524964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342516" y="2008783"/>
            <a:ext cx="745520" cy="745520"/>
          </a:xfrm>
          <a:prstGeom prst="rect">
            <a:avLst/>
          </a:prstGeom>
        </p:spPr>
      </p:pic>
      <p:sp>
        <p:nvSpPr>
          <p:cNvPr id="58" name="Oval 57">
            <a:extLst>
              <a:ext uri="{FF2B5EF4-FFF2-40B4-BE49-F238E27FC236}">
                <a16:creationId xmlns:a16="http://schemas.microsoft.com/office/drawing/2014/main" id="{87F83BE0-97F0-4D41-9AED-A6CBA0F86C5F}"/>
              </a:ext>
            </a:extLst>
          </p:cNvPr>
          <p:cNvSpPr>
            <a:spLocks noChangeAspect="1"/>
          </p:cNvSpPr>
          <p:nvPr/>
        </p:nvSpPr>
        <p:spPr>
          <a:xfrm>
            <a:off x="3925981" y="175561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0" name="Graphic 59">
            <a:extLst>
              <a:ext uri="{FF2B5EF4-FFF2-40B4-BE49-F238E27FC236}">
                <a16:creationId xmlns:a16="http://schemas.microsoft.com/office/drawing/2014/main" id="{FB0434AA-9525-4A3F-8166-7F0F0CEF78D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170605" y="2008783"/>
            <a:ext cx="745520" cy="745520"/>
          </a:xfrm>
          <a:prstGeom prst="rect">
            <a:avLst/>
          </a:prstGeom>
        </p:spPr>
      </p:pic>
      <p:sp>
        <p:nvSpPr>
          <p:cNvPr id="62" name="Oval 61">
            <a:extLst>
              <a:ext uri="{FF2B5EF4-FFF2-40B4-BE49-F238E27FC236}">
                <a16:creationId xmlns:a16="http://schemas.microsoft.com/office/drawing/2014/main" id="{ADE909EE-4725-49BE-AADF-DA763719E54D}"/>
              </a:ext>
            </a:extLst>
          </p:cNvPr>
          <p:cNvSpPr>
            <a:spLocks noChangeAspect="1"/>
          </p:cNvSpPr>
          <p:nvPr/>
        </p:nvSpPr>
        <p:spPr>
          <a:xfrm>
            <a:off x="6754070" y="175561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4" name="Graphic 63">
            <a:extLst>
              <a:ext uri="{FF2B5EF4-FFF2-40B4-BE49-F238E27FC236}">
                <a16:creationId xmlns:a16="http://schemas.microsoft.com/office/drawing/2014/main" id="{AC9D874A-83B4-4212-A2FA-D9E78981692F}"/>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998694" y="2008783"/>
            <a:ext cx="745520" cy="745520"/>
          </a:xfrm>
          <a:prstGeom prst="rect">
            <a:avLst/>
          </a:prstGeom>
        </p:spPr>
      </p:pic>
      <p:sp>
        <p:nvSpPr>
          <p:cNvPr id="66" name="Oval 65">
            <a:extLst>
              <a:ext uri="{FF2B5EF4-FFF2-40B4-BE49-F238E27FC236}">
                <a16:creationId xmlns:a16="http://schemas.microsoft.com/office/drawing/2014/main" id="{A5BFD00F-D37E-4023-BC8F-9919B3AEAF21}"/>
              </a:ext>
            </a:extLst>
          </p:cNvPr>
          <p:cNvSpPr>
            <a:spLocks noChangeAspect="1"/>
          </p:cNvSpPr>
          <p:nvPr/>
        </p:nvSpPr>
        <p:spPr>
          <a:xfrm>
            <a:off x="9582159" y="175561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8" name="Graphic 67">
            <a:extLst>
              <a:ext uri="{FF2B5EF4-FFF2-40B4-BE49-F238E27FC236}">
                <a16:creationId xmlns:a16="http://schemas.microsoft.com/office/drawing/2014/main" id="{25C8EDFB-B7C3-4A6B-B5D5-83CBA3F7FCFD}"/>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826783" y="2008783"/>
            <a:ext cx="745520" cy="745520"/>
          </a:xfrm>
          <a:prstGeom prst="rect">
            <a:avLst/>
          </a:prstGeom>
        </p:spPr>
      </p:pic>
      <p:sp>
        <p:nvSpPr>
          <p:cNvPr id="70" name="Oval 69">
            <a:extLst>
              <a:ext uri="{FF2B5EF4-FFF2-40B4-BE49-F238E27FC236}">
                <a16:creationId xmlns:a16="http://schemas.microsoft.com/office/drawing/2014/main" id="{64DE8DC0-9DF1-4E97-8A73-40AE092EEBD1}"/>
              </a:ext>
            </a:extLst>
          </p:cNvPr>
          <p:cNvSpPr>
            <a:spLocks noChangeAspect="1"/>
          </p:cNvSpPr>
          <p:nvPr/>
        </p:nvSpPr>
        <p:spPr>
          <a:xfrm>
            <a:off x="1097892" y="405783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2" name="Graphic 71">
            <a:extLst>
              <a:ext uri="{FF2B5EF4-FFF2-40B4-BE49-F238E27FC236}">
                <a16:creationId xmlns:a16="http://schemas.microsoft.com/office/drawing/2014/main" id="{6891B0FA-32E5-40BB-BB13-A4244FC4D94D}"/>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342516" y="4311003"/>
            <a:ext cx="745520" cy="745520"/>
          </a:xfrm>
          <a:prstGeom prst="rect">
            <a:avLst/>
          </a:prstGeom>
        </p:spPr>
      </p:pic>
      <p:sp>
        <p:nvSpPr>
          <p:cNvPr id="74" name="Oval 73">
            <a:extLst>
              <a:ext uri="{FF2B5EF4-FFF2-40B4-BE49-F238E27FC236}">
                <a16:creationId xmlns:a16="http://schemas.microsoft.com/office/drawing/2014/main" id="{6CF64872-4FA8-4E7D-AB70-B13C425737DE}"/>
              </a:ext>
            </a:extLst>
          </p:cNvPr>
          <p:cNvSpPr>
            <a:spLocks noChangeAspect="1"/>
          </p:cNvSpPr>
          <p:nvPr/>
        </p:nvSpPr>
        <p:spPr>
          <a:xfrm>
            <a:off x="3934141" y="405783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6" name="Graphic 75">
            <a:extLst>
              <a:ext uri="{FF2B5EF4-FFF2-40B4-BE49-F238E27FC236}">
                <a16:creationId xmlns:a16="http://schemas.microsoft.com/office/drawing/2014/main" id="{5C0F0B59-0A6C-4000-99E1-47BE2B459432}"/>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4178765" y="4311003"/>
            <a:ext cx="745520" cy="745520"/>
          </a:xfrm>
          <a:prstGeom prst="rect">
            <a:avLst/>
          </a:prstGeom>
        </p:spPr>
      </p:pic>
      <p:sp>
        <p:nvSpPr>
          <p:cNvPr id="78" name="Oval 77">
            <a:extLst>
              <a:ext uri="{FF2B5EF4-FFF2-40B4-BE49-F238E27FC236}">
                <a16:creationId xmlns:a16="http://schemas.microsoft.com/office/drawing/2014/main" id="{31D17079-B981-4C9A-98A5-6D60EC3007B2}"/>
              </a:ext>
            </a:extLst>
          </p:cNvPr>
          <p:cNvSpPr>
            <a:spLocks noChangeAspect="1"/>
          </p:cNvSpPr>
          <p:nvPr/>
        </p:nvSpPr>
        <p:spPr>
          <a:xfrm>
            <a:off x="6770390" y="405783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0" name="Graphic 79">
            <a:extLst>
              <a:ext uri="{FF2B5EF4-FFF2-40B4-BE49-F238E27FC236}">
                <a16:creationId xmlns:a16="http://schemas.microsoft.com/office/drawing/2014/main" id="{DB34785F-9B9A-4175-B898-A973D181856F}"/>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7015014" y="4311003"/>
            <a:ext cx="745520" cy="745520"/>
          </a:xfrm>
          <a:prstGeom prst="rect">
            <a:avLst/>
          </a:prstGeom>
        </p:spPr>
      </p:pic>
      <p:sp>
        <p:nvSpPr>
          <p:cNvPr id="82" name="Oval 81">
            <a:extLst>
              <a:ext uri="{FF2B5EF4-FFF2-40B4-BE49-F238E27FC236}">
                <a16:creationId xmlns:a16="http://schemas.microsoft.com/office/drawing/2014/main" id="{2D7544F9-C92C-4ADB-8FD1-02E4DDD9DE2F}"/>
              </a:ext>
            </a:extLst>
          </p:cNvPr>
          <p:cNvSpPr>
            <a:spLocks noChangeAspect="1"/>
          </p:cNvSpPr>
          <p:nvPr/>
        </p:nvSpPr>
        <p:spPr>
          <a:xfrm>
            <a:off x="9606640" y="4057837"/>
            <a:ext cx="1247193" cy="124719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4" name="Graphic 83">
            <a:extLst>
              <a:ext uri="{FF2B5EF4-FFF2-40B4-BE49-F238E27FC236}">
                <a16:creationId xmlns:a16="http://schemas.microsoft.com/office/drawing/2014/main" id="{A4350AE4-F017-48B2-BFC9-DA7058F73E61}"/>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9851264" y="4311003"/>
            <a:ext cx="745520" cy="745520"/>
          </a:xfrm>
          <a:prstGeom prst="rect">
            <a:avLst/>
          </a:prstGeom>
        </p:spPr>
      </p:pic>
    </p:spTree>
    <p:extLst>
      <p:ext uri="{BB962C8B-B14F-4D97-AF65-F5344CB8AC3E}">
        <p14:creationId xmlns:p14="http://schemas.microsoft.com/office/powerpoint/2010/main" val="175977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D1C129E5-2223-43E1-AF6B-A49C8ED72482}"/>
              </a:ext>
            </a:extLst>
          </p:cNvPr>
          <p:cNvGraphicFramePr>
            <a:graphicFrameLocks noChangeAspect="1"/>
          </p:cNvGraphicFramePr>
          <p:nvPr>
            <p:custDataLst>
              <p:tags r:id="rId2"/>
            </p:custDataLst>
            <p:extLst>
              <p:ext uri="{D42A27DB-BD31-4B8C-83A1-F6EECF244321}">
                <p14:modId xmlns:p14="http://schemas.microsoft.com/office/powerpoint/2010/main" val="1035281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2" name="think-cell Slide" r:id="rId7" imgW="395" imgH="396" progId="TCLayout.ActiveDocument.1">
                  <p:embed/>
                </p:oleObj>
              </mc:Choice>
              <mc:Fallback>
                <p:oleObj name="think-cell Slide" r:id="rId7" imgW="395" imgH="396" progId="TCLayout.ActiveDocument.1">
                  <p:embed/>
                  <p:pic>
                    <p:nvPicPr>
                      <p:cNvPr id="6" name="Object 5" hidden="1">
                        <a:extLst>
                          <a:ext uri="{FF2B5EF4-FFF2-40B4-BE49-F238E27FC236}">
                            <a16:creationId xmlns:a16="http://schemas.microsoft.com/office/drawing/2014/main" id="{D1C129E5-2223-43E1-AF6B-A49C8ED7248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2B9B2483-D609-4374-BD3E-0A7E9F6B6738}"/>
              </a:ext>
            </a:extLst>
          </p:cNvPr>
          <p:cNvSpPr>
            <a:spLocks noGrp="1"/>
          </p:cNvSpPr>
          <p:nvPr>
            <p:ph type="title"/>
            <p:custDataLst>
              <p:tags r:id="rId3"/>
            </p:custDataLst>
          </p:nvPr>
        </p:nvSpPr>
        <p:spPr>
          <a:xfrm>
            <a:off x="554736" y="182372"/>
            <a:ext cx="11082528" cy="73152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楷体" panose="02010609060101010101" pitchFamily="49" charset="-122"/>
                <a:sym typeface="Arial" panose="020B0604020202020204" pitchFamily="34" charset="0"/>
              </a:rPr>
              <a:t>敏捷开发不仅仅适用于</a:t>
            </a:r>
            <a:r>
              <a:rPr lang="en-US" altLang="zh-CN" dirty="0">
                <a:ea typeface="楷体" panose="02010609060101010101" pitchFamily="49" charset="-122"/>
                <a:sym typeface="Arial" panose="020B0604020202020204" pitchFamily="34" charset="0"/>
              </a:rPr>
              <a:t>IT</a:t>
            </a:r>
            <a:r>
              <a:rPr lang="zh-CN" altLang="en-US" dirty="0">
                <a:ea typeface="楷体" panose="02010609060101010101" pitchFamily="49" charset="-122"/>
                <a:sym typeface="Arial" panose="020B0604020202020204" pitchFamily="34" charset="0"/>
              </a:rPr>
              <a:t>产品和互联网产品研发，还可以被应用到各个行业的产品和服务的设计和实施</a:t>
            </a:r>
            <a:endParaRPr lang="en-US" dirty="0"/>
          </a:p>
        </p:txBody>
      </p:sp>
      <p:sp>
        <p:nvSpPr>
          <p:cNvPr id="3" name="3. Subtitle">
            <a:extLst>
              <a:ext uri="{FF2B5EF4-FFF2-40B4-BE49-F238E27FC236}">
                <a16:creationId xmlns:a16="http://schemas.microsoft.com/office/drawing/2014/main" id="{7619BA3F-2C6E-4723-8AF3-D3CC53DDCC85}"/>
              </a:ext>
            </a:extLst>
          </p:cNvPr>
          <p:cNvSpPr>
            <a:spLocks noGrp="1"/>
          </p:cNvSpPr>
          <p:nvPr>
            <p:ph type="subTitle" idx="1"/>
            <p:custDataLst>
              <p:tags r:id="rId4"/>
            </p:custDataLst>
          </p:nvPr>
        </p:nvSpPr>
        <p:spPr>
          <a:xfrm>
            <a:off x="554736" y="919250"/>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4" name="1. On-page tracker">
            <a:extLst>
              <a:ext uri="{FF2B5EF4-FFF2-40B4-BE49-F238E27FC236}">
                <a16:creationId xmlns:a16="http://schemas.microsoft.com/office/drawing/2014/main" id="{48CB8D37-86E6-4757-AAE1-E9C6FB9E0921}"/>
              </a:ext>
            </a:extLst>
          </p:cNvPr>
          <p:cNvSpPr>
            <a:spLocks noGrp="1"/>
          </p:cNvSpPr>
          <p:nvPr>
            <p:ph type="body" sz="quarter" idx="17"/>
            <p:custDataLst>
              <p:tags r:id="rId5"/>
            </p:custDataLst>
          </p:nvPr>
        </p:nvSpPr>
        <p:spPr>
          <a:xfrm>
            <a:off x="7159752" y="78768"/>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pic>
        <p:nvPicPr>
          <p:cNvPr id="7" name="Picture 6">
            <a:extLst>
              <a:ext uri="{FF2B5EF4-FFF2-40B4-BE49-F238E27FC236}">
                <a16:creationId xmlns:a16="http://schemas.microsoft.com/office/drawing/2014/main" id="{93B1273F-9AD4-4683-9885-324111A08811}"/>
              </a:ext>
            </a:extLst>
          </p:cNvPr>
          <p:cNvPicPr>
            <a:picLocks/>
          </p:cNvPicPr>
          <p:nvPr/>
        </p:nvPicPr>
        <p:blipFill>
          <a:blip r:embed="rId9" cstate="email">
            <a:lum bright="10000"/>
            <a:extLst>
              <a:ext uri="{BEBA8EAE-BF5A-486C-A8C5-ECC9F3942E4B}">
                <a14:imgProps xmlns:a14="http://schemas.microsoft.com/office/drawing/2010/main">
                  <a14:imgLayer r:embed="rId10">
                    <a14:imgEffect>
                      <a14:saturation sat="65000"/>
                    </a14:imgEffect>
                    <a14:imgEffect>
                      <a14:colorTemperature colorTemp="6250"/>
                    </a14:imgEffect>
                  </a14:imgLayer>
                </a14:imgProps>
              </a:ext>
              <a:ext uri="{28A0092B-C50C-407E-A947-70E740481C1C}">
                <a14:useLocalDpi xmlns:a14="http://schemas.microsoft.com/office/drawing/2010/main"/>
              </a:ext>
            </a:extLst>
          </a:blip>
          <a:stretch>
            <a:fillRect/>
          </a:stretch>
        </p:blipFill>
        <p:spPr>
          <a:xfrm>
            <a:off x="554736" y="2178705"/>
            <a:ext cx="3824134" cy="2533489"/>
          </a:xfrm>
          <a:prstGeom prst="rect">
            <a:avLst/>
          </a:prstGeom>
          <a:ln w="6350">
            <a:solidFill>
              <a:srgbClr val="D0D0D0"/>
            </a:solidFill>
          </a:ln>
        </p:spPr>
      </p:pic>
      <p:pic>
        <p:nvPicPr>
          <p:cNvPr id="8" name="Picture 7">
            <a:extLst>
              <a:ext uri="{FF2B5EF4-FFF2-40B4-BE49-F238E27FC236}">
                <a16:creationId xmlns:a16="http://schemas.microsoft.com/office/drawing/2014/main" id="{35C1AFB5-D674-48B8-B36E-12D567069E82}"/>
              </a:ext>
            </a:extLst>
          </p:cNvPr>
          <p:cNvPicPr>
            <a:picLocks/>
          </p:cNvPicPr>
          <p:nvPr/>
        </p:nvPicPr>
        <p:blipFill rotWithShape="1">
          <a:blip r:embed="rId11" cstate="email">
            <a:lum bright="10000"/>
            <a:extLst>
              <a:ext uri="{BEBA8EAE-BF5A-486C-A8C5-ECC9F3942E4B}">
                <a14:imgProps xmlns:a14="http://schemas.microsoft.com/office/drawing/2010/main">
                  <a14:imgLayer r:embed="rId12">
                    <a14:imgEffect>
                      <a14:saturation sat="65000"/>
                    </a14:imgEffect>
                    <a14:imgEffect>
                      <a14:colorTemperature colorTemp="6250"/>
                    </a14:imgEffect>
                  </a14:imgLayer>
                </a14:imgProps>
              </a:ext>
              <a:ext uri="{28A0092B-C50C-407E-A947-70E740481C1C}">
                <a14:useLocalDpi xmlns:a14="http://schemas.microsoft.com/office/drawing/2010/main"/>
              </a:ext>
            </a:extLst>
          </a:blip>
          <a:srcRect/>
          <a:stretch/>
        </p:blipFill>
        <p:spPr>
          <a:xfrm>
            <a:off x="4794362" y="2178705"/>
            <a:ext cx="3824134" cy="2533489"/>
          </a:xfrm>
          <a:prstGeom prst="rect">
            <a:avLst/>
          </a:prstGeom>
          <a:ln w="6350">
            <a:solidFill>
              <a:srgbClr val="D0D0D0"/>
            </a:solidFill>
          </a:ln>
        </p:spPr>
      </p:pic>
      <p:sp>
        <p:nvSpPr>
          <p:cNvPr id="11" name="Rectangle 10">
            <a:extLst>
              <a:ext uri="{FF2B5EF4-FFF2-40B4-BE49-F238E27FC236}">
                <a16:creationId xmlns:a16="http://schemas.microsoft.com/office/drawing/2014/main" id="{7504549A-49FC-4797-A21A-19DA930FB015}"/>
              </a:ext>
            </a:extLst>
          </p:cNvPr>
          <p:cNvSpPr>
            <a:spLocks/>
          </p:cNvSpPr>
          <p:nvPr/>
        </p:nvSpPr>
        <p:spPr>
          <a:xfrm>
            <a:off x="9033987" y="2178705"/>
            <a:ext cx="2603277" cy="2533489"/>
          </a:xfrm>
          <a:prstGeom prst="rect">
            <a:avLst/>
          </a:prstGeom>
          <a:solidFill>
            <a:srgbClr val="E6E6E6">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8" tIns="44809" rIns="89618" bIns="44809" numCol="1" spcCol="0" rtlCol="0" fromWordArt="0" anchor="ctr" anchorCtr="0" forceAA="0" compatLnSpc="1">
            <a:prstTxWarp prst="textNoShape">
              <a:avLst/>
            </a:prstTxWarp>
            <a:noAutofit/>
          </a:bodyPr>
          <a:lstStyle/>
          <a:p>
            <a:pPr algn="ctr">
              <a:spcBef>
                <a:spcPts val="294"/>
              </a:spcBef>
              <a:spcAft>
                <a:spcPts val="294"/>
              </a:spcAft>
              <a:buClr>
                <a:srgbClr val="000000"/>
              </a:buClr>
            </a:pPr>
            <a:endParaRPr lang="zh-CN" altLang="en-US" sz="2744" b="1" dirty="0">
              <a:solidFill>
                <a:srgbClr val="000000"/>
              </a:solidFill>
              <a:latin typeface="Arial" panose="020B0604020202020204" pitchFamily="34" charset="0"/>
              <a:ea typeface="楷体" panose="02010609060101010101" pitchFamily="49" charset="-122"/>
              <a:cs typeface="Times New Roman" panose="02020603050405020304" pitchFamily="18" charset="0"/>
              <a:sym typeface="Arial" panose="020B0604020202020204" pitchFamily="34" charset="0"/>
            </a:endParaRPr>
          </a:p>
        </p:txBody>
      </p:sp>
      <p:sp>
        <p:nvSpPr>
          <p:cNvPr id="14" name="TextBox 13">
            <a:extLst>
              <a:ext uri="{FF2B5EF4-FFF2-40B4-BE49-F238E27FC236}">
                <a16:creationId xmlns:a16="http://schemas.microsoft.com/office/drawing/2014/main" id="{E0230287-6036-45F0-9BB1-E50CA502B596}"/>
              </a:ext>
            </a:extLst>
          </p:cNvPr>
          <p:cNvSpPr txBox="1"/>
          <p:nvPr/>
        </p:nvSpPr>
        <p:spPr>
          <a:xfrm>
            <a:off x="4794362" y="4903716"/>
            <a:ext cx="3824134"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t>丹佛艺术馆使用敏捷产品研发方法重新设计公众参与计划，提升公众对艺术的认知</a:t>
            </a:r>
            <a:r>
              <a:rPr lang="zh-CN" altLang="en-US" sz="1800"/>
              <a:t>和参与</a:t>
            </a:r>
            <a:endParaRPr lang="en-US" sz="1800" dirty="0"/>
          </a:p>
        </p:txBody>
      </p:sp>
      <p:sp>
        <p:nvSpPr>
          <p:cNvPr id="16" name="TextBox 15">
            <a:extLst>
              <a:ext uri="{FF2B5EF4-FFF2-40B4-BE49-F238E27FC236}">
                <a16:creationId xmlns:a16="http://schemas.microsoft.com/office/drawing/2014/main" id="{5BF1C32F-A0DA-45C0-BF41-9298BCA48A48}"/>
              </a:ext>
            </a:extLst>
          </p:cNvPr>
          <p:cNvSpPr txBox="1"/>
          <p:nvPr/>
        </p:nvSpPr>
        <p:spPr>
          <a:xfrm>
            <a:off x="554736" y="4903716"/>
            <a:ext cx="3824134"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t>大英博物馆使用敏捷产品研发方法优化参观路径规划，提升参观者在博物馆的体验</a:t>
            </a:r>
            <a:endParaRPr lang="en-US" sz="1800" dirty="0"/>
          </a:p>
        </p:txBody>
      </p:sp>
      <p:sp>
        <p:nvSpPr>
          <p:cNvPr id="18" name="TextBox 17">
            <a:extLst>
              <a:ext uri="{FF2B5EF4-FFF2-40B4-BE49-F238E27FC236}">
                <a16:creationId xmlns:a16="http://schemas.microsoft.com/office/drawing/2014/main" id="{C02E24DC-E140-4347-8FB1-E65929368DED}"/>
              </a:ext>
            </a:extLst>
          </p:cNvPr>
          <p:cNvSpPr txBox="1">
            <a:spLocks/>
          </p:cNvSpPr>
          <p:nvPr/>
        </p:nvSpPr>
        <p:spPr>
          <a:xfrm>
            <a:off x="9033987" y="4903716"/>
            <a:ext cx="2603277" cy="2769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t>新材料灯塔工厂数字化工作室 </a:t>
            </a:r>
            <a:r>
              <a:rPr lang="en-US" altLang="zh-CN" sz="1800" dirty="0"/>
              <a:t>…</a:t>
            </a:r>
            <a:endParaRPr lang="en-US" sz="1800" dirty="0"/>
          </a:p>
        </p:txBody>
      </p:sp>
      <p:pic>
        <p:nvPicPr>
          <p:cNvPr id="9" name="Picture 8">
            <a:extLst>
              <a:ext uri="{FF2B5EF4-FFF2-40B4-BE49-F238E27FC236}">
                <a16:creationId xmlns:a16="http://schemas.microsoft.com/office/drawing/2014/main" id="{417E80E0-FD78-47FA-89DD-1901972347D2}"/>
              </a:ext>
            </a:extLst>
          </p:cNvPr>
          <p:cNvPicPr>
            <a:picLocks noChangeAspect="1"/>
          </p:cNvPicPr>
          <p:nvPr/>
        </p:nvPicPr>
        <p:blipFill rotWithShape="1">
          <a:blip r:embed="rId13"/>
          <a:srcRect l="9571" r="13363"/>
          <a:stretch/>
        </p:blipFill>
        <p:spPr>
          <a:xfrm>
            <a:off x="9037035" y="2162255"/>
            <a:ext cx="2603277" cy="2533489"/>
          </a:xfrm>
          <a:prstGeom prst="rect">
            <a:avLst/>
          </a:prstGeom>
        </p:spPr>
      </p:pic>
    </p:spTree>
    <p:extLst>
      <p:ext uri="{BB962C8B-B14F-4D97-AF65-F5344CB8AC3E}">
        <p14:creationId xmlns:p14="http://schemas.microsoft.com/office/powerpoint/2010/main" val="303584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98FB3E1-A359-4BEE-9140-C3AD87993503}"/>
              </a:ext>
            </a:extLst>
          </p:cNvPr>
          <p:cNvGraphicFramePr>
            <a:graphicFrameLocks noChangeAspect="1"/>
          </p:cNvGraphicFramePr>
          <p:nvPr>
            <p:custDataLst>
              <p:tags r:id="rId2"/>
            </p:custDataLst>
            <p:extLst>
              <p:ext uri="{D42A27DB-BD31-4B8C-83A1-F6EECF244321}">
                <p14:modId xmlns:p14="http://schemas.microsoft.com/office/powerpoint/2010/main" val="3131810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6" name="think-cell Slide" r:id="rId11" imgW="395" imgH="394" progId="TCLayout.ActiveDocument.1">
                  <p:embed/>
                </p:oleObj>
              </mc:Choice>
              <mc:Fallback>
                <p:oleObj name="think-cell Slide" r:id="rId11" imgW="395" imgH="39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2D844661-5FE2-4285-99C5-203BC14DD9AB}"/>
              </a:ext>
            </a:extLst>
          </p:cNvPr>
          <p:cNvSpPr>
            <a:spLocks noGrp="1"/>
          </p:cNvSpPr>
          <p:nvPr>
            <p:ph type="title"/>
            <p:custDataLst>
              <p:tags r:id="rId3"/>
            </p:custDataLst>
          </p:nvPr>
        </p:nvSpPr>
        <p:spPr>
          <a:xfrm>
            <a:off x="554736" y="182372"/>
            <a:ext cx="11082528" cy="73152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敏捷组织往往能够以更低成本，更快地开发出更好的产品，让用户满意、研发团队满意、公司满意</a:t>
            </a:r>
            <a:endParaRPr lang="en-US" dirty="0"/>
          </a:p>
        </p:txBody>
      </p:sp>
      <p:sp>
        <p:nvSpPr>
          <p:cNvPr id="3" name="3. Subtitle">
            <a:extLst>
              <a:ext uri="{FF2B5EF4-FFF2-40B4-BE49-F238E27FC236}">
                <a16:creationId xmlns:a16="http://schemas.microsoft.com/office/drawing/2014/main" id="{A6894356-B92C-4041-9214-0FFC021CD85E}"/>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EF2C81C9-3768-472B-9E26-3C4B56EEA6A1}"/>
              </a:ext>
            </a:extLst>
          </p:cNvPr>
          <p:cNvSpPr>
            <a:spLocks noGrp="1"/>
          </p:cNvSpPr>
          <p:nvPr>
            <p:ph type="body" sz="quarter" idx="17"/>
            <p:custDataLst>
              <p:tags r:id="rId5"/>
            </p:custDataLst>
          </p:nvPr>
        </p:nvSpPr>
        <p:spPr/>
        <p:txBody>
          <a:bodyPr/>
          <a:lstStyle/>
          <a:p>
            <a:endParaRPr lang="en-US"/>
          </a:p>
        </p:txBody>
      </p:sp>
      <p:sp>
        <p:nvSpPr>
          <p:cNvPr id="6" name="5. Source">
            <a:extLst>
              <a:ext uri="{FF2B5EF4-FFF2-40B4-BE49-F238E27FC236}">
                <a16:creationId xmlns:a16="http://schemas.microsoft.com/office/drawing/2014/main" id="{BFF6A95B-A3C3-4C3C-8692-0A6698FBF060}"/>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r>
              <a:rPr lang="zh-CN" altLang="en-US" sz="800" dirty="0"/>
              <a:t>根据数字行业软件数据库中的</a:t>
            </a:r>
            <a:r>
              <a:rPr lang="en-US" altLang="zh-CN" sz="800" dirty="0"/>
              <a:t>1,321</a:t>
            </a:r>
            <a:r>
              <a:rPr lang="zh-CN" altLang="en-US" sz="800" dirty="0"/>
              <a:t>个项目得出此结果 </a:t>
            </a:r>
            <a:endParaRPr lang="zh-CN" sz="800" dirty="0"/>
          </a:p>
        </p:txBody>
      </p:sp>
      <p:grpSp>
        <p:nvGrpSpPr>
          <p:cNvPr id="10" name="CustomIcon">
            <a:extLst>
              <a:ext uri="{FF2B5EF4-FFF2-40B4-BE49-F238E27FC236}">
                <a16:creationId xmlns:a16="http://schemas.microsoft.com/office/drawing/2014/main" id="{60F52703-7B3E-465E-A27C-AFC25A1463C0}"/>
              </a:ext>
            </a:extLst>
          </p:cNvPr>
          <p:cNvGrpSpPr>
            <a:grpSpLocks noChangeAspect="1"/>
          </p:cNvGrpSpPr>
          <p:nvPr>
            <p:custDataLst>
              <p:tags r:id="rId7"/>
            </p:custDataLst>
          </p:nvPr>
        </p:nvGrpSpPr>
        <p:grpSpPr>
          <a:xfrm>
            <a:off x="1777619" y="2178760"/>
            <a:ext cx="1019810" cy="1019810"/>
            <a:chOff x="-200025" y="-207010"/>
            <a:chExt cx="1019810" cy="1019810"/>
          </a:xfrm>
        </p:grpSpPr>
        <p:sp>
          <p:nvSpPr>
            <p:cNvPr id="7" name="Oval 6">
              <a:extLst>
                <a:ext uri="{FF2B5EF4-FFF2-40B4-BE49-F238E27FC236}">
                  <a16:creationId xmlns:a16="http://schemas.microsoft.com/office/drawing/2014/main" id="{AA4AAC49-9974-4970-B867-4B9B781914B9}"/>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 name="Graphic 8">
              <a:extLst>
                <a:ext uri="{FF2B5EF4-FFF2-40B4-BE49-F238E27FC236}">
                  <a16:creationId xmlns:a16="http://schemas.microsoft.com/office/drawing/2014/main" id="{47E8D0EB-FBAE-41E0-8344-F19A6C93DDF6}"/>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0" y="0"/>
              <a:ext cx="609600" cy="609600"/>
            </a:xfrm>
            <a:prstGeom prst="rect">
              <a:avLst/>
            </a:prstGeom>
          </p:spPr>
        </p:pic>
      </p:grpSp>
      <p:grpSp>
        <p:nvGrpSpPr>
          <p:cNvPr id="14" name="CustomIcon">
            <a:extLst>
              <a:ext uri="{FF2B5EF4-FFF2-40B4-BE49-F238E27FC236}">
                <a16:creationId xmlns:a16="http://schemas.microsoft.com/office/drawing/2014/main" id="{05AFC823-728B-432C-B00E-E829A84FA3AA}"/>
              </a:ext>
            </a:extLst>
          </p:cNvPr>
          <p:cNvGrpSpPr>
            <a:grpSpLocks noChangeAspect="1"/>
          </p:cNvGrpSpPr>
          <p:nvPr>
            <p:custDataLst>
              <p:tags r:id="rId8"/>
            </p:custDataLst>
          </p:nvPr>
        </p:nvGrpSpPr>
        <p:grpSpPr>
          <a:xfrm>
            <a:off x="5586095" y="2178760"/>
            <a:ext cx="1019810" cy="1019810"/>
            <a:chOff x="-200025" y="-207010"/>
            <a:chExt cx="1019810" cy="1019810"/>
          </a:xfrm>
        </p:grpSpPr>
        <p:sp>
          <p:nvSpPr>
            <p:cNvPr id="11" name="Oval 10">
              <a:extLst>
                <a:ext uri="{FF2B5EF4-FFF2-40B4-BE49-F238E27FC236}">
                  <a16:creationId xmlns:a16="http://schemas.microsoft.com/office/drawing/2014/main" id="{DADA23F6-D21B-4F2F-AE01-02F5EE56FEC9}"/>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3" name="Graphic 12">
              <a:extLst>
                <a:ext uri="{FF2B5EF4-FFF2-40B4-BE49-F238E27FC236}">
                  <a16:creationId xmlns:a16="http://schemas.microsoft.com/office/drawing/2014/main" id="{DF3970F9-9B94-4C7A-88D5-BD56D6B7DF22}"/>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0" y="0"/>
              <a:ext cx="609600" cy="609600"/>
            </a:xfrm>
            <a:prstGeom prst="rect">
              <a:avLst/>
            </a:prstGeom>
          </p:spPr>
        </p:pic>
      </p:grpSp>
      <p:grpSp>
        <p:nvGrpSpPr>
          <p:cNvPr id="18" name="CustomIcon">
            <a:extLst>
              <a:ext uri="{FF2B5EF4-FFF2-40B4-BE49-F238E27FC236}">
                <a16:creationId xmlns:a16="http://schemas.microsoft.com/office/drawing/2014/main" id="{FD8FFCCE-8C56-4CC0-942C-F74CC2AD96C2}"/>
              </a:ext>
            </a:extLst>
          </p:cNvPr>
          <p:cNvGrpSpPr>
            <a:grpSpLocks noChangeAspect="1"/>
          </p:cNvGrpSpPr>
          <p:nvPr>
            <p:custDataLst>
              <p:tags r:id="rId9"/>
            </p:custDataLst>
          </p:nvPr>
        </p:nvGrpSpPr>
        <p:grpSpPr>
          <a:xfrm>
            <a:off x="9394571" y="2178760"/>
            <a:ext cx="1019810" cy="1019810"/>
            <a:chOff x="-200025" y="-207010"/>
            <a:chExt cx="1019810" cy="1019810"/>
          </a:xfrm>
        </p:grpSpPr>
        <p:sp>
          <p:nvSpPr>
            <p:cNvPr id="15" name="Oval 14">
              <a:extLst>
                <a:ext uri="{FF2B5EF4-FFF2-40B4-BE49-F238E27FC236}">
                  <a16:creationId xmlns:a16="http://schemas.microsoft.com/office/drawing/2014/main" id="{5062B557-CCE0-4D20-9E28-6F30C2C17FE9}"/>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7" name="Graphic 16">
              <a:extLst>
                <a:ext uri="{FF2B5EF4-FFF2-40B4-BE49-F238E27FC236}">
                  <a16:creationId xmlns:a16="http://schemas.microsoft.com/office/drawing/2014/main" id="{691AF4D8-689C-45B7-ACD7-2F46E57C4815}"/>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0" y="0"/>
              <a:ext cx="609600" cy="609600"/>
            </a:xfrm>
            <a:prstGeom prst="rect">
              <a:avLst/>
            </a:prstGeom>
          </p:spPr>
        </p:pic>
      </p:grpSp>
      <p:sp>
        <p:nvSpPr>
          <p:cNvPr id="30" name="TextBox 29">
            <a:extLst>
              <a:ext uri="{FF2B5EF4-FFF2-40B4-BE49-F238E27FC236}">
                <a16:creationId xmlns:a16="http://schemas.microsoft.com/office/drawing/2014/main" id="{B6E06F39-A46A-47CE-8AE6-F79828078F26}"/>
              </a:ext>
            </a:extLst>
          </p:cNvPr>
          <p:cNvSpPr txBox="1">
            <a:spLocks/>
          </p:cNvSpPr>
          <p:nvPr/>
        </p:nvSpPr>
        <p:spPr>
          <a:xfrm>
            <a:off x="8171688" y="4903370"/>
            <a:ext cx="3465576"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dirty="0"/>
              <a:t>在敏捷组织中生产效率提高</a:t>
            </a:r>
            <a:endParaRPr lang="en-US" dirty="0"/>
          </a:p>
        </p:txBody>
      </p:sp>
      <p:sp>
        <p:nvSpPr>
          <p:cNvPr id="36" name="TextBox 35">
            <a:extLst>
              <a:ext uri="{FF2B5EF4-FFF2-40B4-BE49-F238E27FC236}">
                <a16:creationId xmlns:a16="http://schemas.microsoft.com/office/drawing/2014/main" id="{CBB8C223-9F80-427E-8CC4-420CB0D4CE05}"/>
              </a:ext>
            </a:extLst>
          </p:cNvPr>
          <p:cNvSpPr txBox="1">
            <a:spLocks/>
          </p:cNvSpPr>
          <p:nvPr/>
        </p:nvSpPr>
        <p:spPr>
          <a:xfrm>
            <a:off x="4363212" y="4903370"/>
            <a:ext cx="3465576"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dirty="0"/>
              <a:t>缩短进入市场的时间</a:t>
            </a:r>
            <a:endParaRPr lang="en-US" dirty="0"/>
          </a:p>
        </p:txBody>
      </p:sp>
      <p:grpSp>
        <p:nvGrpSpPr>
          <p:cNvPr id="51" name="Group 50">
            <a:extLst>
              <a:ext uri="{FF2B5EF4-FFF2-40B4-BE49-F238E27FC236}">
                <a16:creationId xmlns:a16="http://schemas.microsoft.com/office/drawing/2014/main" id="{E29CACC4-DF2A-4EB8-B04F-3D7B8DD8A65C}"/>
              </a:ext>
            </a:extLst>
          </p:cNvPr>
          <p:cNvGrpSpPr/>
          <p:nvPr/>
        </p:nvGrpSpPr>
        <p:grpSpPr>
          <a:xfrm>
            <a:off x="554736" y="3553221"/>
            <a:ext cx="11082528" cy="307777"/>
            <a:chOff x="554736" y="3590038"/>
            <a:chExt cx="11082528" cy="307777"/>
          </a:xfrm>
        </p:grpSpPr>
        <p:sp>
          <p:nvSpPr>
            <p:cNvPr id="28" name="TextBox 27">
              <a:extLst>
                <a:ext uri="{FF2B5EF4-FFF2-40B4-BE49-F238E27FC236}">
                  <a16:creationId xmlns:a16="http://schemas.microsoft.com/office/drawing/2014/main" id="{3D02B311-73D8-49E3-82AB-FACEBD55497E}"/>
                </a:ext>
              </a:extLst>
            </p:cNvPr>
            <p:cNvSpPr txBox="1">
              <a:spLocks/>
            </p:cNvSpPr>
            <p:nvPr/>
          </p:nvSpPr>
          <p:spPr>
            <a:xfrm>
              <a:off x="8171688" y="3590038"/>
              <a:ext cx="346557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b="1" dirty="0"/>
                <a:t>成本更低</a:t>
              </a:r>
              <a:endParaRPr lang="en-US" sz="2000" b="1" dirty="0"/>
            </a:p>
          </p:txBody>
        </p:sp>
        <p:sp>
          <p:nvSpPr>
            <p:cNvPr id="34" name="TextBox 33">
              <a:extLst>
                <a:ext uri="{FF2B5EF4-FFF2-40B4-BE49-F238E27FC236}">
                  <a16:creationId xmlns:a16="http://schemas.microsoft.com/office/drawing/2014/main" id="{F6DFA920-AEB8-4345-82E0-2E7FF6B2DD7A}"/>
                </a:ext>
              </a:extLst>
            </p:cNvPr>
            <p:cNvSpPr txBox="1">
              <a:spLocks/>
            </p:cNvSpPr>
            <p:nvPr/>
          </p:nvSpPr>
          <p:spPr>
            <a:xfrm>
              <a:off x="4363212" y="3590038"/>
              <a:ext cx="346557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b="1" dirty="0"/>
                <a:t>更快</a:t>
              </a:r>
              <a:endParaRPr lang="en-US" sz="2000" b="1" dirty="0"/>
            </a:p>
          </p:txBody>
        </p:sp>
        <p:sp>
          <p:nvSpPr>
            <p:cNvPr id="40" name="TextBox 39">
              <a:extLst>
                <a:ext uri="{FF2B5EF4-FFF2-40B4-BE49-F238E27FC236}">
                  <a16:creationId xmlns:a16="http://schemas.microsoft.com/office/drawing/2014/main" id="{321C8A53-9920-4404-9233-A94F17827954}"/>
                </a:ext>
              </a:extLst>
            </p:cNvPr>
            <p:cNvSpPr txBox="1">
              <a:spLocks/>
            </p:cNvSpPr>
            <p:nvPr/>
          </p:nvSpPr>
          <p:spPr>
            <a:xfrm>
              <a:off x="554736" y="3590038"/>
              <a:ext cx="346557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b="1" dirty="0"/>
                <a:t>更好</a:t>
              </a:r>
              <a:endParaRPr lang="en-US" sz="2000" b="1" dirty="0"/>
            </a:p>
          </p:txBody>
        </p:sp>
      </p:grpSp>
      <p:sp>
        <p:nvSpPr>
          <p:cNvPr id="42" name="TextBox 41">
            <a:extLst>
              <a:ext uri="{FF2B5EF4-FFF2-40B4-BE49-F238E27FC236}">
                <a16:creationId xmlns:a16="http://schemas.microsoft.com/office/drawing/2014/main" id="{9A96E693-39ED-42E2-86FE-CE86855142E7}"/>
              </a:ext>
            </a:extLst>
          </p:cNvPr>
          <p:cNvSpPr txBox="1">
            <a:spLocks/>
          </p:cNvSpPr>
          <p:nvPr/>
        </p:nvSpPr>
        <p:spPr>
          <a:xfrm>
            <a:off x="554736" y="4903370"/>
            <a:ext cx="3465576"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dirty="0"/>
              <a:t>在敏捷组织中每个常规需求处理中存在的缺陷减少</a:t>
            </a:r>
            <a:endParaRPr lang="en-US" dirty="0"/>
          </a:p>
        </p:txBody>
      </p:sp>
      <p:grpSp>
        <p:nvGrpSpPr>
          <p:cNvPr id="50" name="Group 49">
            <a:extLst>
              <a:ext uri="{FF2B5EF4-FFF2-40B4-BE49-F238E27FC236}">
                <a16:creationId xmlns:a16="http://schemas.microsoft.com/office/drawing/2014/main" id="{C4E8F079-543B-4776-81F3-EE48BF790616}"/>
              </a:ext>
            </a:extLst>
          </p:cNvPr>
          <p:cNvGrpSpPr/>
          <p:nvPr/>
        </p:nvGrpSpPr>
        <p:grpSpPr>
          <a:xfrm>
            <a:off x="554736" y="4074408"/>
            <a:ext cx="11082528" cy="615553"/>
            <a:chOff x="554736" y="4124193"/>
            <a:chExt cx="11082528" cy="615553"/>
          </a:xfrm>
        </p:grpSpPr>
        <p:sp>
          <p:nvSpPr>
            <p:cNvPr id="32" name="TextBox 31">
              <a:extLst>
                <a:ext uri="{FF2B5EF4-FFF2-40B4-BE49-F238E27FC236}">
                  <a16:creationId xmlns:a16="http://schemas.microsoft.com/office/drawing/2014/main" id="{30BDC1DA-9FA6-40B4-B44F-E6B5EE3CFA1E}"/>
                </a:ext>
              </a:extLst>
            </p:cNvPr>
            <p:cNvSpPr txBox="1">
              <a:spLocks/>
            </p:cNvSpPr>
            <p:nvPr/>
          </p:nvSpPr>
          <p:spPr>
            <a:xfrm>
              <a:off x="8171688" y="4124193"/>
              <a:ext cx="3465576" cy="61555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000" b="1" dirty="0">
                  <a:latin typeface="+mj-lt"/>
                </a:rPr>
                <a:t>+27%</a:t>
              </a:r>
            </a:p>
          </p:txBody>
        </p:sp>
        <p:sp>
          <p:nvSpPr>
            <p:cNvPr id="38" name="TextBox 37">
              <a:extLst>
                <a:ext uri="{FF2B5EF4-FFF2-40B4-BE49-F238E27FC236}">
                  <a16:creationId xmlns:a16="http://schemas.microsoft.com/office/drawing/2014/main" id="{3366B8CA-63E2-4E0A-8E6A-C006ABC1D1D7}"/>
                </a:ext>
              </a:extLst>
            </p:cNvPr>
            <p:cNvSpPr txBox="1">
              <a:spLocks/>
            </p:cNvSpPr>
            <p:nvPr/>
          </p:nvSpPr>
          <p:spPr>
            <a:xfrm>
              <a:off x="4363212" y="4124193"/>
              <a:ext cx="3465576" cy="61555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000" b="1" dirty="0">
                  <a:latin typeface="+mj-lt"/>
                </a:rPr>
                <a:t>-30%</a:t>
              </a:r>
            </a:p>
          </p:txBody>
        </p:sp>
        <p:sp>
          <p:nvSpPr>
            <p:cNvPr id="44" name="TextBox 43">
              <a:extLst>
                <a:ext uri="{FF2B5EF4-FFF2-40B4-BE49-F238E27FC236}">
                  <a16:creationId xmlns:a16="http://schemas.microsoft.com/office/drawing/2014/main" id="{A3AEE9FB-BA79-4797-8681-E38161B47956}"/>
                </a:ext>
              </a:extLst>
            </p:cNvPr>
            <p:cNvSpPr txBox="1">
              <a:spLocks/>
            </p:cNvSpPr>
            <p:nvPr/>
          </p:nvSpPr>
          <p:spPr>
            <a:xfrm>
              <a:off x="554736" y="4124193"/>
              <a:ext cx="3465576" cy="61555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000" b="1" dirty="0">
                  <a:latin typeface="+mj-lt"/>
                </a:rPr>
                <a:t>-70%</a:t>
              </a:r>
            </a:p>
          </p:txBody>
        </p:sp>
      </p:grpSp>
    </p:spTree>
    <p:extLst>
      <p:ext uri="{BB962C8B-B14F-4D97-AF65-F5344CB8AC3E}">
        <p14:creationId xmlns:p14="http://schemas.microsoft.com/office/powerpoint/2010/main" val="3717948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73D6888D-1EF5-46F5-9BA8-48A973AFF7A9}"/>
              </a:ext>
            </a:extLst>
          </p:cNvPr>
          <p:cNvGraphicFramePr>
            <a:graphicFrameLocks noChangeAspect="1"/>
          </p:cNvGraphicFramePr>
          <p:nvPr>
            <p:custDataLst>
              <p:tags r:id="rId2"/>
            </p:custDataLst>
            <p:extLst>
              <p:ext uri="{D42A27DB-BD31-4B8C-83A1-F6EECF244321}">
                <p14:modId xmlns:p14="http://schemas.microsoft.com/office/powerpoint/2010/main" val="1503747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0" name="think-cell Slide" r:id="rId9" imgW="395" imgH="394" progId="TCLayout.ActiveDocument.1">
                  <p:embed/>
                </p:oleObj>
              </mc:Choice>
              <mc:Fallback>
                <p:oleObj name="think-cell Slide" r:id="rId9" imgW="395" imgH="394" progId="TCLayout.ActiveDocument.1">
                  <p:embed/>
                  <p:pic>
                    <p:nvPicPr>
                      <p:cNvPr id="5" name="Object 4" hidden="1">
                        <a:extLst>
                          <a:ext uri="{FF2B5EF4-FFF2-40B4-BE49-F238E27FC236}">
                            <a16:creationId xmlns:a16="http://schemas.microsoft.com/office/drawing/2014/main" id="{73D6888D-1EF5-46F5-9BA8-48A973AFF7A9}"/>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650D13BF-1027-429B-96F0-606CEF59DC17}"/>
              </a:ext>
            </a:extLst>
          </p:cNvPr>
          <p:cNvSpPr>
            <a:spLocks noGrp="1"/>
          </p:cNvSpPr>
          <p:nvPr>
            <p:ph type="title"/>
            <p:custDataLst>
              <p:tags r:id="rId3"/>
            </p:custDataLst>
          </p:nvPr>
        </p:nvSpPr>
        <p:spPr>
          <a:xfrm>
            <a:off x="554736" y="182372"/>
            <a:ext cx="11082528" cy="73152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流程容易改变，但是只有短期效果，思维模式和价值观才是长期来看让敏捷团队成功的要素</a:t>
            </a:r>
            <a:endParaRPr lang="en-US" dirty="0"/>
          </a:p>
        </p:txBody>
      </p:sp>
      <p:sp>
        <p:nvSpPr>
          <p:cNvPr id="3" name="3. Subtitle">
            <a:extLst>
              <a:ext uri="{FF2B5EF4-FFF2-40B4-BE49-F238E27FC236}">
                <a16:creationId xmlns:a16="http://schemas.microsoft.com/office/drawing/2014/main" id="{33C176A6-8652-4564-8ABE-AF549B4AD9C2}"/>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A62AD5A9-4C0F-4A79-823A-0A6ECAB9B094}"/>
              </a:ext>
            </a:extLst>
          </p:cNvPr>
          <p:cNvSpPr>
            <a:spLocks noGrp="1"/>
          </p:cNvSpPr>
          <p:nvPr>
            <p:ph type="body" sz="quarter" idx="17"/>
            <p:custDataLst>
              <p:tags r:id="rId5"/>
            </p:custDataLst>
          </p:nvPr>
        </p:nvSpPr>
        <p:spPr/>
        <p:txBody>
          <a:bodyPr/>
          <a:lstStyle/>
          <a:p>
            <a:endParaRPr lang="en-US"/>
          </a:p>
        </p:txBody>
      </p:sp>
      <p:sp>
        <p:nvSpPr>
          <p:cNvPr id="6" name="TextBox 5">
            <a:extLst>
              <a:ext uri="{FF2B5EF4-FFF2-40B4-BE49-F238E27FC236}">
                <a16:creationId xmlns:a16="http://schemas.microsoft.com/office/drawing/2014/main" id="{D568CC6F-CA95-4EB1-9B27-294E3B833D29}"/>
              </a:ext>
            </a:extLst>
          </p:cNvPr>
          <p:cNvSpPr txBox="1">
            <a:spLocks/>
          </p:cNvSpPr>
          <p:nvPr/>
        </p:nvSpPr>
        <p:spPr>
          <a:xfrm>
            <a:off x="8760759" y="4206585"/>
            <a:ext cx="2879553" cy="276999"/>
          </a:xfrm>
          <a:prstGeom prst="rect">
            <a:avLst/>
          </a:prstGeom>
        </p:spPr>
        <p:txBody>
          <a:bodyPr vert="horz" wrap="square" lIns="0" tIns="0" rIns="0" bIns="0" rtlCol="0" anchor="b">
            <a:spAutoFit/>
          </a:bodyPr>
          <a:lstStyle>
            <a:lvl1pPr marL="0" lvl="0" indent="0" defTabSz="1193860" eaLnBrk="1" latinLnBrk="0" hangingPunct="1">
              <a:buClr>
                <a:schemeClr val="tx2"/>
              </a:buClr>
              <a:buSzPct val="100000"/>
              <a:defRPr lang="x-none" baseline="0">
                <a:latin typeface="+mn-lt"/>
              </a:defRPr>
            </a:lvl1pPr>
            <a:lvl2pPr marL="194400" lvl="1" indent="-190800" defTabSz="1193860" eaLnBrk="1" latinLnBrk="0" hangingPunct="1">
              <a:buClr>
                <a:schemeClr val="tx2"/>
              </a:buClr>
              <a:buSzPct val="125000"/>
              <a:buFont typeface="Arial" charset="0"/>
              <a:buChar char="▪"/>
              <a:defRPr lang="x-none" baseline="0">
                <a:latin typeface="+mn-lt"/>
              </a:defRPr>
            </a:lvl2pPr>
            <a:lvl3pPr marL="609630" lvl="2" indent="-349268" defTabSz="1193860" eaLnBrk="1" latinLnBrk="0" hangingPunct="1">
              <a:buClr>
                <a:schemeClr val="tx2"/>
              </a:buClr>
              <a:buSzPct val="120000"/>
              <a:buFont typeface="Arial" charset="0"/>
              <a:buChar char="–"/>
              <a:defRPr lang="x-none" baseline="0">
                <a:latin typeface="+mn-lt"/>
              </a:defRPr>
            </a:lvl3pPr>
            <a:lvl4pPr marL="819192" lvl="3" indent="-207444" defTabSz="1193860" eaLnBrk="1" latinLnBrk="0" hangingPunct="1">
              <a:buClr>
                <a:schemeClr val="tx2"/>
              </a:buClr>
              <a:buSzPct val="120000"/>
              <a:buFont typeface="Arial" charset="0"/>
              <a:buChar char="▫"/>
              <a:defRPr lang="x-none" baseline="0">
                <a:latin typeface="+mn-lt"/>
              </a:defRPr>
            </a:lvl4pPr>
            <a:lvl5pPr marL="999794" lvl="4" indent="-173575" defTabSz="1193860" eaLnBrk="1" latinLnBrk="0" hangingPunct="1">
              <a:buClr>
                <a:schemeClr val="tx2"/>
              </a:buClr>
              <a:buSzPct val="89000"/>
              <a:buFont typeface="Arial" charset="0"/>
              <a:buChar char="-"/>
              <a:defRPr lang="x-none" baseline="0">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zh-CN" altLang="en-US" b="1" dirty="0"/>
              <a:t>无形</a:t>
            </a:r>
          </a:p>
        </p:txBody>
      </p:sp>
      <p:sp>
        <p:nvSpPr>
          <p:cNvPr id="7" name="TextBox 6">
            <a:extLst>
              <a:ext uri="{FF2B5EF4-FFF2-40B4-BE49-F238E27FC236}">
                <a16:creationId xmlns:a16="http://schemas.microsoft.com/office/drawing/2014/main" id="{F2DB1CB8-7416-4E6E-9F87-B174F7250978}"/>
              </a:ext>
            </a:extLst>
          </p:cNvPr>
          <p:cNvSpPr txBox="1">
            <a:spLocks/>
          </p:cNvSpPr>
          <p:nvPr/>
        </p:nvSpPr>
        <p:spPr>
          <a:xfrm>
            <a:off x="8760759" y="4587982"/>
            <a:ext cx="2879553" cy="492443"/>
          </a:xfrm>
          <a:prstGeom prst="rect">
            <a:avLst/>
          </a:prstGeom>
        </p:spPr>
        <p:txBody>
          <a:bodyPr vert="horz" wrap="square" lIns="0" tIns="0" rIns="0" bIns="0" rtlCol="0">
            <a:spAutoFit/>
          </a:bodyPr>
          <a:lstStyle>
            <a:lvl1pPr marL="0" lvl="0" indent="0" defTabSz="1193860" eaLnBrk="1" latinLnBrk="0" hangingPunct="1">
              <a:buClr>
                <a:schemeClr val="tx2"/>
              </a:buClr>
              <a:buSzPct val="100000"/>
              <a:defRPr lang="x-none" baseline="0">
                <a:latin typeface="+mn-lt"/>
              </a:defRPr>
            </a:lvl1pPr>
            <a:lvl2pPr marL="194400" lvl="1" indent="-190800" defTabSz="1193860" eaLnBrk="1" latinLnBrk="0" hangingPunct="1">
              <a:buClr>
                <a:schemeClr val="tx2"/>
              </a:buClr>
              <a:buSzPct val="125000"/>
              <a:buFont typeface="Arial" charset="0"/>
              <a:buChar char="▪"/>
              <a:defRPr lang="x-none" baseline="0">
                <a:latin typeface="+mn-lt"/>
              </a:defRPr>
            </a:lvl2pPr>
            <a:lvl3pPr marL="609630" lvl="2" indent="-349268" defTabSz="1193860" eaLnBrk="1" latinLnBrk="0" hangingPunct="1">
              <a:buClr>
                <a:schemeClr val="tx2"/>
              </a:buClr>
              <a:buSzPct val="120000"/>
              <a:buFont typeface="Arial" charset="0"/>
              <a:buChar char="–"/>
              <a:defRPr lang="x-none" baseline="0">
                <a:latin typeface="+mn-lt"/>
              </a:defRPr>
            </a:lvl3pPr>
            <a:lvl4pPr marL="819192" lvl="3" indent="-207444" defTabSz="1193860" eaLnBrk="1" latinLnBrk="0" hangingPunct="1">
              <a:buClr>
                <a:schemeClr val="tx2"/>
              </a:buClr>
              <a:buSzPct val="120000"/>
              <a:buFont typeface="Arial" charset="0"/>
              <a:buChar char="▫"/>
              <a:defRPr lang="x-none" baseline="0">
                <a:latin typeface="+mn-lt"/>
              </a:defRPr>
            </a:lvl4pPr>
            <a:lvl5pPr marL="999794" lvl="4" indent="-173575" defTabSz="1193860" eaLnBrk="1" latinLnBrk="0" hangingPunct="1">
              <a:buClr>
                <a:schemeClr val="tx2"/>
              </a:buClr>
              <a:buSzPct val="89000"/>
              <a:buFont typeface="Arial" charset="0"/>
              <a:buChar char="-"/>
              <a:defRPr lang="x-none" baseline="0">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buClr>
                <a:srgbClr val="000000"/>
              </a:buClr>
            </a:pPr>
            <a:r>
              <a:rPr lang="zh-CN" altLang="en-US" sz="1600" dirty="0"/>
              <a:t>我们看不到的心态，但创造我们看到的行为</a:t>
            </a:r>
          </a:p>
        </p:txBody>
      </p:sp>
      <p:sp>
        <p:nvSpPr>
          <p:cNvPr id="8" name="TextBox 7">
            <a:extLst>
              <a:ext uri="{FF2B5EF4-FFF2-40B4-BE49-F238E27FC236}">
                <a16:creationId xmlns:a16="http://schemas.microsoft.com/office/drawing/2014/main" id="{815AC1D0-3926-411D-B85B-1D86CF578709}"/>
              </a:ext>
            </a:extLst>
          </p:cNvPr>
          <p:cNvSpPr txBox="1">
            <a:spLocks/>
          </p:cNvSpPr>
          <p:nvPr/>
        </p:nvSpPr>
        <p:spPr>
          <a:xfrm>
            <a:off x="8760759" y="1922040"/>
            <a:ext cx="2879553" cy="276999"/>
          </a:xfrm>
          <a:prstGeom prst="rect">
            <a:avLst/>
          </a:prstGeom>
        </p:spPr>
        <p:txBody>
          <a:bodyPr vert="horz" wrap="square" lIns="0" tIns="0" rIns="0" bIns="0" rtlCol="0" anchor="b">
            <a:spAutoFit/>
          </a:bodyPr>
          <a:lstStyle>
            <a:lvl1pPr marL="0" lvl="0" indent="0" defTabSz="1193860" eaLnBrk="1" latinLnBrk="0" hangingPunct="1">
              <a:buClr>
                <a:schemeClr val="tx2"/>
              </a:buClr>
              <a:buSzPct val="100000"/>
              <a:defRPr lang="x-none" baseline="0">
                <a:latin typeface="+mn-lt"/>
              </a:defRPr>
            </a:lvl1pPr>
            <a:lvl2pPr marL="194400" lvl="1" indent="-190800" defTabSz="1193860" eaLnBrk="1" latinLnBrk="0" hangingPunct="1">
              <a:buClr>
                <a:schemeClr val="tx2"/>
              </a:buClr>
              <a:buSzPct val="125000"/>
              <a:buFont typeface="Arial" charset="0"/>
              <a:buChar char="▪"/>
              <a:defRPr lang="x-none" baseline="0">
                <a:latin typeface="+mn-lt"/>
              </a:defRPr>
            </a:lvl2pPr>
            <a:lvl3pPr marL="609630" lvl="2" indent="-349268" defTabSz="1193860" eaLnBrk="1" latinLnBrk="0" hangingPunct="1">
              <a:buClr>
                <a:schemeClr val="tx2"/>
              </a:buClr>
              <a:buSzPct val="120000"/>
              <a:buFont typeface="Arial" charset="0"/>
              <a:buChar char="–"/>
              <a:defRPr lang="x-none" baseline="0">
                <a:latin typeface="+mn-lt"/>
              </a:defRPr>
            </a:lvl3pPr>
            <a:lvl4pPr marL="819192" lvl="3" indent="-207444" defTabSz="1193860" eaLnBrk="1" latinLnBrk="0" hangingPunct="1">
              <a:buClr>
                <a:schemeClr val="tx2"/>
              </a:buClr>
              <a:buSzPct val="120000"/>
              <a:buFont typeface="Arial" charset="0"/>
              <a:buChar char="▫"/>
              <a:defRPr lang="x-none" baseline="0">
                <a:latin typeface="+mn-lt"/>
              </a:defRPr>
            </a:lvl4pPr>
            <a:lvl5pPr marL="999794" lvl="4" indent="-173575" defTabSz="1193860" eaLnBrk="1" latinLnBrk="0" hangingPunct="1">
              <a:buClr>
                <a:schemeClr val="tx2"/>
              </a:buClr>
              <a:buSzPct val="89000"/>
              <a:buFont typeface="Arial" charset="0"/>
              <a:buChar char="-"/>
              <a:defRPr lang="x-none" baseline="0">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zh-CN" altLang="en-US" b="1" dirty="0"/>
              <a:t>可见</a:t>
            </a:r>
          </a:p>
        </p:txBody>
      </p:sp>
      <p:sp>
        <p:nvSpPr>
          <p:cNvPr id="9" name="TextBox 8">
            <a:extLst>
              <a:ext uri="{FF2B5EF4-FFF2-40B4-BE49-F238E27FC236}">
                <a16:creationId xmlns:a16="http://schemas.microsoft.com/office/drawing/2014/main" id="{022C3A77-982D-4BBD-B232-37FAB4725B56}"/>
              </a:ext>
            </a:extLst>
          </p:cNvPr>
          <p:cNvSpPr txBox="1">
            <a:spLocks/>
          </p:cNvSpPr>
          <p:nvPr/>
        </p:nvSpPr>
        <p:spPr>
          <a:xfrm>
            <a:off x="8760759" y="2303437"/>
            <a:ext cx="2879553" cy="246221"/>
          </a:xfrm>
          <a:prstGeom prst="rect">
            <a:avLst/>
          </a:prstGeom>
        </p:spPr>
        <p:txBody>
          <a:bodyPr vert="horz" wrap="square" lIns="0" tIns="0" rIns="0" bIns="0" rtlCol="0">
            <a:spAutoFit/>
          </a:bodyPr>
          <a:lstStyle>
            <a:lvl1pPr marL="0" lvl="0" indent="0" defTabSz="1193860" eaLnBrk="1" latinLnBrk="0" hangingPunct="1">
              <a:buClr>
                <a:schemeClr val="tx2"/>
              </a:buClr>
              <a:buSzPct val="100000"/>
              <a:defRPr lang="x-none" baseline="0">
                <a:latin typeface="+mn-lt"/>
              </a:defRPr>
            </a:lvl1pPr>
            <a:lvl2pPr marL="194400" lvl="1" indent="-190800" defTabSz="1193860" eaLnBrk="1" latinLnBrk="0" hangingPunct="1">
              <a:buClr>
                <a:schemeClr val="tx2"/>
              </a:buClr>
              <a:buSzPct val="125000"/>
              <a:buFont typeface="Arial" charset="0"/>
              <a:buChar char="▪"/>
              <a:defRPr lang="x-none" baseline="0">
                <a:latin typeface="+mn-lt"/>
              </a:defRPr>
            </a:lvl2pPr>
            <a:lvl3pPr marL="609630" lvl="2" indent="-349268" defTabSz="1193860" eaLnBrk="1" latinLnBrk="0" hangingPunct="1">
              <a:buClr>
                <a:schemeClr val="tx2"/>
              </a:buClr>
              <a:buSzPct val="120000"/>
              <a:buFont typeface="Arial" charset="0"/>
              <a:buChar char="–"/>
              <a:defRPr lang="x-none" baseline="0">
                <a:latin typeface="+mn-lt"/>
              </a:defRPr>
            </a:lvl3pPr>
            <a:lvl4pPr marL="819192" lvl="3" indent="-207444" defTabSz="1193860" eaLnBrk="1" latinLnBrk="0" hangingPunct="1">
              <a:buClr>
                <a:schemeClr val="tx2"/>
              </a:buClr>
              <a:buSzPct val="120000"/>
              <a:buFont typeface="Arial" charset="0"/>
              <a:buChar char="▫"/>
              <a:defRPr lang="x-none" baseline="0">
                <a:latin typeface="+mn-lt"/>
              </a:defRPr>
            </a:lvl4pPr>
            <a:lvl5pPr marL="999794" lvl="4" indent="-173575" defTabSz="1193860" eaLnBrk="1" latinLnBrk="0" hangingPunct="1">
              <a:buClr>
                <a:schemeClr val="tx2"/>
              </a:buClr>
              <a:buSzPct val="89000"/>
              <a:buFont typeface="Arial" charset="0"/>
              <a:buChar char="-"/>
              <a:defRPr lang="x-none" baseline="0">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buClr>
                <a:srgbClr val="000000"/>
              </a:buClr>
            </a:pPr>
            <a:r>
              <a:rPr lang="zh-CN" altLang="en-US" sz="1600" dirty="0"/>
              <a:t>我们看到并尝试处理的行为</a:t>
            </a:r>
          </a:p>
        </p:txBody>
      </p:sp>
      <p:grpSp>
        <p:nvGrpSpPr>
          <p:cNvPr id="10" name="Group 9">
            <a:extLst>
              <a:ext uri="{FF2B5EF4-FFF2-40B4-BE49-F238E27FC236}">
                <a16:creationId xmlns:a16="http://schemas.microsoft.com/office/drawing/2014/main" id="{404500E0-462D-49AA-B1B3-3E2E36AFD4DB}"/>
              </a:ext>
            </a:extLst>
          </p:cNvPr>
          <p:cNvGrpSpPr/>
          <p:nvPr/>
        </p:nvGrpSpPr>
        <p:grpSpPr>
          <a:xfrm>
            <a:off x="5286028" y="1750796"/>
            <a:ext cx="3312804" cy="4235613"/>
            <a:chOff x="3860638" y="1505430"/>
            <a:chExt cx="3474607" cy="4442488"/>
          </a:xfrm>
        </p:grpSpPr>
        <p:sp>
          <p:nvSpPr>
            <p:cNvPr id="11" name="Freeform: Shape 10">
              <a:extLst>
                <a:ext uri="{FF2B5EF4-FFF2-40B4-BE49-F238E27FC236}">
                  <a16:creationId xmlns:a16="http://schemas.microsoft.com/office/drawing/2014/main" id="{EAF6B593-CF24-4693-9A70-02152EE57A69}"/>
                </a:ext>
              </a:extLst>
            </p:cNvPr>
            <p:cNvSpPr/>
            <p:nvPr/>
          </p:nvSpPr>
          <p:spPr>
            <a:xfrm>
              <a:off x="3923818" y="1666754"/>
              <a:ext cx="3379807" cy="2118168"/>
            </a:xfrm>
            <a:custGeom>
              <a:avLst/>
              <a:gdLst>
                <a:gd name="connsiteX0" fmla="*/ 0 w 3379807"/>
                <a:gd name="connsiteY0" fmla="*/ 2013995 h 2118168"/>
                <a:gd name="connsiteX1" fmla="*/ 960698 w 3379807"/>
                <a:gd name="connsiteY1" fmla="*/ 578735 h 2118168"/>
                <a:gd name="connsiteX2" fmla="*/ 1319514 w 3379807"/>
                <a:gd name="connsiteY2" fmla="*/ 1053297 h 2118168"/>
                <a:gd name="connsiteX3" fmla="*/ 2013995 w 3379807"/>
                <a:gd name="connsiteY3" fmla="*/ 0 h 2118168"/>
                <a:gd name="connsiteX4" fmla="*/ 3379807 w 3379807"/>
                <a:gd name="connsiteY4" fmla="*/ 2118168 h 2118168"/>
                <a:gd name="connsiteX5" fmla="*/ 173620 w 3379807"/>
                <a:gd name="connsiteY5" fmla="*/ 2118168 h 2118168"/>
                <a:gd name="connsiteX6" fmla="*/ 57873 w 3379807"/>
                <a:gd name="connsiteY6" fmla="*/ 2025570 h 2118168"/>
                <a:gd name="connsiteX7" fmla="*/ 57873 w 3379807"/>
                <a:gd name="connsiteY7" fmla="*/ 2025570 h 211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9807" h="2118168">
                  <a:moveTo>
                    <a:pt x="0" y="2013995"/>
                  </a:moveTo>
                  <a:lnTo>
                    <a:pt x="960698" y="578735"/>
                  </a:lnTo>
                  <a:lnTo>
                    <a:pt x="1319514" y="1053297"/>
                  </a:lnTo>
                  <a:lnTo>
                    <a:pt x="2013995" y="0"/>
                  </a:lnTo>
                  <a:lnTo>
                    <a:pt x="3379807" y="2118168"/>
                  </a:lnTo>
                  <a:lnTo>
                    <a:pt x="173620" y="2118168"/>
                  </a:lnTo>
                  <a:lnTo>
                    <a:pt x="57873" y="2025570"/>
                  </a:lnTo>
                  <a:lnTo>
                    <a:pt x="57873" y="2025570"/>
                  </a:lnTo>
                </a:path>
              </a:pathLst>
            </a:cu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7883BF7-E329-4D73-B2FE-1C603530B0DC}"/>
                </a:ext>
              </a:extLst>
            </p:cNvPr>
            <p:cNvGrpSpPr/>
            <p:nvPr/>
          </p:nvGrpSpPr>
          <p:grpSpPr>
            <a:xfrm>
              <a:off x="3860638" y="1505430"/>
              <a:ext cx="3474607" cy="4442488"/>
              <a:chOff x="3497263" y="106363"/>
              <a:chExt cx="5197475" cy="6645276"/>
            </a:xfrm>
          </p:grpSpPr>
          <p:sp>
            <p:nvSpPr>
              <p:cNvPr id="14" name="Freeform 220">
                <a:extLst>
                  <a:ext uri="{FF2B5EF4-FFF2-40B4-BE49-F238E27FC236}">
                    <a16:creationId xmlns:a16="http://schemas.microsoft.com/office/drawing/2014/main" id="{B703706E-D4E3-412C-A2A3-9AF9C7791805}"/>
                  </a:ext>
                </a:extLst>
              </p:cNvPr>
              <p:cNvSpPr>
                <a:spLocks/>
              </p:cNvSpPr>
              <p:nvPr/>
            </p:nvSpPr>
            <p:spPr bwMode="auto">
              <a:xfrm>
                <a:off x="3497263" y="106363"/>
                <a:ext cx="5181600" cy="3249613"/>
              </a:xfrm>
              <a:custGeom>
                <a:avLst/>
                <a:gdLst>
                  <a:gd name="T0" fmla="*/ 188 w 3264"/>
                  <a:gd name="T1" fmla="*/ 2023 h 2047"/>
                  <a:gd name="T2" fmla="*/ 962 w 3264"/>
                  <a:gd name="T3" fmla="*/ 822 h 2047"/>
                  <a:gd name="T4" fmla="*/ 984 w 3264"/>
                  <a:gd name="T5" fmla="*/ 790 h 2047"/>
                  <a:gd name="T6" fmla="*/ 992 w 3264"/>
                  <a:gd name="T7" fmla="*/ 828 h 2047"/>
                  <a:gd name="T8" fmla="*/ 1052 w 3264"/>
                  <a:gd name="T9" fmla="*/ 1109 h 2047"/>
                  <a:gd name="T10" fmla="*/ 1052 w 3264"/>
                  <a:gd name="T11" fmla="*/ 1113 h 2047"/>
                  <a:gd name="T12" fmla="*/ 1050 w 3264"/>
                  <a:gd name="T13" fmla="*/ 1117 h 2047"/>
                  <a:gd name="T14" fmla="*/ 950 w 3264"/>
                  <a:gd name="T15" fmla="*/ 1443 h 2047"/>
                  <a:gd name="T16" fmla="*/ 1376 w 3264"/>
                  <a:gd name="T17" fmla="*/ 1261 h 2047"/>
                  <a:gd name="T18" fmla="*/ 1960 w 3264"/>
                  <a:gd name="T19" fmla="*/ 296 h 2047"/>
                  <a:gd name="T20" fmla="*/ 1990 w 3264"/>
                  <a:gd name="T21" fmla="*/ 248 h 2047"/>
                  <a:gd name="T22" fmla="*/ 1990 w 3264"/>
                  <a:gd name="T23" fmla="*/ 306 h 2047"/>
                  <a:gd name="T24" fmla="*/ 1990 w 3264"/>
                  <a:gd name="T25" fmla="*/ 756 h 2047"/>
                  <a:gd name="T26" fmla="*/ 1990 w 3264"/>
                  <a:gd name="T27" fmla="*/ 758 h 2047"/>
                  <a:gd name="T28" fmla="*/ 1988 w 3264"/>
                  <a:gd name="T29" fmla="*/ 760 h 2047"/>
                  <a:gd name="T30" fmla="*/ 1912 w 3264"/>
                  <a:gd name="T31" fmla="*/ 1047 h 2047"/>
                  <a:gd name="T32" fmla="*/ 1986 w 3264"/>
                  <a:gd name="T33" fmla="*/ 1369 h 2047"/>
                  <a:gd name="T34" fmla="*/ 2766 w 3264"/>
                  <a:gd name="T35" fmla="*/ 2019 h 2047"/>
                  <a:gd name="T36" fmla="*/ 2800 w 3264"/>
                  <a:gd name="T37" fmla="*/ 2047 h 2047"/>
                  <a:gd name="T38" fmla="*/ 3264 w 3264"/>
                  <a:gd name="T39" fmla="*/ 2047 h 2047"/>
                  <a:gd name="T40" fmla="*/ 3260 w 3264"/>
                  <a:gd name="T41" fmla="*/ 2039 h 2047"/>
                  <a:gd name="T42" fmla="*/ 1970 w 3264"/>
                  <a:gd name="T43" fmla="*/ 0 h 2047"/>
                  <a:gd name="T44" fmla="*/ 1370 w 3264"/>
                  <a:gd name="T45" fmla="*/ 992 h 2047"/>
                  <a:gd name="T46" fmla="*/ 1360 w 3264"/>
                  <a:gd name="T47" fmla="*/ 1010 h 2047"/>
                  <a:gd name="T48" fmla="*/ 1344 w 3264"/>
                  <a:gd name="T49" fmla="*/ 994 h 2047"/>
                  <a:gd name="T50" fmla="*/ 954 w 3264"/>
                  <a:gd name="T51" fmla="*/ 572 h 2047"/>
                  <a:gd name="T52" fmla="*/ 4 w 3264"/>
                  <a:gd name="T53" fmla="*/ 2039 h 2047"/>
                  <a:gd name="T54" fmla="*/ 0 w 3264"/>
                  <a:gd name="T55" fmla="*/ 2047 h 2047"/>
                  <a:gd name="T56" fmla="*/ 172 w 3264"/>
                  <a:gd name="T57" fmla="*/ 2047 h 2047"/>
                  <a:gd name="T58" fmla="*/ 188 w 3264"/>
                  <a:gd name="T59" fmla="*/ 2023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4" h="2047">
                    <a:moveTo>
                      <a:pt x="188" y="2023"/>
                    </a:moveTo>
                    <a:lnTo>
                      <a:pt x="962" y="822"/>
                    </a:lnTo>
                    <a:lnTo>
                      <a:pt x="984" y="790"/>
                    </a:lnTo>
                    <a:lnTo>
                      <a:pt x="992" y="828"/>
                    </a:lnTo>
                    <a:lnTo>
                      <a:pt x="1052" y="1109"/>
                    </a:lnTo>
                    <a:lnTo>
                      <a:pt x="1052" y="1113"/>
                    </a:lnTo>
                    <a:lnTo>
                      <a:pt x="1050" y="1117"/>
                    </a:lnTo>
                    <a:lnTo>
                      <a:pt x="950" y="1443"/>
                    </a:lnTo>
                    <a:lnTo>
                      <a:pt x="1376" y="1261"/>
                    </a:lnTo>
                    <a:lnTo>
                      <a:pt x="1960" y="296"/>
                    </a:lnTo>
                    <a:lnTo>
                      <a:pt x="1990" y="248"/>
                    </a:lnTo>
                    <a:lnTo>
                      <a:pt x="1990" y="306"/>
                    </a:lnTo>
                    <a:lnTo>
                      <a:pt x="1990" y="756"/>
                    </a:lnTo>
                    <a:lnTo>
                      <a:pt x="1990" y="758"/>
                    </a:lnTo>
                    <a:lnTo>
                      <a:pt x="1988" y="760"/>
                    </a:lnTo>
                    <a:lnTo>
                      <a:pt x="1912" y="1047"/>
                    </a:lnTo>
                    <a:lnTo>
                      <a:pt x="1986" y="1369"/>
                    </a:lnTo>
                    <a:lnTo>
                      <a:pt x="2766" y="2019"/>
                    </a:lnTo>
                    <a:lnTo>
                      <a:pt x="2800" y="2047"/>
                    </a:lnTo>
                    <a:lnTo>
                      <a:pt x="3264" y="2047"/>
                    </a:lnTo>
                    <a:lnTo>
                      <a:pt x="3260" y="2039"/>
                    </a:lnTo>
                    <a:lnTo>
                      <a:pt x="1970" y="0"/>
                    </a:lnTo>
                    <a:lnTo>
                      <a:pt x="1370" y="992"/>
                    </a:lnTo>
                    <a:lnTo>
                      <a:pt x="1360" y="1010"/>
                    </a:lnTo>
                    <a:lnTo>
                      <a:pt x="1344" y="994"/>
                    </a:lnTo>
                    <a:lnTo>
                      <a:pt x="954" y="572"/>
                    </a:lnTo>
                    <a:lnTo>
                      <a:pt x="4" y="2039"/>
                    </a:lnTo>
                    <a:lnTo>
                      <a:pt x="0" y="2047"/>
                    </a:lnTo>
                    <a:lnTo>
                      <a:pt x="172" y="2047"/>
                    </a:lnTo>
                    <a:lnTo>
                      <a:pt x="188" y="20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1">
                <a:extLst>
                  <a:ext uri="{FF2B5EF4-FFF2-40B4-BE49-F238E27FC236}">
                    <a16:creationId xmlns:a16="http://schemas.microsoft.com/office/drawing/2014/main" id="{D8B29FD0-3831-4E87-9DDD-5DDCF5D7A9EF}"/>
                  </a:ext>
                </a:extLst>
              </p:cNvPr>
              <p:cNvSpPr>
                <a:spLocks/>
              </p:cNvSpPr>
              <p:nvPr/>
            </p:nvSpPr>
            <p:spPr bwMode="auto">
              <a:xfrm>
                <a:off x="5262563" y="2559051"/>
                <a:ext cx="1022350" cy="796925"/>
              </a:xfrm>
              <a:custGeom>
                <a:avLst/>
                <a:gdLst>
                  <a:gd name="T0" fmla="*/ 46 w 644"/>
                  <a:gd name="T1" fmla="*/ 0 h 502"/>
                  <a:gd name="T2" fmla="*/ 104 w 644"/>
                  <a:gd name="T3" fmla="*/ 342 h 502"/>
                  <a:gd name="T4" fmla="*/ 106 w 644"/>
                  <a:gd name="T5" fmla="*/ 348 h 502"/>
                  <a:gd name="T6" fmla="*/ 102 w 644"/>
                  <a:gd name="T7" fmla="*/ 354 h 502"/>
                  <a:gd name="T8" fmla="*/ 4 w 644"/>
                  <a:gd name="T9" fmla="*/ 494 h 502"/>
                  <a:gd name="T10" fmla="*/ 0 w 644"/>
                  <a:gd name="T11" fmla="*/ 502 h 502"/>
                  <a:gd name="T12" fmla="*/ 644 w 644"/>
                  <a:gd name="T13" fmla="*/ 502 h 502"/>
                  <a:gd name="T14" fmla="*/ 638 w 644"/>
                  <a:gd name="T15" fmla="*/ 498 h 502"/>
                  <a:gd name="T16" fmla="*/ 46 w 644"/>
                  <a:gd name="T17"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4" h="502">
                    <a:moveTo>
                      <a:pt x="46" y="0"/>
                    </a:moveTo>
                    <a:lnTo>
                      <a:pt x="104" y="342"/>
                    </a:lnTo>
                    <a:lnTo>
                      <a:pt x="106" y="348"/>
                    </a:lnTo>
                    <a:lnTo>
                      <a:pt x="102" y="354"/>
                    </a:lnTo>
                    <a:lnTo>
                      <a:pt x="4" y="494"/>
                    </a:lnTo>
                    <a:lnTo>
                      <a:pt x="0" y="502"/>
                    </a:lnTo>
                    <a:lnTo>
                      <a:pt x="644" y="502"/>
                    </a:lnTo>
                    <a:lnTo>
                      <a:pt x="638" y="498"/>
                    </a:lnTo>
                    <a:lnTo>
                      <a:pt x="46"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22">
                <a:extLst>
                  <a:ext uri="{FF2B5EF4-FFF2-40B4-BE49-F238E27FC236}">
                    <a16:creationId xmlns:a16="http://schemas.microsoft.com/office/drawing/2014/main" id="{CBB54FAA-E21C-4E1D-BC37-ACE42E0F20C3}"/>
                  </a:ext>
                </a:extLst>
              </p:cNvPr>
              <p:cNvSpPr>
                <a:spLocks/>
              </p:cNvSpPr>
              <p:nvPr/>
            </p:nvSpPr>
            <p:spPr bwMode="auto">
              <a:xfrm>
                <a:off x="3497263" y="3355976"/>
                <a:ext cx="5197475" cy="3395663"/>
              </a:xfrm>
              <a:custGeom>
                <a:avLst/>
                <a:gdLst>
                  <a:gd name="T0" fmla="*/ 170 w 3274"/>
                  <a:gd name="T1" fmla="*/ 916 h 2139"/>
                  <a:gd name="T2" fmla="*/ 630 w 3274"/>
                  <a:gd name="T3" fmla="*/ 1038 h 2139"/>
                  <a:gd name="T4" fmla="*/ 640 w 3274"/>
                  <a:gd name="T5" fmla="*/ 1040 h 2139"/>
                  <a:gd name="T6" fmla="*/ 642 w 3274"/>
                  <a:gd name="T7" fmla="*/ 1048 h 2139"/>
                  <a:gd name="T8" fmla="*/ 910 w 3274"/>
                  <a:gd name="T9" fmla="*/ 2017 h 2139"/>
                  <a:gd name="T10" fmla="*/ 1286 w 3274"/>
                  <a:gd name="T11" fmla="*/ 2121 h 2139"/>
                  <a:gd name="T12" fmla="*/ 1292 w 3274"/>
                  <a:gd name="T13" fmla="*/ 2123 h 2139"/>
                  <a:gd name="T14" fmla="*/ 1296 w 3274"/>
                  <a:gd name="T15" fmla="*/ 2127 h 2139"/>
                  <a:gd name="T16" fmla="*/ 1992 w 3274"/>
                  <a:gd name="T17" fmla="*/ 2139 h 2139"/>
                  <a:gd name="T18" fmla="*/ 2218 w 3274"/>
                  <a:gd name="T19" fmla="*/ 1603 h 2139"/>
                  <a:gd name="T20" fmla="*/ 2220 w 3274"/>
                  <a:gd name="T21" fmla="*/ 1599 h 2139"/>
                  <a:gd name="T22" fmla="*/ 2224 w 3274"/>
                  <a:gd name="T23" fmla="*/ 1595 h 2139"/>
                  <a:gd name="T24" fmla="*/ 2602 w 3274"/>
                  <a:gd name="T25" fmla="*/ 1291 h 2139"/>
                  <a:gd name="T26" fmla="*/ 2856 w 3274"/>
                  <a:gd name="T27" fmla="*/ 936 h 2139"/>
                  <a:gd name="T28" fmla="*/ 2870 w 3274"/>
                  <a:gd name="T29" fmla="*/ 918 h 2139"/>
                  <a:gd name="T30" fmla="*/ 2882 w 3274"/>
                  <a:gd name="T31" fmla="*/ 934 h 2139"/>
                  <a:gd name="T32" fmla="*/ 3026 w 3274"/>
                  <a:gd name="T33" fmla="*/ 1109 h 2139"/>
                  <a:gd name="T34" fmla="*/ 3264 w 3274"/>
                  <a:gd name="T35" fmla="*/ 0 h 2139"/>
                  <a:gd name="T36" fmla="*/ 3274 w 3274"/>
                  <a:gd name="T37" fmla="*/ 0 h 2139"/>
                  <a:gd name="T38" fmla="*/ 3264 w 3274"/>
                  <a:gd name="T39" fmla="*/ 0 h 2139"/>
                  <a:gd name="T40" fmla="*/ 2800 w 3274"/>
                  <a:gd name="T41" fmla="*/ 0 h 2139"/>
                  <a:gd name="T42" fmla="*/ 2756 w 3274"/>
                  <a:gd name="T43" fmla="*/ 0 h 2139"/>
                  <a:gd name="T44" fmla="*/ 1762 w 3274"/>
                  <a:gd name="T45" fmla="*/ 0 h 2139"/>
                  <a:gd name="T46" fmla="*/ 1756 w 3274"/>
                  <a:gd name="T47" fmla="*/ 0 h 2139"/>
                  <a:gd name="T48" fmla="*/ 1112 w 3274"/>
                  <a:gd name="T49" fmla="*/ 0 h 2139"/>
                  <a:gd name="T50" fmla="*/ 1102 w 3274"/>
                  <a:gd name="T51" fmla="*/ 0 h 2139"/>
                  <a:gd name="T52" fmla="*/ 200 w 3274"/>
                  <a:gd name="T53" fmla="*/ 0 h 2139"/>
                  <a:gd name="T54" fmla="*/ 172 w 3274"/>
                  <a:gd name="T55" fmla="*/ 0 h 2139"/>
                  <a:gd name="T56" fmla="*/ 0 w 3274"/>
                  <a:gd name="T57" fmla="*/ 0 h 2139"/>
                  <a:gd name="T58" fmla="*/ 0 w 3274"/>
                  <a:gd name="T59" fmla="*/ 0 h 2139"/>
                  <a:gd name="T60" fmla="*/ 170 w 3274"/>
                  <a:gd name="T61" fmla="*/ 916 h 2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4" h="2139">
                    <a:moveTo>
                      <a:pt x="170" y="916"/>
                    </a:moveTo>
                    <a:lnTo>
                      <a:pt x="630" y="1038"/>
                    </a:lnTo>
                    <a:lnTo>
                      <a:pt x="640" y="1040"/>
                    </a:lnTo>
                    <a:lnTo>
                      <a:pt x="642" y="1048"/>
                    </a:lnTo>
                    <a:lnTo>
                      <a:pt x="910" y="2017"/>
                    </a:lnTo>
                    <a:lnTo>
                      <a:pt x="1286" y="2121"/>
                    </a:lnTo>
                    <a:lnTo>
                      <a:pt x="1292" y="2123"/>
                    </a:lnTo>
                    <a:lnTo>
                      <a:pt x="1296" y="2127"/>
                    </a:lnTo>
                    <a:lnTo>
                      <a:pt x="1992" y="2139"/>
                    </a:lnTo>
                    <a:lnTo>
                      <a:pt x="2218" y="1603"/>
                    </a:lnTo>
                    <a:lnTo>
                      <a:pt x="2220" y="1599"/>
                    </a:lnTo>
                    <a:lnTo>
                      <a:pt x="2224" y="1595"/>
                    </a:lnTo>
                    <a:lnTo>
                      <a:pt x="2602" y="1291"/>
                    </a:lnTo>
                    <a:lnTo>
                      <a:pt x="2856" y="936"/>
                    </a:lnTo>
                    <a:lnTo>
                      <a:pt x="2870" y="918"/>
                    </a:lnTo>
                    <a:lnTo>
                      <a:pt x="2882" y="934"/>
                    </a:lnTo>
                    <a:lnTo>
                      <a:pt x="3026" y="1109"/>
                    </a:lnTo>
                    <a:lnTo>
                      <a:pt x="3264" y="0"/>
                    </a:lnTo>
                    <a:lnTo>
                      <a:pt x="3274" y="0"/>
                    </a:lnTo>
                    <a:lnTo>
                      <a:pt x="3264" y="0"/>
                    </a:lnTo>
                    <a:lnTo>
                      <a:pt x="2800" y="0"/>
                    </a:lnTo>
                    <a:lnTo>
                      <a:pt x="2756" y="0"/>
                    </a:lnTo>
                    <a:lnTo>
                      <a:pt x="1762" y="0"/>
                    </a:lnTo>
                    <a:lnTo>
                      <a:pt x="1756" y="0"/>
                    </a:lnTo>
                    <a:lnTo>
                      <a:pt x="1112" y="0"/>
                    </a:lnTo>
                    <a:lnTo>
                      <a:pt x="1102" y="0"/>
                    </a:lnTo>
                    <a:lnTo>
                      <a:pt x="200" y="0"/>
                    </a:lnTo>
                    <a:lnTo>
                      <a:pt x="172" y="0"/>
                    </a:lnTo>
                    <a:lnTo>
                      <a:pt x="0" y="0"/>
                    </a:lnTo>
                    <a:lnTo>
                      <a:pt x="0" y="0"/>
                    </a:lnTo>
                    <a:lnTo>
                      <a:pt x="170" y="9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id="{B3C850C9-08AA-4BB2-A425-BFEBA0FC9343}"/>
                </a:ext>
              </a:extLst>
            </p:cNvPr>
            <p:cNvSpPr/>
            <p:nvPr/>
          </p:nvSpPr>
          <p:spPr>
            <a:xfrm>
              <a:off x="5000263" y="3669175"/>
              <a:ext cx="1817226" cy="1551007"/>
            </a:xfrm>
            <a:custGeom>
              <a:avLst/>
              <a:gdLst>
                <a:gd name="connsiteX0" fmla="*/ 1435261 w 1435261"/>
                <a:gd name="connsiteY0" fmla="*/ 0 h 1551007"/>
                <a:gd name="connsiteX1" fmla="*/ 960699 w 1435261"/>
                <a:gd name="connsiteY1" fmla="*/ 949124 h 1551007"/>
                <a:gd name="connsiteX2" fmla="*/ 775504 w 1435261"/>
                <a:gd name="connsiteY2" fmla="*/ 682906 h 1551007"/>
                <a:gd name="connsiteX3" fmla="*/ 0 w 1435261"/>
                <a:gd name="connsiteY3" fmla="*/ 1551007 h 1551007"/>
                <a:gd name="connsiteX4" fmla="*/ 243068 w 1435261"/>
                <a:gd name="connsiteY4" fmla="*/ 428263 h 1551007"/>
                <a:gd name="connsiteX5" fmla="*/ 162045 w 1435261"/>
                <a:gd name="connsiteY5" fmla="*/ 208344 h 1551007"/>
                <a:gd name="connsiteX6" fmla="*/ 428263 w 1435261"/>
                <a:gd name="connsiteY6" fmla="*/ 23149 h 1551007"/>
                <a:gd name="connsiteX7" fmla="*/ 1365813 w 1435261"/>
                <a:gd name="connsiteY7" fmla="*/ 23149 h 1551007"/>
                <a:gd name="connsiteX8" fmla="*/ 1435261 w 1435261"/>
                <a:gd name="connsiteY8" fmla="*/ 0 h 1551007"/>
                <a:gd name="connsiteX0" fmla="*/ 1817226 w 1817226"/>
                <a:gd name="connsiteY0" fmla="*/ 0 h 1551007"/>
                <a:gd name="connsiteX1" fmla="*/ 1342664 w 1817226"/>
                <a:gd name="connsiteY1" fmla="*/ 949124 h 1551007"/>
                <a:gd name="connsiteX2" fmla="*/ 1157469 w 1817226"/>
                <a:gd name="connsiteY2" fmla="*/ 682906 h 1551007"/>
                <a:gd name="connsiteX3" fmla="*/ 381965 w 1817226"/>
                <a:gd name="connsiteY3" fmla="*/ 1551007 h 1551007"/>
                <a:gd name="connsiteX4" fmla="*/ 625033 w 1817226"/>
                <a:gd name="connsiteY4" fmla="*/ 428263 h 1551007"/>
                <a:gd name="connsiteX5" fmla="*/ 544010 w 1817226"/>
                <a:gd name="connsiteY5" fmla="*/ 208344 h 1551007"/>
                <a:gd name="connsiteX6" fmla="*/ 0 w 1817226"/>
                <a:gd name="connsiteY6" fmla="*/ 34724 h 1551007"/>
                <a:gd name="connsiteX7" fmla="*/ 1747778 w 1817226"/>
                <a:gd name="connsiteY7" fmla="*/ 23149 h 1551007"/>
                <a:gd name="connsiteX8" fmla="*/ 1817226 w 1817226"/>
                <a:gd name="connsiteY8" fmla="*/ 0 h 155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226" h="1551007">
                  <a:moveTo>
                    <a:pt x="1817226" y="0"/>
                  </a:moveTo>
                  <a:lnTo>
                    <a:pt x="1342664" y="949124"/>
                  </a:lnTo>
                  <a:lnTo>
                    <a:pt x="1157469" y="682906"/>
                  </a:lnTo>
                  <a:lnTo>
                    <a:pt x="381965" y="1551007"/>
                  </a:lnTo>
                  <a:lnTo>
                    <a:pt x="625033" y="428263"/>
                  </a:lnTo>
                  <a:lnTo>
                    <a:pt x="544010" y="208344"/>
                  </a:lnTo>
                  <a:lnTo>
                    <a:pt x="0" y="34724"/>
                  </a:lnTo>
                  <a:lnTo>
                    <a:pt x="1747778" y="23149"/>
                  </a:lnTo>
                  <a:lnTo>
                    <a:pt x="1817226" y="0"/>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cxnSp>
        <p:nvCxnSpPr>
          <p:cNvPr id="17" name="LineBasicImpact 54">
            <a:extLst>
              <a:ext uri="{FF2B5EF4-FFF2-40B4-BE49-F238E27FC236}">
                <a16:creationId xmlns:a16="http://schemas.microsoft.com/office/drawing/2014/main" id="{8E15064B-B4C0-4257-B0D3-DBE4322E6CA2}"/>
              </a:ext>
            </a:extLst>
          </p:cNvPr>
          <p:cNvCxnSpPr>
            <a:cxnSpLocks/>
          </p:cNvCxnSpPr>
          <p:nvPr>
            <p:custDataLst>
              <p:tags r:id="rId6"/>
            </p:custDataLst>
          </p:nvPr>
        </p:nvCxnSpPr>
        <p:spPr>
          <a:xfrm>
            <a:off x="3597088" y="3817603"/>
            <a:ext cx="8081768" cy="0"/>
          </a:xfrm>
          <a:prstGeom prst="straightConnector1">
            <a:avLst/>
          </a:prstGeom>
          <a:ln w="12700" cap="sq">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B56EA1-3A77-4322-9954-7F83F35200FB}"/>
              </a:ext>
            </a:extLst>
          </p:cNvPr>
          <p:cNvSpPr txBox="1"/>
          <p:nvPr/>
        </p:nvSpPr>
        <p:spPr>
          <a:xfrm>
            <a:off x="3597088" y="2816856"/>
            <a:ext cx="464871" cy="276999"/>
          </a:xfrm>
          <a:prstGeom prst="rect">
            <a:avLst/>
          </a:prstGeom>
        </p:spPr>
        <p:txBody>
          <a:bodyPr vert="horz" wrap="none" lIns="0" tIns="0" rIns="0" bIns="0" rtlCol="0" anchor="t" anchorCtr="1">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800" dirty="0">
                <a:cs typeface="+mn-cs"/>
              </a:rPr>
              <a:t>行为</a:t>
            </a:r>
            <a:endParaRPr lang="en-US" sz="1800" dirty="0">
              <a:cs typeface="+mn-cs"/>
            </a:endParaRPr>
          </a:p>
        </p:txBody>
      </p:sp>
      <p:sp>
        <p:nvSpPr>
          <p:cNvPr id="40" name="TextBox 39">
            <a:extLst>
              <a:ext uri="{FF2B5EF4-FFF2-40B4-BE49-F238E27FC236}">
                <a16:creationId xmlns:a16="http://schemas.microsoft.com/office/drawing/2014/main" id="{AB66FCD7-49A3-42FA-A702-CF597E28526E}"/>
              </a:ext>
            </a:extLst>
          </p:cNvPr>
          <p:cNvSpPr txBox="1"/>
          <p:nvPr/>
        </p:nvSpPr>
        <p:spPr>
          <a:xfrm>
            <a:off x="3597088" y="3969775"/>
            <a:ext cx="1162178" cy="276999"/>
          </a:xfrm>
          <a:prstGeom prst="rect">
            <a:avLst/>
          </a:prstGeom>
        </p:spPr>
        <p:txBody>
          <a:bodyPr vert="horz" wrap="none" lIns="0" tIns="0" rIns="0" bIns="0" rtlCol="0" anchor="t" anchorCtr="1">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cs typeface="+mn-cs"/>
              </a:rPr>
              <a:t>思考和感觉</a:t>
            </a:r>
            <a:endParaRPr lang="en-US" sz="1800" dirty="0">
              <a:cs typeface="+mn-cs"/>
            </a:endParaRPr>
          </a:p>
        </p:txBody>
      </p:sp>
      <p:sp>
        <p:nvSpPr>
          <p:cNvPr id="42" name="TextBox 41">
            <a:extLst>
              <a:ext uri="{FF2B5EF4-FFF2-40B4-BE49-F238E27FC236}">
                <a16:creationId xmlns:a16="http://schemas.microsoft.com/office/drawing/2014/main" id="{9707A6B3-513F-4D4D-8F3A-5AC4A62407A2}"/>
              </a:ext>
            </a:extLst>
          </p:cNvPr>
          <p:cNvSpPr txBox="1"/>
          <p:nvPr/>
        </p:nvSpPr>
        <p:spPr>
          <a:xfrm>
            <a:off x="3597088" y="4487244"/>
            <a:ext cx="1394613" cy="276999"/>
          </a:xfrm>
          <a:prstGeom prst="rect">
            <a:avLst/>
          </a:prstGeom>
        </p:spPr>
        <p:txBody>
          <a:bodyPr vert="horz" wrap="none" lIns="0" tIns="0" rIns="0" bIns="0" rtlCol="0" anchor="t" anchorCtr="1">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cs typeface="+mn-cs"/>
              </a:rPr>
              <a:t>价值观和信念</a:t>
            </a:r>
            <a:endParaRPr lang="en-US" sz="1800" dirty="0">
              <a:cs typeface="+mn-cs"/>
            </a:endParaRPr>
          </a:p>
        </p:txBody>
      </p:sp>
      <p:sp>
        <p:nvSpPr>
          <p:cNvPr id="44" name="TextBox 43">
            <a:extLst>
              <a:ext uri="{FF2B5EF4-FFF2-40B4-BE49-F238E27FC236}">
                <a16:creationId xmlns:a16="http://schemas.microsoft.com/office/drawing/2014/main" id="{861E6C6F-37EB-4E03-A959-065F79CBF6AE}"/>
              </a:ext>
            </a:extLst>
          </p:cNvPr>
          <p:cNvSpPr txBox="1"/>
          <p:nvPr/>
        </p:nvSpPr>
        <p:spPr>
          <a:xfrm>
            <a:off x="3597088" y="5004714"/>
            <a:ext cx="2091919" cy="276999"/>
          </a:xfrm>
          <a:prstGeom prst="rect">
            <a:avLst/>
          </a:prstGeom>
        </p:spPr>
        <p:txBody>
          <a:bodyPr vert="horz" wrap="none" lIns="0" tIns="0" rIns="0" bIns="0" rtlCol="0" anchor="t" anchorCtr="1">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cs typeface="+mn-cs"/>
              </a:rPr>
              <a:t>满足或未满足的需求</a:t>
            </a:r>
            <a:endParaRPr lang="en-US" sz="1800" dirty="0">
              <a:cs typeface="+mn-cs"/>
            </a:endParaRPr>
          </a:p>
        </p:txBody>
      </p:sp>
      <p:sp>
        <p:nvSpPr>
          <p:cNvPr id="18" name="Rectangle 17">
            <a:extLst>
              <a:ext uri="{FF2B5EF4-FFF2-40B4-BE49-F238E27FC236}">
                <a16:creationId xmlns:a16="http://schemas.microsoft.com/office/drawing/2014/main" id="{1E0B895D-567E-4B10-BF13-938B51C8AE73}"/>
              </a:ext>
            </a:extLst>
          </p:cNvPr>
          <p:cNvSpPr>
            <a:spLocks/>
          </p:cNvSpPr>
          <p:nvPr/>
        </p:nvSpPr>
        <p:spPr>
          <a:xfrm>
            <a:off x="554736" y="1706563"/>
            <a:ext cx="2366638" cy="45037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TextBox 30">
            <a:extLst>
              <a:ext uri="{FF2B5EF4-FFF2-40B4-BE49-F238E27FC236}">
                <a16:creationId xmlns:a16="http://schemas.microsoft.com/office/drawing/2014/main" id="{2CFA914B-AC88-4D94-BD02-A03CA6C10BDA}"/>
              </a:ext>
            </a:extLst>
          </p:cNvPr>
          <p:cNvSpPr txBox="1"/>
          <p:nvPr/>
        </p:nvSpPr>
        <p:spPr>
          <a:xfrm>
            <a:off x="892594" y="3188990"/>
            <a:ext cx="1690923" cy="153888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Clr>
                <a:srgbClr val="FFFFFF"/>
              </a:buClr>
            </a:pPr>
            <a:r>
              <a:rPr lang="zh-CN" altLang="en-US" sz="2000" dirty="0">
                <a:solidFill>
                  <a:srgbClr val="FFFFFF"/>
                </a:solidFill>
                <a:cs typeface="+mn-cs"/>
              </a:rPr>
              <a:t>文化是塑造人们日常工作和互动方式的常见行为和基本心态</a:t>
            </a:r>
            <a:endParaRPr lang="en-US" sz="2000" dirty="0">
              <a:solidFill>
                <a:srgbClr val="FFFFFF"/>
              </a:solidFill>
              <a:cs typeface="+mn-cs"/>
            </a:endParaRPr>
          </a:p>
        </p:txBody>
      </p:sp>
    </p:spTree>
    <p:extLst>
      <p:ext uri="{BB962C8B-B14F-4D97-AF65-F5344CB8AC3E}">
        <p14:creationId xmlns:p14="http://schemas.microsoft.com/office/powerpoint/2010/main" val="1740783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DE0D30C0-E53A-4086-A9D3-00521DD0502B}"/>
              </a:ext>
            </a:extLst>
          </p:cNvPr>
          <p:cNvGraphicFramePr>
            <a:graphicFrameLocks noChangeAspect="1"/>
          </p:cNvGraphicFramePr>
          <p:nvPr>
            <p:custDataLst>
              <p:tags r:id="rId2"/>
            </p:custDataLst>
            <p:extLst>
              <p:ext uri="{D42A27DB-BD31-4B8C-83A1-F6EECF244321}">
                <p14:modId xmlns:p14="http://schemas.microsoft.com/office/powerpoint/2010/main" val="2541183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4" name="think-cell Slide" r:id="rId25" imgW="395" imgH="396" progId="TCLayout.ActiveDocument.1">
                  <p:embed/>
                </p:oleObj>
              </mc:Choice>
              <mc:Fallback>
                <p:oleObj name="think-cell Slide" r:id="rId25" imgW="395" imgH="396" progId="TCLayout.ActiveDocument.1">
                  <p:embed/>
                  <p:pic>
                    <p:nvPicPr>
                      <p:cNvPr id="5" name="Object 4" hidden="1">
                        <a:extLst>
                          <a:ext uri="{FF2B5EF4-FFF2-40B4-BE49-F238E27FC236}">
                            <a16:creationId xmlns:a16="http://schemas.microsoft.com/office/drawing/2014/main" id="{DE0D30C0-E53A-4086-A9D3-00521DD0502B}"/>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2B9B2483-D609-4374-BD3E-0A7E9F6B6738}"/>
              </a:ext>
            </a:extLst>
          </p:cNvPr>
          <p:cNvSpPr>
            <a:spLocks noGrp="1"/>
          </p:cNvSpPr>
          <p:nvPr>
            <p:ph type="title"/>
            <p:custDataLst>
              <p:tags r:id="rId3"/>
            </p:custDataLst>
          </p:nvPr>
        </p:nvSpPr>
        <p:spPr>
          <a:xfrm>
            <a:off x="554736" y="182372"/>
            <a:ext cx="6967728" cy="73152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KaiTi" panose="02010609060101010101" pitchFamily="49" charset="-122"/>
              </a:rPr>
              <a:t>流程容易改变，但只有短期效果，思维模式和价值观才是长期让敏捷团队成功的要素</a:t>
            </a:r>
            <a:endParaRPr lang="en-US" dirty="0"/>
          </a:p>
        </p:txBody>
      </p:sp>
      <p:sp>
        <p:nvSpPr>
          <p:cNvPr id="67" name="3. Subtitle">
            <a:extLst>
              <a:ext uri="{FF2B5EF4-FFF2-40B4-BE49-F238E27FC236}">
                <a16:creationId xmlns:a16="http://schemas.microsoft.com/office/drawing/2014/main" id="{466A03DD-64F1-44FC-871A-E1A5FA4370A0}"/>
              </a:ext>
            </a:extLst>
          </p:cNvPr>
          <p:cNvSpPr>
            <a:spLocks noGrp="1"/>
          </p:cNvSpPr>
          <p:nvPr>
            <p:ph type="subTitle" idx="1"/>
            <p:custDataLst>
              <p:tags r:id="rId4"/>
            </p:custDataLst>
          </p:nvPr>
        </p:nvSpPr>
        <p:spPr/>
        <p:txBody>
          <a:bodyPr/>
          <a:lstStyle/>
          <a:p>
            <a:endParaRPr lang="en-US"/>
          </a:p>
        </p:txBody>
      </p:sp>
      <p:sp>
        <p:nvSpPr>
          <p:cNvPr id="68" name="1. On-page tracker">
            <a:extLst>
              <a:ext uri="{FF2B5EF4-FFF2-40B4-BE49-F238E27FC236}">
                <a16:creationId xmlns:a16="http://schemas.microsoft.com/office/drawing/2014/main" id="{5754417C-E159-4300-922B-6563E08538B3}"/>
              </a:ext>
            </a:extLst>
          </p:cNvPr>
          <p:cNvSpPr>
            <a:spLocks noGrp="1"/>
          </p:cNvSpPr>
          <p:nvPr>
            <p:ph type="body" sz="quarter" idx="18"/>
            <p:custDataLst>
              <p:tags r:id="rId5"/>
            </p:custDataLst>
          </p:nvPr>
        </p:nvSpPr>
        <p:spPr/>
        <p:txBody>
          <a:bodyPr/>
          <a:lstStyle/>
          <a:p>
            <a:endParaRPr lang="en-US"/>
          </a:p>
        </p:txBody>
      </p:sp>
      <p:pic>
        <p:nvPicPr>
          <p:cNvPr id="6" name="Picture 5">
            <a:extLst>
              <a:ext uri="{FF2B5EF4-FFF2-40B4-BE49-F238E27FC236}">
                <a16:creationId xmlns:a16="http://schemas.microsoft.com/office/drawing/2014/main" id="{157BC8EF-FC57-490D-B53E-3421189FE902}"/>
              </a:ext>
            </a:extLst>
          </p:cNvPr>
          <p:cNvPicPr>
            <a:picLocks noChangeAspect="1"/>
          </p:cNvPicPr>
          <p:nvPr/>
        </p:nvPicPr>
        <p:blipFill rotWithShape="1">
          <a:blip r:embed="rId27" cstate="email">
            <a:lum bright="10000"/>
            <a:extLst>
              <a:ext uri="{BEBA8EAE-BF5A-486C-A8C5-ECC9F3942E4B}">
                <a14:imgProps xmlns:a14="http://schemas.microsoft.com/office/drawing/2010/main">
                  <a14:imgLayer r:embed="rId28">
                    <a14:imgEffect>
                      <a14:saturation sat="65000"/>
                    </a14:imgEffect>
                    <a14:imgEffect>
                      <a14:colorTemperature colorTemp="6250"/>
                    </a14:imgEffect>
                  </a14:imgLayer>
                </a14:imgProps>
              </a:ext>
              <a:ext uri="{28A0092B-C50C-407E-A947-70E740481C1C}">
                <a14:useLocalDpi xmlns:a14="http://schemas.microsoft.com/office/drawing/2010/main"/>
              </a:ext>
            </a:extLst>
          </a:blip>
          <a:srcRect l="50594"/>
          <a:stretch/>
        </p:blipFill>
        <p:spPr>
          <a:xfrm>
            <a:off x="7832784" y="-15558"/>
            <a:ext cx="4359215" cy="6873558"/>
          </a:xfrm>
          <a:prstGeom prst="rect">
            <a:avLst/>
          </a:prstGeom>
        </p:spPr>
      </p:pic>
      <p:grpSp>
        <p:nvGrpSpPr>
          <p:cNvPr id="15" name="Group 14">
            <a:extLst>
              <a:ext uri="{FF2B5EF4-FFF2-40B4-BE49-F238E27FC236}">
                <a16:creationId xmlns:a16="http://schemas.microsoft.com/office/drawing/2014/main" id="{26602C10-94C5-48B1-817A-87B228803A0A}"/>
              </a:ext>
            </a:extLst>
          </p:cNvPr>
          <p:cNvGrpSpPr/>
          <p:nvPr/>
        </p:nvGrpSpPr>
        <p:grpSpPr>
          <a:xfrm>
            <a:off x="554736" y="1994030"/>
            <a:ext cx="6048008" cy="4144581"/>
            <a:chOff x="820228" y="1994030"/>
            <a:chExt cx="6048008" cy="4144581"/>
          </a:xfrm>
        </p:grpSpPr>
        <p:grpSp>
          <p:nvGrpSpPr>
            <p:cNvPr id="11" name="Group 10">
              <a:extLst>
                <a:ext uri="{FF2B5EF4-FFF2-40B4-BE49-F238E27FC236}">
                  <a16:creationId xmlns:a16="http://schemas.microsoft.com/office/drawing/2014/main" id="{A511A4C6-7FA6-459E-ACB4-C19EA44E3331}"/>
                </a:ext>
              </a:extLst>
            </p:cNvPr>
            <p:cNvGrpSpPr/>
            <p:nvPr/>
          </p:nvGrpSpPr>
          <p:grpSpPr>
            <a:xfrm>
              <a:off x="820228" y="2910064"/>
              <a:ext cx="5355511" cy="480443"/>
              <a:chOff x="820228" y="2586540"/>
              <a:chExt cx="5355511" cy="480443"/>
            </a:xfrm>
          </p:grpSpPr>
          <p:sp>
            <p:nvSpPr>
              <p:cNvPr id="73" name="TextBox 72">
                <a:extLst>
                  <a:ext uri="{FF2B5EF4-FFF2-40B4-BE49-F238E27FC236}">
                    <a16:creationId xmlns:a16="http://schemas.microsoft.com/office/drawing/2014/main" id="{CE3375C8-7AC3-491D-847C-519CD73E8394}"/>
                  </a:ext>
                </a:extLst>
              </p:cNvPr>
              <p:cNvSpPr txBox="1"/>
              <p:nvPr/>
            </p:nvSpPr>
            <p:spPr>
              <a:xfrm>
                <a:off x="1656686" y="2688262"/>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分批交付</a:t>
                </a:r>
                <a:endParaRPr lang="en-US" sz="1800" dirty="0">
                  <a:solidFill>
                    <a:srgbClr val="000000"/>
                  </a:solidFill>
                  <a:latin typeface="KaiTi" panose="02010609060101010101" pitchFamily="49" charset="-122"/>
                  <a:ea typeface="KaiTi" panose="02010609060101010101" pitchFamily="49" charset="-122"/>
                </a:endParaRPr>
              </a:p>
            </p:txBody>
          </p:sp>
          <p:sp>
            <p:nvSpPr>
              <p:cNvPr id="74" name="TextBox 73">
                <a:extLst>
                  <a:ext uri="{FF2B5EF4-FFF2-40B4-BE49-F238E27FC236}">
                    <a16:creationId xmlns:a16="http://schemas.microsoft.com/office/drawing/2014/main" id="{8E206586-847F-4F24-BF25-A17840DFAD2B}"/>
                  </a:ext>
                </a:extLst>
              </p:cNvPr>
              <p:cNvSpPr txBox="1"/>
              <p:nvPr/>
            </p:nvSpPr>
            <p:spPr>
              <a:xfrm>
                <a:off x="5252409" y="2688262"/>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持续交付</a:t>
                </a:r>
                <a:endParaRPr lang="en-US" sz="1800" dirty="0">
                  <a:solidFill>
                    <a:srgbClr val="000000"/>
                  </a:solidFill>
                  <a:latin typeface="KaiTi" panose="02010609060101010101" pitchFamily="49" charset="-122"/>
                  <a:ea typeface="KaiTi" panose="02010609060101010101" pitchFamily="49" charset="-122"/>
                </a:endParaRPr>
              </a:p>
            </p:txBody>
          </p:sp>
          <p:sp>
            <p:nvSpPr>
              <p:cNvPr id="82" name="Chevron 80">
                <a:extLst>
                  <a:ext uri="{FF2B5EF4-FFF2-40B4-BE49-F238E27FC236}">
                    <a16:creationId xmlns:a16="http://schemas.microsoft.com/office/drawing/2014/main" id="{554A13DB-402C-4A1E-9574-5345C78567F7}"/>
                  </a:ext>
                </a:extLst>
              </p:cNvPr>
              <p:cNvSpPr>
                <a:spLocks noChangeAspect="1"/>
              </p:cNvSpPr>
              <p:nvPr>
                <p:custDataLst>
                  <p:tags r:id="rId20"/>
                </p:custDataLst>
              </p:nvPr>
            </p:nvSpPr>
            <p:spPr>
              <a:xfrm>
                <a:off x="3550105" y="2707438"/>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9" name="CustomIcon">
                <a:extLst>
                  <a:ext uri="{FF2B5EF4-FFF2-40B4-BE49-F238E27FC236}">
                    <a16:creationId xmlns:a16="http://schemas.microsoft.com/office/drawing/2014/main" id="{5776D5EC-9D6D-4BEC-BC5A-7FC4EB79C3C6}"/>
                  </a:ext>
                </a:extLst>
              </p:cNvPr>
              <p:cNvPicPr>
                <a:picLocks/>
              </p:cNvPicPr>
              <p:nvPr>
                <p:custDataLst>
                  <p:tags r:id="rId21"/>
                </p:custDataLst>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xmlns="" r:embed="rId30"/>
                  </a:ext>
                </a:extLst>
              </a:blip>
              <a:stretch>
                <a:fillRect/>
              </a:stretch>
            </p:blipFill>
            <p:spPr>
              <a:xfrm>
                <a:off x="820228" y="2586540"/>
                <a:ext cx="480443" cy="480443"/>
              </a:xfrm>
              <a:prstGeom prst="rect">
                <a:avLst/>
              </a:prstGeom>
            </p:spPr>
          </p:pic>
          <p:pic>
            <p:nvPicPr>
              <p:cNvPr id="95" name="CustomIcon">
                <a:extLst>
                  <a:ext uri="{FF2B5EF4-FFF2-40B4-BE49-F238E27FC236}">
                    <a16:creationId xmlns:a16="http://schemas.microsoft.com/office/drawing/2014/main" id="{0754FA6D-FB38-48CE-91ED-1C6573BF433A}"/>
                  </a:ext>
                </a:extLst>
              </p:cNvPr>
              <p:cNvPicPr>
                <a:picLocks/>
              </p:cNvPicPr>
              <p:nvPr>
                <p:custDataLst>
                  <p:tags r:id="rId22"/>
                </p:custDataLst>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xmlns="" r:embed="rId32"/>
                  </a:ext>
                </a:extLst>
              </a:blip>
              <a:stretch>
                <a:fillRect/>
              </a:stretch>
            </p:blipFill>
            <p:spPr>
              <a:xfrm>
                <a:off x="4415950" y="2586540"/>
                <a:ext cx="480443" cy="480443"/>
              </a:xfrm>
              <a:prstGeom prst="rect">
                <a:avLst/>
              </a:prstGeom>
            </p:spPr>
          </p:pic>
        </p:grpSp>
        <p:grpSp>
          <p:nvGrpSpPr>
            <p:cNvPr id="10" name="Group 9">
              <a:extLst>
                <a:ext uri="{FF2B5EF4-FFF2-40B4-BE49-F238E27FC236}">
                  <a16:creationId xmlns:a16="http://schemas.microsoft.com/office/drawing/2014/main" id="{8B3F7889-09E0-420F-B473-F4EEA3841997}"/>
                </a:ext>
              </a:extLst>
            </p:cNvPr>
            <p:cNvGrpSpPr/>
            <p:nvPr/>
          </p:nvGrpSpPr>
          <p:grpSpPr>
            <a:xfrm>
              <a:off x="820228" y="1994030"/>
              <a:ext cx="5355511" cy="480443"/>
              <a:chOff x="820228" y="1489180"/>
              <a:chExt cx="5355511" cy="480443"/>
            </a:xfrm>
          </p:grpSpPr>
          <p:sp>
            <p:nvSpPr>
              <p:cNvPr id="71" name="TextBox 70">
                <a:extLst>
                  <a:ext uri="{FF2B5EF4-FFF2-40B4-BE49-F238E27FC236}">
                    <a16:creationId xmlns:a16="http://schemas.microsoft.com/office/drawing/2014/main" id="{5AFAEB70-07E0-490C-8BB1-5AAD871AE65C}"/>
                  </a:ext>
                </a:extLst>
              </p:cNvPr>
              <p:cNvSpPr txBox="1"/>
              <p:nvPr/>
            </p:nvSpPr>
            <p:spPr>
              <a:xfrm>
                <a:off x="1656686" y="1590902"/>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接受现状</a:t>
                </a:r>
                <a:endParaRPr lang="en-US" sz="1800" dirty="0">
                  <a:solidFill>
                    <a:srgbClr val="000000"/>
                  </a:solidFill>
                  <a:latin typeface="KaiTi" panose="02010609060101010101" pitchFamily="49" charset="-122"/>
                  <a:ea typeface="KaiTi" panose="02010609060101010101" pitchFamily="49" charset="-122"/>
                </a:endParaRPr>
              </a:p>
            </p:txBody>
          </p:sp>
          <p:sp>
            <p:nvSpPr>
              <p:cNvPr id="72" name="TextBox 71">
                <a:extLst>
                  <a:ext uri="{FF2B5EF4-FFF2-40B4-BE49-F238E27FC236}">
                    <a16:creationId xmlns:a16="http://schemas.microsoft.com/office/drawing/2014/main" id="{6A5DA43C-3311-4215-A01F-5A9A33950B84}"/>
                  </a:ext>
                </a:extLst>
              </p:cNvPr>
              <p:cNvSpPr txBox="1"/>
              <p:nvPr/>
            </p:nvSpPr>
            <p:spPr>
              <a:xfrm>
                <a:off x="5252409" y="1590902"/>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持续改善</a:t>
                </a:r>
                <a:endParaRPr lang="en-US" sz="1800" dirty="0">
                  <a:solidFill>
                    <a:srgbClr val="000000"/>
                  </a:solidFill>
                  <a:latin typeface="KaiTi" panose="02010609060101010101" pitchFamily="49" charset="-122"/>
                  <a:ea typeface="KaiTi" panose="02010609060101010101" pitchFamily="49" charset="-122"/>
                </a:endParaRPr>
              </a:p>
            </p:txBody>
          </p:sp>
          <p:sp>
            <p:nvSpPr>
              <p:cNvPr id="80" name="Chevron 80">
                <a:extLst>
                  <a:ext uri="{FF2B5EF4-FFF2-40B4-BE49-F238E27FC236}">
                    <a16:creationId xmlns:a16="http://schemas.microsoft.com/office/drawing/2014/main" id="{0536777E-3550-43AA-AC98-9EA3F5D9FC20}"/>
                  </a:ext>
                </a:extLst>
              </p:cNvPr>
              <p:cNvSpPr>
                <a:spLocks noChangeAspect="1"/>
              </p:cNvSpPr>
              <p:nvPr>
                <p:custDataLst>
                  <p:tags r:id="rId17"/>
                </p:custDataLst>
              </p:nvPr>
            </p:nvSpPr>
            <p:spPr>
              <a:xfrm>
                <a:off x="3550105" y="1610078"/>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7" name="CustomIcon">
                <a:extLst>
                  <a:ext uri="{FF2B5EF4-FFF2-40B4-BE49-F238E27FC236}">
                    <a16:creationId xmlns:a16="http://schemas.microsoft.com/office/drawing/2014/main" id="{7AB555E2-B564-4DC9-A65A-EE5BBAE1E502}"/>
                  </a:ext>
                </a:extLst>
              </p:cNvPr>
              <p:cNvPicPr>
                <a:picLocks/>
              </p:cNvPicPr>
              <p:nvPr>
                <p:custDataLst>
                  <p:tags r:id="rId18"/>
                </p:custDataLst>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xmlns="" r:embed="rId34"/>
                  </a:ext>
                </a:extLst>
              </a:blip>
              <a:stretch>
                <a:fillRect/>
              </a:stretch>
            </p:blipFill>
            <p:spPr>
              <a:xfrm>
                <a:off x="820228" y="1489180"/>
                <a:ext cx="480443" cy="480443"/>
              </a:xfrm>
              <a:prstGeom prst="rect">
                <a:avLst/>
              </a:prstGeom>
            </p:spPr>
          </p:pic>
          <p:pic>
            <p:nvPicPr>
              <p:cNvPr id="97" name="CustomIcon">
                <a:extLst>
                  <a:ext uri="{FF2B5EF4-FFF2-40B4-BE49-F238E27FC236}">
                    <a16:creationId xmlns:a16="http://schemas.microsoft.com/office/drawing/2014/main" id="{93AC2062-8E3D-4AC7-959B-DC6F49DE9533}"/>
                  </a:ext>
                </a:extLst>
              </p:cNvPr>
              <p:cNvPicPr>
                <a:picLocks/>
              </p:cNvPicPr>
              <p:nvPr>
                <p:custDataLst>
                  <p:tags r:id="rId19"/>
                </p:custDataLst>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xmlns="" r:embed="rId36"/>
                  </a:ext>
                </a:extLst>
              </a:blip>
              <a:stretch>
                <a:fillRect/>
              </a:stretch>
            </p:blipFill>
            <p:spPr>
              <a:xfrm>
                <a:off x="4415950" y="1489180"/>
                <a:ext cx="480443" cy="480443"/>
              </a:xfrm>
              <a:prstGeom prst="rect">
                <a:avLst/>
              </a:prstGeom>
            </p:spPr>
          </p:pic>
        </p:grpSp>
        <p:grpSp>
          <p:nvGrpSpPr>
            <p:cNvPr id="12" name="Group 11">
              <a:extLst>
                <a:ext uri="{FF2B5EF4-FFF2-40B4-BE49-F238E27FC236}">
                  <a16:creationId xmlns:a16="http://schemas.microsoft.com/office/drawing/2014/main" id="{1A1CFCDB-9C80-4F5E-8C5E-08B848602F77}"/>
                </a:ext>
              </a:extLst>
            </p:cNvPr>
            <p:cNvGrpSpPr/>
            <p:nvPr/>
          </p:nvGrpSpPr>
          <p:grpSpPr>
            <a:xfrm>
              <a:off x="820228" y="3826098"/>
              <a:ext cx="5355511" cy="480443"/>
              <a:chOff x="820228" y="3570062"/>
              <a:chExt cx="5355511" cy="480443"/>
            </a:xfrm>
          </p:grpSpPr>
          <p:sp>
            <p:nvSpPr>
              <p:cNvPr id="69" name="TextBox 68">
                <a:extLst>
                  <a:ext uri="{FF2B5EF4-FFF2-40B4-BE49-F238E27FC236}">
                    <a16:creationId xmlns:a16="http://schemas.microsoft.com/office/drawing/2014/main" id="{0204356C-5CEA-4B6A-BA8C-5D5246FD023F}"/>
                  </a:ext>
                </a:extLst>
              </p:cNvPr>
              <p:cNvSpPr txBox="1"/>
              <p:nvPr/>
            </p:nvSpPr>
            <p:spPr>
              <a:xfrm>
                <a:off x="1656686" y="3671784"/>
                <a:ext cx="1154162"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追求确定性</a:t>
                </a:r>
                <a:endParaRPr lang="en-US" sz="1800" dirty="0">
                  <a:solidFill>
                    <a:srgbClr val="000000"/>
                  </a:solidFill>
                  <a:latin typeface="KaiTi" panose="02010609060101010101" pitchFamily="49" charset="-122"/>
                  <a:ea typeface="KaiTi" panose="02010609060101010101" pitchFamily="49" charset="-122"/>
                </a:endParaRPr>
              </a:p>
            </p:txBody>
          </p:sp>
          <p:sp>
            <p:nvSpPr>
              <p:cNvPr id="70" name="TextBox 69">
                <a:extLst>
                  <a:ext uri="{FF2B5EF4-FFF2-40B4-BE49-F238E27FC236}">
                    <a16:creationId xmlns:a16="http://schemas.microsoft.com/office/drawing/2014/main" id="{1F87E613-9996-4E3B-8EEC-7713A8B24980}"/>
                  </a:ext>
                </a:extLst>
              </p:cNvPr>
              <p:cNvSpPr txBox="1"/>
              <p:nvPr/>
            </p:nvSpPr>
            <p:spPr>
              <a:xfrm>
                <a:off x="5252409" y="3671784"/>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鼓励实验</a:t>
                </a:r>
                <a:endParaRPr lang="en-US" sz="1800" dirty="0">
                  <a:solidFill>
                    <a:srgbClr val="000000"/>
                  </a:solidFill>
                  <a:latin typeface="KaiTi" panose="02010609060101010101" pitchFamily="49" charset="-122"/>
                  <a:ea typeface="KaiTi" panose="02010609060101010101" pitchFamily="49" charset="-122"/>
                </a:endParaRPr>
              </a:p>
            </p:txBody>
          </p:sp>
          <p:sp>
            <p:nvSpPr>
              <p:cNvPr id="83" name="Chevron 80">
                <a:extLst>
                  <a:ext uri="{FF2B5EF4-FFF2-40B4-BE49-F238E27FC236}">
                    <a16:creationId xmlns:a16="http://schemas.microsoft.com/office/drawing/2014/main" id="{D5FC99E0-3C06-4DA5-94EE-81238BAAA13B}"/>
                  </a:ext>
                </a:extLst>
              </p:cNvPr>
              <p:cNvSpPr>
                <a:spLocks noChangeAspect="1"/>
              </p:cNvSpPr>
              <p:nvPr>
                <p:custDataLst>
                  <p:tags r:id="rId14"/>
                </p:custDataLst>
              </p:nvPr>
            </p:nvSpPr>
            <p:spPr>
              <a:xfrm>
                <a:off x="3550105" y="369096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1" name="CustomIcon">
                <a:extLst>
                  <a:ext uri="{FF2B5EF4-FFF2-40B4-BE49-F238E27FC236}">
                    <a16:creationId xmlns:a16="http://schemas.microsoft.com/office/drawing/2014/main" id="{99853D04-ECFD-4C81-A0ED-FDDE7E5C2197}"/>
                  </a:ext>
                </a:extLst>
              </p:cNvPr>
              <p:cNvPicPr>
                <a:picLocks/>
              </p:cNvPicPr>
              <p:nvPr>
                <p:custDataLst>
                  <p:tags r:id="rId15"/>
                </p:custDataLst>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xmlns="" r:embed="rId38"/>
                  </a:ext>
                </a:extLst>
              </a:blip>
              <a:stretch>
                <a:fillRect/>
              </a:stretch>
            </p:blipFill>
            <p:spPr>
              <a:xfrm>
                <a:off x="820228" y="3570062"/>
                <a:ext cx="480443" cy="480443"/>
              </a:xfrm>
              <a:prstGeom prst="rect">
                <a:avLst/>
              </a:prstGeom>
            </p:spPr>
          </p:pic>
          <p:pic>
            <p:nvPicPr>
              <p:cNvPr id="101" name="CustomIcon">
                <a:extLst>
                  <a:ext uri="{FF2B5EF4-FFF2-40B4-BE49-F238E27FC236}">
                    <a16:creationId xmlns:a16="http://schemas.microsoft.com/office/drawing/2014/main" id="{364605AF-0091-4DFB-90E5-72FCDC45C7FF}"/>
                  </a:ext>
                </a:extLst>
              </p:cNvPr>
              <p:cNvPicPr>
                <a:picLocks/>
              </p:cNvPicPr>
              <p:nvPr>
                <p:custDataLst>
                  <p:tags r:id="rId16"/>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4415950" y="3570062"/>
                <a:ext cx="480443" cy="480443"/>
              </a:xfrm>
              <a:prstGeom prst="rect">
                <a:avLst/>
              </a:prstGeom>
            </p:spPr>
          </p:pic>
        </p:grpSp>
        <p:grpSp>
          <p:nvGrpSpPr>
            <p:cNvPr id="14" name="Group 13">
              <a:extLst>
                <a:ext uri="{FF2B5EF4-FFF2-40B4-BE49-F238E27FC236}">
                  <a16:creationId xmlns:a16="http://schemas.microsoft.com/office/drawing/2014/main" id="{73724B21-7EF9-4817-BC35-0F9142BCB9B3}"/>
                </a:ext>
              </a:extLst>
            </p:cNvPr>
            <p:cNvGrpSpPr/>
            <p:nvPr/>
          </p:nvGrpSpPr>
          <p:grpSpPr>
            <a:xfrm>
              <a:off x="820228" y="5658168"/>
              <a:ext cx="6048008" cy="480443"/>
              <a:chOff x="820228" y="5739257"/>
              <a:chExt cx="6048008" cy="480443"/>
            </a:xfrm>
          </p:grpSpPr>
          <p:sp>
            <p:nvSpPr>
              <p:cNvPr id="75" name="TextBox 74">
                <a:extLst>
                  <a:ext uri="{FF2B5EF4-FFF2-40B4-BE49-F238E27FC236}">
                    <a16:creationId xmlns:a16="http://schemas.microsoft.com/office/drawing/2014/main" id="{F6363666-ED48-44EF-A933-6FFF405AD27E}"/>
                  </a:ext>
                </a:extLst>
              </p:cNvPr>
              <p:cNvSpPr txBox="1"/>
              <p:nvPr/>
            </p:nvSpPr>
            <p:spPr>
              <a:xfrm>
                <a:off x="1656686" y="5840979"/>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遵守流程</a:t>
                </a:r>
                <a:endParaRPr lang="en-US" sz="1800" dirty="0">
                  <a:solidFill>
                    <a:srgbClr val="000000"/>
                  </a:solidFill>
                  <a:latin typeface="KaiTi" panose="02010609060101010101" pitchFamily="49" charset="-122"/>
                  <a:ea typeface="KaiTi" panose="02010609060101010101" pitchFamily="49" charset="-122"/>
                </a:endParaRPr>
              </a:p>
            </p:txBody>
          </p:sp>
          <p:sp>
            <p:nvSpPr>
              <p:cNvPr id="76" name="TextBox 75">
                <a:extLst>
                  <a:ext uri="{FF2B5EF4-FFF2-40B4-BE49-F238E27FC236}">
                    <a16:creationId xmlns:a16="http://schemas.microsoft.com/office/drawing/2014/main" id="{69EE6F0E-DDEA-4B15-BF17-CC5196A7D6B6}"/>
                  </a:ext>
                </a:extLst>
              </p:cNvPr>
              <p:cNvSpPr txBox="1"/>
              <p:nvPr/>
            </p:nvSpPr>
            <p:spPr>
              <a:xfrm>
                <a:off x="5252409" y="5840979"/>
                <a:ext cx="1615827"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最大化客户价值</a:t>
                </a:r>
                <a:endParaRPr lang="en-US" sz="1800" dirty="0">
                  <a:solidFill>
                    <a:srgbClr val="000000"/>
                  </a:solidFill>
                  <a:latin typeface="KaiTi" panose="02010609060101010101" pitchFamily="49" charset="-122"/>
                  <a:ea typeface="KaiTi" panose="02010609060101010101" pitchFamily="49" charset="-122"/>
                </a:endParaRPr>
              </a:p>
            </p:txBody>
          </p:sp>
          <p:sp>
            <p:nvSpPr>
              <p:cNvPr id="85" name="Chevron 80">
                <a:extLst>
                  <a:ext uri="{FF2B5EF4-FFF2-40B4-BE49-F238E27FC236}">
                    <a16:creationId xmlns:a16="http://schemas.microsoft.com/office/drawing/2014/main" id="{02BF63AE-B9C0-472F-8C84-504DA9209E99}"/>
                  </a:ext>
                </a:extLst>
              </p:cNvPr>
              <p:cNvSpPr>
                <a:spLocks noChangeAspect="1"/>
              </p:cNvSpPr>
              <p:nvPr>
                <p:custDataLst>
                  <p:tags r:id="rId11"/>
                </p:custDataLst>
              </p:nvPr>
            </p:nvSpPr>
            <p:spPr>
              <a:xfrm>
                <a:off x="3550105" y="5860155"/>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9" name="CustomIcon">
                <a:extLst>
                  <a:ext uri="{FF2B5EF4-FFF2-40B4-BE49-F238E27FC236}">
                    <a16:creationId xmlns:a16="http://schemas.microsoft.com/office/drawing/2014/main" id="{15595E9E-98D0-404F-8666-A4EABA641C6E}"/>
                  </a:ext>
                </a:extLst>
              </p:cNvPr>
              <p:cNvPicPr>
                <a:picLocks/>
              </p:cNvPicPr>
              <p:nvPr>
                <p:custDataLst>
                  <p:tags r:id="rId12"/>
                </p:custDataLst>
              </p:nvPr>
            </p:nvPicPr>
            <p:blipFill>
              <a:blip r:embed="rId41" cstate="email">
                <a:extLst>
                  <a:ext uri="{28A0092B-C50C-407E-A947-70E740481C1C}">
                    <a14:useLocalDpi xmlns:a14="http://schemas.microsoft.com/office/drawing/2010/main"/>
                  </a:ext>
                  <a:ext uri="{96DAC541-7B7A-43D3-8B79-37D633B846F1}">
                    <asvg:svgBlip xmlns:asvg="http://schemas.microsoft.com/office/drawing/2016/SVG/main" xmlns="" r:embed="rId42"/>
                  </a:ext>
                </a:extLst>
              </a:blip>
              <a:stretch>
                <a:fillRect/>
              </a:stretch>
            </p:blipFill>
            <p:spPr>
              <a:xfrm>
                <a:off x="820228" y="5739257"/>
                <a:ext cx="480443" cy="480443"/>
              </a:xfrm>
              <a:prstGeom prst="rect">
                <a:avLst/>
              </a:prstGeom>
            </p:spPr>
          </p:pic>
          <p:pic>
            <p:nvPicPr>
              <p:cNvPr id="103" name="CustomIcon">
                <a:extLst>
                  <a:ext uri="{FF2B5EF4-FFF2-40B4-BE49-F238E27FC236}">
                    <a16:creationId xmlns:a16="http://schemas.microsoft.com/office/drawing/2014/main" id="{83B364FB-4322-45F8-B50F-29B3BB6231C3}"/>
                  </a:ext>
                </a:extLst>
              </p:cNvPr>
              <p:cNvPicPr>
                <a:picLocks/>
              </p:cNvPicPr>
              <p:nvPr>
                <p:custDataLst>
                  <p:tags r:id="rId13"/>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4415950" y="5739257"/>
                <a:ext cx="480443" cy="480443"/>
              </a:xfrm>
              <a:prstGeom prst="rect">
                <a:avLst/>
              </a:prstGeom>
            </p:spPr>
          </p:pic>
        </p:grpSp>
        <p:grpSp>
          <p:nvGrpSpPr>
            <p:cNvPr id="13" name="Group 12">
              <a:extLst>
                <a:ext uri="{FF2B5EF4-FFF2-40B4-BE49-F238E27FC236}">
                  <a16:creationId xmlns:a16="http://schemas.microsoft.com/office/drawing/2014/main" id="{C4A398A5-9852-46DB-8C55-C5E8F5FE84F3}"/>
                </a:ext>
              </a:extLst>
            </p:cNvPr>
            <p:cNvGrpSpPr/>
            <p:nvPr/>
          </p:nvGrpSpPr>
          <p:grpSpPr>
            <a:xfrm>
              <a:off x="820228" y="4742132"/>
              <a:ext cx="5355511" cy="480443"/>
              <a:chOff x="820228" y="4673777"/>
              <a:chExt cx="5355511" cy="480443"/>
            </a:xfrm>
          </p:grpSpPr>
          <p:sp>
            <p:nvSpPr>
              <p:cNvPr id="77" name="TextBox 76">
                <a:extLst>
                  <a:ext uri="{FF2B5EF4-FFF2-40B4-BE49-F238E27FC236}">
                    <a16:creationId xmlns:a16="http://schemas.microsoft.com/office/drawing/2014/main" id="{BD4C99FE-6E70-4487-8BF3-79D6C4456F65}"/>
                  </a:ext>
                </a:extLst>
              </p:cNvPr>
              <p:cNvSpPr txBox="1"/>
              <p:nvPr/>
            </p:nvSpPr>
            <p:spPr>
              <a:xfrm>
                <a:off x="1656686" y="4775499"/>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遵循计划</a:t>
                </a:r>
                <a:endParaRPr lang="en-US" sz="1800" dirty="0">
                  <a:solidFill>
                    <a:srgbClr val="000000"/>
                  </a:solidFill>
                  <a:latin typeface="KaiTi" panose="02010609060101010101" pitchFamily="49" charset="-122"/>
                  <a:ea typeface="KaiTi" panose="02010609060101010101" pitchFamily="49" charset="-122"/>
                </a:endParaRPr>
              </a:p>
            </p:txBody>
          </p:sp>
          <p:sp>
            <p:nvSpPr>
              <p:cNvPr id="78" name="TextBox 77">
                <a:extLst>
                  <a:ext uri="{FF2B5EF4-FFF2-40B4-BE49-F238E27FC236}">
                    <a16:creationId xmlns:a16="http://schemas.microsoft.com/office/drawing/2014/main" id="{2A1493E6-D165-4F3D-853E-A208B9CADD1A}"/>
                  </a:ext>
                </a:extLst>
              </p:cNvPr>
              <p:cNvSpPr txBox="1"/>
              <p:nvPr/>
            </p:nvSpPr>
            <p:spPr>
              <a:xfrm>
                <a:off x="5252409" y="4775499"/>
                <a:ext cx="92333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buClr>
                    <a:srgbClr val="000000"/>
                  </a:buClr>
                </a:pPr>
                <a:r>
                  <a:rPr lang="zh-CN" altLang="en-US" sz="1800" dirty="0">
                    <a:solidFill>
                      <a:srgbClr val="000000"/>
                    </a:solidFill>
                    <a:latin typeface="KaiTi" panose="02010609060101010101" pitchFamily="49" charset="-122"/>
                    <a:ea typeface="KaiTi" panose="02010609060101010101" pitchFamily="49" charset="-122"/>
                  </a:rPr>
                  <a:t>适应改变</a:t>
                </a:r>
                <a:endParaRPr lang="en-US" sz="1800" dirty="0">
                  <a:solidFill>
                    <a:srgbClr val="000000"/>
                  </a:solidFill>
                  <a:latin typeface="KaiTi" panose="02010609060101010101" pitchFamily="49" charset="-122"/>
                  <a:ea typeface="KaiTi" panose="02010609060101010101" pitchFamily="49" charset="-122"/>
                </a:endParaRPr>
              </a:p>
            </p:txBody>
          </p:sp>
          <p:sp>
            <p:nvSpPr>
              <p:cNvPr id="84" name="Chevron 80">
                <a:extLst>
                  <a:ext uri="{FF2B5EF4-FFF2-40B4-BE49-F238E27FC236}">
                    <a16:creationId xmlns:a16="http://schemas.microsoft.com/office/drawing/2014/main" id="{C22817D1-8CD4-4CF5-8EE1-5BAE7DBB89FA}"/>
                  </a:ext>
                </a:extLst>
              </p:cNvPr>
              <p:cNvSpPr>
                <a:spLocks noChangeAspect="1"/>
              </p:cNvSpPr>
              <p:nvPr>
                <p:custDataLst>
                  <p:tags r:id="rId8"/>
                </p:custDataLst>
              </p:nvPr>
            </p:nvSpPr>
            <p:spPr>
              <a:xfrm>
                <a:off x="3550105" y="4794675"/>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3" name="CustomIcon">
                <a:extLst>
                  <a:ext uri="{FF2B5EF4-FFF2-40B4-BE49-F238E27FC236}">
                    <a16:creationId xmlns:a16="http://schemas.microsoft.com/office/drawing/2014/main" id="{7D0E2DE9-42BB-4A50-9FB2-E0F069C40C33}"/>
                  </a:ext>
                </a:extLst>
              </p:cNvPr>
              <p:cNvPicPr>
                <a:picLocks/>
              </p:cNvPicPr>
              <p:nvPr>
                <p:custDataLst>
                  <p:tags r:id="rId9"/>
                </p:custDataLst>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xmlns="" r:embed="rId46"/>
                  </a:ext>
                </a:extLst>
              </a:blip>
              <a:stretch>
                <a:fillRect/>
              </a:stretch>
            </p:blipFill>
            <p:spPr>
              <a:xfrm>
                <a:off x="820228" y="4673777"/>
                <a:ext cx="480443" cy="480443"/>
              </a:xfrm>
              <a:prstGeom prst="rect">
                <a:avLst/>
              </a:prstGeom>
            </p:spPr>
          </p:pic>
          <p:pic>
            <p:nvPicPr>
              <p:cNvPr id="105" name="CustomIcon">
                <a:extLst>
                  <a:ext uri="{FF2B5EF4-FFF2-40B4-BE49-F238E27FC236}">
                    <a16:creationId xmlns:a16="http://schemas.microsoft.com/office/drawing/2014/main" id="{23E8979D-375B-46ED-82C7-F1688136F961}"/>
                  </a:ext>
                </a:extLst>
              </p:cNvPr>
              <p:cNvPicPr>
                <a:picLocks/>
              </p:cNvPicPr>
              <p:nvPr>
                <p:custDataLst>
                  <p:tags r:id="rId10"/>
                </p:custDataLst>
              </p:nvPr>
            </p:nvPicPr>
            <p:blipFill>
              <a:blip r:embed="rId47" cstate="email">
                <a:extLst>
                  <a:ext uri="{28A0092B-C50C-407E-A947-70E740481C1C}">
                    <a14:useLocalDpi xmlns:a14="http://schemas.microsoft.com/office/drawing/2010/main"/>
                  </a:ext>
                  <a:ext uri="{96DAC541-7B7A-43D3-8B79-37D633B846F1}">
                    <asvg:svgBlip xmlns:asvg="http://schemas.microsoft.com/office/drawing/2016/SVG/main" xmlns="" r:embed="rId48"/>
                  </a:ext>
                </a:extLst>
              </a:blip>
              <a:stretch>
                <a:fillRect/>
              </a:stretch>
            </p:blipFill>
            <p:spPr>
              <a:xfrm>
                <a:off x="4415950" y="4673777"/>
                <a:ext cx="480443" cy="480443"/>
              </a:xfrm>
              <a:prstGeom prst="rect">
                <a:avLst/>
              </a:prstGeom>
            </p:spPr>
          </p:pic>
        </p:grpSp>
      </p:grpSp>
      <p:sp>
        <p:nvSpPr>
          <p:cNvPr id="32" name="SlideLogoText">
            <a:extLst>
              <a:ext uri="{FF2B5EF4-FFF2-40B4-BE49-F238E27FC236}">
                <a16:creationId xmlns:a16="http://schemas.microsoft.com/office/drawing/2014/main" id="{2437F1E6-8A13-438C-8546-BCE79578E16F}"/>
              </a:ext>
            </a:extLst>
          </p:cNvPr>
          <p:cNvSpPr txBox="1"/>
          <p:nvPr>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zh-CN" sz="900" kern="1200">
                <a:solidFill>
                  <a:srgbClr val="FFFFFF"/>
                </a:solidFill>
                <a:latin typeface="+mn-lt"/>
                <a:ea typeface="+mn-ea"/>
                <a:cs typeface="Arial" panose="020B0604020202020204" pitchFamily="34" charset="0"/>
              </a:rPr>
              <a:t>McKinsey &amp; Company</a:t>
            </a:r>
          </a:p>
        </p:txBody>
      </p:sp>
      <p:sp>
        <p:nvSpPr>
          <p:cNvPr id="33" name="Slide Number">
            <a:extLst>
              <a:ext uri="{FF2B5EF4-FFF2-40B4-BE49-F238E27FC236}">
                <a16:creationId xmlns:a16="http://schemas.microsoft.com/office/drawing/2014/main" id="{29D6AE77-A221-445A-AF70-12849BB5CA74}"/>
              </a:ext>
            </a:extLst>
          </p:cNvPr>
          <p:cNvSpPr>
            <a:spLocks noChangeArrowheads="1"/>
          </p:cNvSpPr>
          <p:nvPr>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buClr>
                <a:srgbClr val="FFFFFF"/>
              </a:buClr>
              <a:defRPr/>
            </a:pPr>
            <a:fld id="{4ABDCABE-3F10-B64C-92F1-862014417034}" type="slidenum">
              <a:rPr lang="en-US" altLang="zh-CN" sz="900" smtClean="0">
                <a:solidFill>
                  <a:srgbClr val="FFFFFF"/>
                </a:solidFill>
                <a:latin typeface="+mn-lt"/>
                <a:ea typeface="+mn-ea"/>
                <a:cs typeface="Arial" panose="020B0604020202020204" pitchFamily="34" charset="0"/>
              </a:rPr>
              <a:pPr algn="r" defTabSz="610744" fontAlgn="auto">
                <a:spcBef>
                  <a:spcPts val="0"/>
                </a:spcBef>
                <a:spcAft>
                  <a:spcPts val="0"/>
                </a:spcAft>
                <a:buClr>
                  <a:srgbClr val="FFFFFF"/>
                </a:buClr>
                <a:defRPr/>
              </a:pPr>
              <a:t>19</a:t>
            </a:fld>
            <a:endParaRPr lang="zh-CN" sz="900">
              <a:solidFill>
                <a:srgbClr val="FFFFFF"/>
              </a:solidFill>
              <a:latin typeface="+mn-lt"/>
              <a:ea typeface="+mn-ea"/>
              <a:cs typeface="Arial" panose="020B0604020202020204" pitchFamily="34" charset="0"/>
            </a:endParaRPr>
          </a:p>
        </p:txBody>
      </p:sp>
    </p:spTree>
    <p:extLst>
      <p:ext uri="{BB962C8B-B14F-4D97-AF65-F5344CB8AC3E}">
        <p14:creationId xmlns:p14="http://schemas.microsoft.com/office/powerpoint/2010/main" val="161199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9489711-F98F-404B-9D16-327C68234ED8}"/>
              </a:ext>
            </a:extLst>
          </p:cNvPr>
          <p:cNvGraphicFramePr>
            <a:graphicFrameLocks noChangeAspect="1"/>
          </p:cNvGraphicFramePr>
          <p:nvPr>
            <p:custDataLst>
              <p:tags r:id="rId2"/>
            </p:custDataLst>
            <p:extLst>
              <p:ext uri="{D42A27DB-BD31-4B8C-83A1-F6EECF244321}">
                <p14:modId xmlns:p14="http://schemas.microsoft.com/office/powerpoint/2010/main" val="560651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6" name="think-cell Slide" r:id="rId59" imgW="395" imgH="394" progId="TCLayout.ActiveDocument.1">
                  <p:embed/>
                </p:oleObj>
              </mc:Choice>
              <mc:Fallback>
                <p:oleObj name="think-cell Slide" r:id="rId59" imgW="395" imgH="394" progId="TCLayout.ActiveDocument.1">
                  <p:embed/>
                  <p:pic>
                    <p:nvPicPr>
                      <p:cNvPr id="0" name=""/>
                      <p:cNvPicPr/>
                      <p:nvPr/>
                    </p:nvPicPr>
                    <p:blipFill>
                      <a:blip r:embed="rId60"/>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A3A81B71-C618-46E8-8A84-5C0C156C84AA}"/>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zh-CN" altLang="en-US" dirty="0"/>
              <a:t>贴纸签到</a:t>
            </a:r>
            <a:endParaRPr lang="en-US" dirty="0"/>
          </a:p>
        </p:txBody>
      </p:sp>
      <p:sp>
        <p:nvSpPr>
          <p:cNvPr id="6" name="TextBox 5">
            <a:extLst>
              <a:ext uri="{FF2B5EF4-FFF2-40B4-BE49-F238E27FC236}">
                <a16:creationId xmlns:a16="http://schemas.microsoft.com/office/drawing/2014/main" id="{0845D639-CD65-4A28-BF39-6EACA7D5B0CC}"/>
              </a:ext>
            </a:extLst>
          </p:cNvPr>
          <p:cNvSpPr txBox="1"/>
          <p:nvPr>
            <p:custDataLst>
              <p:tags r:id="rId4"/>
            </p:custDataLst>
          </p:nvPr>
        </p:nvSpPr>
        <p:spPr bwMode="gray">
          <a:xfrm>
            <a:off x="554736" y="2029627"/>
            <a:ext cx="1286934" cy="276999"/>
          </a:xfrm>
          <a:prstGeom prst="rect">
            <a:avLst/>
          </a:prstGeom>
          <a:ln>
            <a:noFill/>
          </a:ln>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b="1" dirty="0"/>
              <a:t>ID</a:t>
            </a:r>
          </a:p>
        </p:txBody>
      </p:sp>
      <p:sp>
        <p:nvSpPr>
          <p:cNvPr id="16" name="TextBox 15">
            <a:extLst>
              <a:ext uri="{FF2B5EF4-FFF2-40B4-BE49-F238E27FC236}">
                <a16:creationId xmlns:a16="http://schemas.microsoft.com/office/drawing/2014/main" id="{84077E6A-3702-4711-80DE-682A6AE9B2F6}"/>
              </a:ext>
            </a:extLst>
          </p:cNvPr>
          <p:cNvSpPr txBox="1"/>
          <p:nvPr>
            <p:custDataLst>
              <p:tags r:id="rId5"/>
            </p:custDataLst>
          </p:nvPr>
        </p:nvSpPr>
        <p:spPr bwMode="gray">
          <a:xfrm>
            <a:off x="2117445" y="2029627"/>
            <a:ext cx="2173124" cy="276999"/>
          </a:xfrm>
          <a:prstGeom prst="rect">
            <a:avLst/>
          </a:prstGeom>
          <a:ln>
            <a:noFill/>
          </a:ln>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b="1" dirty="0"/>
              <a:t>姓名</a:t>
            </a:r>
            <a:endParaRPr lang="en-US" b="1" dirty="0"/>
          </a:p>
        </p:txBody>
      </p:sp>
      <p:sp>
        <p:nvSpPr>
          <p:cNvPr id="25" name="TextBox 24">
            <a:extLst>
              <a:ext uri="{FF2B5EF4-FFF2-40B4-BE49-F238E27FC236}">
                <a16:creationId xmlns:a16="http://schemas.microsoft.com/office/drawing/2014/main" id="{9C2C0900-FC67-4072-BF37-1A6FA62D1E8C}"/>
              </a:ext>
            </a:extLst>
          </p:cNvPr>
          <p:cNvSpPr txBox="1"/>
          <p:nvPr>
            <p:custDataLst>
              <p:tags r:id="rId6"/>
            </p:custDataLst>
          </p:nvPr>
        </p:nvSpPr>
        <p:spPr bwMode="gray">
          <a:xfrm>
            <a:off x="4566344" y="2029627"/>
            <a:ext cx="2173124" cy="276999"/>
          </a:xfrm>
          <a:prstGeom prst="rect">
            <a:avLst/>
          </a:prstGeom>
          <a:ln>
            <a:noFill/>
          </a:ln>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b="1"/>
              <a:t>籍贯</a:t>
            </a:r>
            <a:endParaRPr lang="en-US" b="1" dirty="0"/>
          </a:p>
        </p:txBody>
      </p:sp>
      <p:sp>
        <p:nvSpPr>
          <p:cNvPr id="34" name="TextBox 33">
            <a:extLst>
              <a:ext uri="{FF2B5EF4-FFF2-40B4-BE49-F238E27FC236}">
                <a16:creationId xmlns:a16="http://schemas.microsoft.com/office/drawing/2014/main" id="{49333F2A-1570-4B85-8915-D4EDCF97A5CC}"/>
              </a:ext>
            </a:extLst>
          </p:cNvPr>
          <p:cNvSpPr txBox="1"/>
          <p:nvPr>
            <p:custDataLst>
              <p:tags r:id="rId7"/>
            </p:custDataLst>
          </p:nvPr>
        </p:nvSpPr>
        <p:spPr bwMode="gray">
          <a:xfrm>
            <a:off x="7015243" y="2029627"/>
            <a:ext cx="2173124" cy="276999"/>
          </a:xfrm>
          <a:prstGeom prst="rect">
            <a:avLst/>
          </a:prstGeom>
          <a:ln>
            <a:noFill/>
          </a:ln>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b="1"/>
              <a:t>能级（</a:t>
            </a:r>
            <a:r>
              <a:rPr lang="en-US" altLang="zh-CN" b="1"/>
              <a:t>1</a:t>
            </a:r>
            <a:r>
              <a:rPr lang="zh-CN" altLang="en-US" b="1"/>
              <a:t>～</a:t>
            </a:r>
            <a:r>
              <a:rPr lang="en-US" altLang="zh-CN" b="1"/>
              <a:t>5</a:t>
            </a:r>
            <a:r>
              <a:rPr lang="zh-CN" altLang="en-US" b="1"/>
              <a:t>）</a:t>
            </a:r>
            <a:endParaRPr lang="en-US" b="1" dirty="0"/>
          </a:p>
        </p:txBody>
      </p:sp>
      <p:cxnSp>
        <p:nvCxnSpPr>
          <p:cNvPr id="45" name="LineContentSeparatorDefault 45">
            <a:extLst>
              <a:ext uri="{FF2B5EF4-FFF2-40B4-BE49-F238E27FC236}">
                <a16:creationId xmlns:a16="http://schemas.microsoft.com/office/drawing/2014/main" id="{51F93564-D8B0-4570-9DDF-113DD1FB4B63}"/>
              </a:ext>
            </a:extLst>
          </p:cNvPr>
          <p:cNvCxnSpPr>
            <a:cxnSpLocks/>
          </p:cNvCxnSpPr>
          <p:nvPr>
            <p:custDataLst>
              <p:tags r:id="rId8"/>
            </p:custDataLst>
          </p:nvPr>
        </p:nvCxnSpPr>
        <p:spPr>
          <a:xfrm>
            <a:off x="554736" y="2965110"/>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AFE229-92C0-4AE1-BBA8-C0ED9C5FB8ED}"/>
              </a:ext>
            </a:extLst>
          </p:cNvPr>
          <p:cNvSpPr txBox="1"/>
          <p:nvPr>
            <p:custDataLst>
              <p:tags r:id="rId9"/>
            </p:custDataLst>
          </p:nvPr>
        </p:nvSpPr>
        <p:spPr bwMode="gray">
          <a:xfrm>
            <a:off x="9464140" y="2029627"/>
            <a:ext cx="2173124" cy="276999"/>
          </a:xfrm>
          <a:prstGeom prst="rect">
            <a:avLst/>
          </a:prstGeom>
          <a:ln>
            <a:noFill/>
          </a:ln>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b="1"/>
              <a:t>想带走</a:t>
            </a:r>
            <a:endParaRPr lang="en-US" b="1" dirty="0"/>
          </a:p>
        </p:txBody>
      </p:sp>
      <p:grpSp>
        <p:nvGrpSpPr>
          <p:cNvPr id="67" name="Group 66">
            <a:extLst>
              <a:ext uri="{FF2B5EF4-FFF2-40B4-BE49-F238E27FC236}">
                <a16:creationId xmlns:a16="http://schemas.microsoft.com/office/drawing/2014/main" id="{EAE0DAF7-CE41-417C-9FAF-9E11826A8EAB}"/>
              </a:ext>
            </a:extLst>
          </p:cNvPr>
          <p:cNvGrpSpPr/>
          <p:nvPr/>
        </p:nvGrpSpPr>
        <p:grpSpPr>
          <a:xfrm>
            <a:off x="554736" y="2601663"/>
            <a:ext cx="11082528" cy="246221"/>
            <a:chOff x="554736" y="2574769"/>
            <a:chExt cx="11082528" cy="246221"/>
          </a:xfrm>
        </p:grpSpPr>
        <p:sp>
          <p:nvSpPr>
            <p:cNvPr id="8" name="TextBox 7">
              <a:extLst>
                <a:ext uri="{FF2B5EF4-FFF2-40B4-BE49-F238E27FC236}">
                  <a16:creationId xmlns:a16="http://schemas.microsoft.com/office/drawing/2014/main" id="{9F8AB4B1-C107-47FB-89FB-D49C15B34E7B}"/>
                </a:ext>
              </a:extLst>
            </p:cNvPr>
            <p:cNvSpPr txBox="1"/>
            <p:nvPr>
              <p:custDataLst>
                <p:tags r:id="rId52"/>
              </p:custDataLst>
            </p:nvPr>
          </p:nvSpPr>
          <p:spPr bwMode="gray">
            <a:xfrm>
              <a:off x="554736" y="2574769"/>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dirty="0"/>
                <a:t>1</a:t>
              </a:r>
            </a:p>
          </p:txBody>
        </p:sp>
        <p:sp>
          <p:nvSpPr>
            <p:cNvPr id="17" name="TextBox 16">
              <a:extLst>
                <a:ext uri="{FF2B5EF4-FFF2-40B4-BE49-F238E27FC236}">
                  <a16:creationId xmlns:a16="http://schemas.microsoft.com/office/drawing/2014/main" id="{DAE45A8B-AFE2-4284-963C-E30247E5018F}"/>
                </a:ext>
              </a:extLst>
            </p:cNvPr>
            <p:cNvSpPr txBox="1"/>
            <p:nvPr>
              <p:custDataLst>
                <p:tags r:id="rId53"/>
              </p:custDataLst>
            </p:nvPr>
          </p:nvSpPr>
          <p:spPr bwMode="gray">
            <a:xfrm>
              <a:off x="2117445" y="2574769"/>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26" name="TextBox 25">
              <a:extLst>
                <a:ext uri="{FF2B5EF4-FFF2-40B4-BE49-F238E27FC236}">
                  <a16:creationId xmlns:a16="http://schemas.microsoft.com/office/drawing/2014/main" id="{70EBE9E4-CABF-48CD-8EE8-C3652918797B}"/>
                </a:ext>
              </a:extLst>
            </p:cNvPr>
            <p:cNvSpPr txBox="1"/>
            <p:nvPr>
              <p:custDataLst>
                <p:tags r:id="rId54"/>
              </p:custDataLst>
            </p:nvPr>
          </p:nvSpPr>
          <p:spPr bwMode="gray">
            <a:xfrm>
              <a:off x="4566344" y="2574769"/>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5" name="TextBox 34">
              <a:extLst>
                <a:ext uri="{FF2B5EF4-FFF2-40B4-BE49-F238E27FC236}">
                  <a16:creationId xmlns:a16="http://schemas.microsoft.com/office/drawing/2014/main" id="{BC6608EA-A61B-47FA-8F7C-C1365A6AE646}"/>
                </a:ext>
              </a:extLst>
            </p:cNvPr>
            <p:cNvSpPr txBox="1"/>
            <p:nvPr>
              <p:custDataLst>
                <p:tags r:id="rId55"/>
              </p:custDataLst>
            </p:nvPr>
          </p:nvSpPr>
          <p:spPr bwMode="gray">
            <a:xfrm>
              <a:off x="7015243" y="2574769"/>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7" name="TextBox 46">
              <a:extLst>
                <a:ext uri="{FF2B5EF4-FFF2-40B4-BE49-F238E27FC236}">
                  <a16:creationId xmlns:a16="http://schemas.microsoft.com/office/drawing/2014/main" id="{79483C9B-4570-41BE-B447-266CC0089457}"/>
                </a:ext>
              </a:extLst>
            </p:cNvPr>
            <p:cNvSpPr txBox="1"/>
            <p:nvPr>
              <p:custDataLst>
                <p:tags r:id="rId56"/>
              </p:custDataLst>
            </p:nvPr>
          </p:nvSpPr>
          <p:spPr bwMode="gray">
            <a:xfrm>
              <a:off x="9464140" y="2574769"/>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68" name="Group 67">
            <a:extLst>
              <a:ext uri="{FF2B5EF4-FFF2-40B4-BE49-F238E27FC236}">
                <a16:creationId xmlns:a16="http://schemas.microsoft.com/office/drawing/2014/main" id="{AC113E19-C388-474B-9B4B-90999E99D487}"/>
              </a:ext>
            </a:extLst>
          </p:cNvPr>
          <p:cNvGrpSpPr/>
          <p:nvPr/>
        </p:nvGrpSpPr>
        <p:grpSpPr>
          <a:xfrm>
            <a:off x="554736" y="3082336"/>
            <a:ext cx="11082528" cy="246221"/>
            <a:chOff x="554736" y="3059284"/>
            <a:chExt cx="11082528" cy="246221"/>
          </a:xfrm>
        </p:grpSpPr>
        <p:sp>
          <p:nvSpPr>
            <p:cNvPr id="9" name="TextBox 8">
              <a:extLst>
                <a:ext uri="{FF2B5EF4-FFF2-40B4-BE49-F238E27FC236}">
                  <a16:creationId xmlns:a16="http://schemas.microsoft.com/office/drawing/2014/main" id="{C95F1479-8CA0-4529-A043-AC1286EACCDD}"/>
                </a:ext>
              </a:extLst>
            </p:cNvPr>
            <p:cNvSpPr txBox="1"/>
            <p:nvPr>
              <p:custDataLst>
                <p:tags r:id="rId47"/>
              </p:custDataLst>
            </p:nvPr>
          </p:nvSpPr>
          <p:spPr bwMode="gray">
            <a:xfrm>
              <a:off x="554736" y="3059284"/>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2</a:t>
              </a:r>
              <a:endParaRPr lang="en-US" sz="1600" dirty="0"/>
            </a:p>
          </p:txBody>
        </p:sp>
        <p:sp>
          <p:nvSpPr>
            <p:cNvPr id="18" name="TextBox 17">
              <a:extLst>
                <a:ext uri="{FF2B5EF4-FFF2-40B4-BE49-F238E27FC236}">
                  <a16:creationId xmlns:a16="http://schemas.microsoft.com/office/drawing/2014/main" id="{C2BDB01F-382B-4DD4-8294-746BE16906CC}"/>
                </a:ext>
              </a:extLst>
            </p:cNvPr>
            <p:cNvSpPr txBox="1"/>
            <p:nvPr>
              <p:custDataLst>
                <p:tags r:id="rId48"/>
              </p:custDataLst>
            </p:nvPr>
          </p:nvSpPr>
          <p:spPr bwMode="gray">
            <a:xfrm>
              <a:off x="2117445" y="3059284"/>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27" name="TextBox 26">
              <a:extLst>
                <a:ext uri="{FF2B5EF4-FFF2-40B4-BE49-F238E27FC236}">
                  <a16:creationId xmlns:a16="http://schemas.microsoft.com/office/drawing/2014/main" id="{B26E1E1F-ECF3-4BF7-81D8-1680A3DC7E96}"/>
                </a:ext>
              </a:extLst>
            </p:cNvPr>
            <p:cNvSpPr txBox="1"/>
            <p:nvPr>
              <p:custDataLst>
                <p:tags r:id="rId49"/>
              </p:custDataLst>
            </p:nvPr>
          </p:nvSpPr>
          <p:spPr bwMode="gray">
            <a:xfrm>
              <a:off x="4566344" y="3059284"/>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6" name="TextBox 35">
              <a:extLst>
                <a:ext uri="{FF2B5EF4-FFF2-40B4-BE49-F238E27FC236}">
                  <a16:creationId xmlns:a16="http://schemas.microsoft.com/office/drawing/2014/main" id="{B0BD1860-CEEF-46E2-B95C-9DC0D4681639}"/>
                </a:ext>
              </a:extLst>
            </p:cNvPr>
            <p:cNvSpPr txBox="1"/>
            <p:nvPr>
              <p:custDataLst>
                <p:tags r:id="rId50"/>
              </p:custDataLst>
            </p:nvPr>
          </p:nvSpPr>
          <p:spPr bwMode="gray">
            <a:xfrm>
              <a:off x="7015243" y="3059284"/>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8" name="TextBox 47">
              <a:extLst>
                <a:ext uri="{FF2B5EF4-FFF2-40B4-BE49-F238E27FC236}">
                  <a16:creationId xmlns:a16="http://schemas.microsoft.com/office/drawing/2014/main" id="{F526ABC4-AE3D-4948-AA37-23D65FA0B1FA}"/>
                </a:ext>
              </a:extLst>
            </p:cNvPr>
            <p:cNvSpPr txBox="1"/>
            <p:nvPr>
              <p:custDataLst>
                <p:tags r:id="rId51"/>
              </p:custDataLst>
            </p:nvPr>
          </p:nvSpPr>
          <p:spPr bwMode="gray">
            <a:xfrm>
              <a:off x="9464140" y="3059284"/>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69" name="Group 68">
            <a:extLst>
              <a:ext uri="{FF2B5EF4-FFF2-40B4-BE49-F238E27FC236}">
                <a16:creationId xmlns:a16="http://schemas.microsoft.com/office/drawing/2014/main" id="{FE6E0D8A-9246-47F4-A65B-1659EC7CC37A}"/>
              </a:ext>
            </a:extLst>
          </p:cNvPr>
          <p:cNvGrpSpPr/>
          <p:nvPr/>
        </p:nvGrpSpPr>
        <p:grpSpPr>
          <a:xfrm>
            <a:off x="554736" y="3563009"/>
            <a:ext cx="11082528" cy="246221"/>
            <a:chOff x="554736" y="3543800"/>
            <a:chExt cx="11082528" cy="246221"/>
          </a:xfrm>
        </p:grpSpPr>
        <p:sp>
          <p:nvSpPr>
            <p:cNvPr id="10" name="TextBox 9">
              <a:extLst>
                <a:ext uri="{FF2B5EF4-FFF2-40B4-BE49-F238E27FC236}">
                  <a16:creationId xmlns:a16="http://schemas.microsoft.com/office/drawing/2014/main" id="{C83B6098-E368-4FB0-B95F-2CA977A8B01C}"/>
                </a:ext>
              </a:extLst>
            </p:cNvPr>
            <p:cNvSpPr txBox="1"/>
            <p:nvPr>
              <p:custDataLst>
                <p:tags r:id="rId42"/>
              </p:custDataLst>
            </p:nvPr>
          </p:nvSpPr>
          <p:spPr bwMode="gray">
            <a:xfrm>
              <a:off x="554736" y="3543800"/>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3</a:t>
              </a:r>
              <a:endParaRPr lang="en-US" sz="1600" dirty="0"/>
            </a:p>
          </p:txBody>
        </p:sp>
        <p:sp>
          <p:nvSpPr>
            <p:cNvPr id="19" name="TextBox 18">
              <a:extLst>
                <a:ext uri="{FF2B5EF4-FFF2-40B4-BE49-F238E27FC236}">
                  <a16:creationId xmlns:a16="http://schemas.microsoft.com/office/drawing/2014/main" id="{49CB4BE9-56BF-4E32-9206-2F8869D73733}"/>
                </a:ext>
              </a:extLst>
            </p:cNvPr>
            <p:cNvSpPr txBox="1"/>
            <p:nvPr>
              <p:custDataLst>
                <p:tags r:id="rId43"/>
              </p:custDataLst>
            </p:nvPr>
          </p:nvSpPr>
          <p:spPr bwMode="gray">
            <a:xfrm>
              <a:off x="2117445" y="3543800"/>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28" name="TextBox 27">
              <a:extLst>
                <a:ext uri="{FF2B5EF4-FFF2-40B4-BE49-F238E27FC236}">
                  <a16:creationId xmlns:a16="http://schemas.microsoft.com/office/drawing/2014/main" id="{B3F04EF4-BDAA-4DB8-8795-0426959D5A42}"/>
                </a:ext>
              </a:extLst>
            </p:cNvPr>
            <p:cNvSpPr txBox="1"/>
            <p:nvPr>
              <p:custDataLst>
                <p:tags r:id="rId44"/>
              </p:custDataLst>
            </p:nvPr>
          </p:nvSpPr>
          <p:spPr bwMode="gray">
            <a:xfrm>
              <a:off x="4566344" y="3543800"/>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7" name="TextBox 36">
              <a:extLst>
                <a:ext uri="{FF2B5EF4-FFF2-40B4-BE49-F238E27FC236}">
                  <a16:creationId xmlns:a16="http://schemas.microsoft.com/office/drawing/2014/main" id="{C078E3AE-3CAC-4E97-BFDA-D0128519B11B}"/>
                </a:ext>
              </a:extLst>
            </p:cNvPr>
            <p:cNvSpPr txBox="1"/>
            <p:nvPr>
              <p:custDataLst>
                <p:tags r:id="rId45"/>
              </p:custDataLst>
            </p:nvPr>
          </p:nvSpPr>
          <p:spPr bwMode="gray">
            <a:xfrm>
              <a:off x="7015243" y="3543800"/>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9" name="TextBox 48">
              <a:extLst>
                <a:ext uri="{FF2B5EF4-FFF2-40B4-BE49-F238E27FC236}">
                  <a16:creationId xmlns:a16="http://schemas.microsoft.com/office/drawing/2014/main" id="{E2F89E62-81EE-4E4C-A87A-B7E4FAE6BD20}"/>
                </a:ext>
              </a:extLst>
            </p:cNvPr>
            <p:cNvSpPr txBox="1"/>
            <p:nvPr>
              <p:custDataLst>
                <p:tags r:id="rId46"/>
              </p:custDataLst>
            </p:nvPr>
          </p:nvSpPr>
          <p:spPr bwMode="gray">
            <a:xfrm>
              <a:off x="9464140" y="3543800"/>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70" name="Group 69">
            <a:extLst>
              <a:ext uri="{FF2B5EF4-FFF2-40B4-BE49-F238E27FC236}">
                <a16:creationId xmlns:a16="http://schemas.microsoft.com/office/drawing/2014/main" id="{D7F05688-A8A5-4FF7-9E25-D0BA7270BBAD}"/>
              </a:ext>
            </a:extLst>
          </p:cNvPr>
          <p:cNvGrpSpPr/>
          <p:nvPr/>
        </p:nvGrpSpPr>
        <p:grpSpPr>
          <a:xfrm>
            <a:off x="554736" y="4043682"/>
            <a:ext cx="11082528" cy="246221"/>
            <a:chOff x="554736" y="4028315"/>
            <a:chExt cx="11082528" cy="246221"/>
          </a:xfrm>
        </p:grpSpPr>
        <p:sp>
          <p:nvSpPr>
            <p:cNvPr id="11" name="TextBox 10">
              <a:extLst>
                <a:ext uri="{FF2B5EF4-FFF2-40B4-BE49-F238E27FC236}">
                  <a16:creationId xmlns:a16="http://schemas.microsoft.com/office/drawing/2014/main" id="{5289B5C2-ECEC-4CBA-8C74-92A84C9D7D0D}"/>
                </a:ext>
              </a:extLst>
            </p:cNvPr>
            <p:cNvSpPr txBox="1"/>
            <p:nvPr>
              <p:custDataLst>
                <p:tags r:id="rId37"/>
              </p:custDataLst>
            </p:nvPr>
          </p:nvSpPr>
          <p:spPr bwMode="gray">
            <a:xfrm>
              <a:off x="554736" y="4028315"/>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4</a:t>
              </a:r>
              <a:endParaRPr lang="en-US" sz="1600" dirty="0"/>
            </a:p>
          </p:txBody>
        </p:sp>
        <p:sp>
          <p:nvSpPr>
            <p:cNvPr id="20" name="TextBox 19">
              <a:extLst>
                <a:ext uri="{FF2B5EF4-FFF2-40B4-BE49-F238E27FC236}">
                  <a16:creationId xmlns:a16="http://schemas.microsoft.com/office/drawing/2014/main" id="{17BE27EA-840F-4B1D-8CD3-84F52EE72145}"/>
                </a:ext>
              </a:extLst>
            </p:cNvPr>
            <p:cNvSpPr txBox="1"/>
            <p:nvPr>
              <p:custDataLst>
                <p:tags r:id="rId38"/>
              </p:custDataLst>
            </p:nvPr>
          </p:nvSpPr>
          <p:spPr bwMode="gray">
            <a:xfrm>
              <a:off x="2117445" y="402831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29" name="TextBox 28">
              <a:extLst>
                <a:ext uri="{FF2B5EF4-FFF2-40B4-BE49-F238E27FC236}">
                  <a16:creationId xmlns:a16="http://schemas.microsoft.com/office/drawing/2014/main" id="{FB7FCDBB-4014-41BE-8A42-C307EF2BA6FB}"/>
                </a:ext>
              </a:extLst>
            </p:cNvPr>
            <p:cNvSpPr txBox="1"/>
            <p:nvPr>
              <p:custDataLst>
                <p:tags r:id="rId39"/>
              </p:custDataLst>
            </p:nvPr>
          </p:nvSpPr>
          <p:spPr bwMode="gray">
            <a:xfrm>
              <a:off x="4566344" y="402831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8" name="TextBox 37">
              <a:extLst>
                <a:ext uri="{FF2B5EF4-FFF2-40B4-BE49-F238E27FC236}">
                  <a16:creationId xmlns:a16="http://schemas.microsoft.com/office/drawing/2014/main" id="{EF681BCE-69A8-4E6D-AA44-5206E2E061AC}"/>
                </a:ext>
              </a:extLst>
            </p:cNvPr>
            <p:cNvSpPr txBox="1"/>
            <p:nvPr>
              <p:custDataLst>
                <p:tags r:id="rId40"/>
              </p:custDataLst>
            </p:nvPr>
          </p:nvSpPr>
          <p:spPr bwMode="gray">
            <a:xfrm>
              <a:off x="7015243" y="402831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50" name="TextBox 49">
              <a:extLst>
                <a:ext uri="{FF2B5EF4-FFF2-40B4-BE49-F238E27FC236}">
                  <a16:creationId xmlns:a16="http://schemas.microsoft.com/office/drawing/2014/main" id="{D76F2631-D11A-4CF1-9EDD-E20BED419936}"/>
                </a:ext>
              </a:extLst>
            </p:cNvPr>
            <p:cNvSpPr txBox="1"/>
            <p:nvPr>
              <p:custDataLst>
                <p:tags r:id="rId41"/>
              </p:custDataLst>
            </p:nvPr>
          </p:nvSpPr>
          <p:spPr bwMode="gray">
            <a:xfrm>
              <a:off x="9464140" y="402831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71" name="Group 70">
            <a:extLst>
              <a:ext uri="{FF2B5EF4-FFF2-40B4-BE49-F238E27FC236}">
                <a16:creationId xmlns:a16="http://schemas.microsoft.com/office/drawing/2014/main" id="{242AC272-8C80-4685-9836-FF9FA3CA19CE}"/>
              </a:ext>
            </a:extLst>
          </p:cNvPr>
          <p:cNvGrpSpPr/>
          <p:nvPr/>
        </p:nvGrpSpPr>
        <p:grpSpPr>
          <a:xfrm>
            <a:off x="554736" y="4524355"/>
            <a:ext cx="11082528" cy="246221"/>
            <a:chOff x="554736" y="4512831"/>
            <a:chExt cx="11082528" cy="246221"/>
          </a:xfrm>
        </p:grpSpPr>
        <p:sp>
          <p:nvSpPr>
            <p:cNvPr id="12" name="TextBox 11">
              <a:extLst>
                <a:ext uri="{FF2B5EF4-FFF2-40B4-BE49-F238E27FC236}">
                  <a16:creationId xmlns:a16="http://schemas.microsoft.com/office/drawing/2014/main" id="{C09F66B8-2C1A-4D2D-93BF-B66C36A56A1B}"/>
                </a:ext>
              </a:extLst>
            </p:cNvPr>
            <p:cNvSpPr txBox="1"/>
            <p:nvPr>
              <p:custDataLst>
                <p:tags r:id="rId32"/>
              </p:custDataLst>
            </p:nvPr>
          </p:nvSpPr>
          <p:spPr bwMode="gray">
            <a:xfrm>
              <a:off x="554736" y="4512831"/>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5</a:t>
              </a:r>
              <a:endParaRPr lang="en-US" sz="1600" dirty="0"/>
            </a:p>
          </p:txBody>
        </p:sp>
        <p:sp>
          <p:nvSpPr>
            <p:cNvPr id="21" name="TextBox 20">
              <a:extLst>
                <a:ext uri="{FF2B5EF4-FFF2-40B4-BE49-F238E27FC236}">
                  <a16:creationId xmlns:a16="http://schemas.microsoft.com/office/drawing/2014/main" id="{1014C152-5EC2-4F22-8298-BC257FA94769}"/>
                </a:ext>
              </a:extLst>
            </p:cNvPr>
            <p:cNvSpPr txBox="1"/>
            <p:nvPr>
              <p:custDataLst>
                <p:tags r:id="rId33"/>
              </p:custDataLst>
            </p:nvPr>
          </p:nvSpPr>
          <p:spPr bwMode="gray">
            <a:xfrm>
              <a:off x="2117445" y="4512831"/>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0" name="TextBox 29">
              <a:extLst>
                <a:ext uri="{FF2B5EF4-FFF2-40B4-BE49-F238E27FC236}">
                  <a16:creationId xmlns:a16="http://schemas.microsoft.com/office/drawing/2014/main" id="{D3596348-7EBC-4B8E-8409-687CE5D135C5}"/>
                </a:ext>
              </a:extLst>
            </p:cNvPr>
            <p:cNvSpPr txBox="1"/>
            <p:nvPr>
              <p:custDataLst>
                <p:tags r:id="rId34"/>
              </p:custDataLst>
            </p:nvPr>
          </p:nvSpPr>
          <p:spPr bwMode="gray">
            <a:xfrm>
              <a:off x="4566344" y="4512831"/>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9" name="TextBox 38">
              <a:extLst>
                <a:ext uri="{FF2B5EF4-FFF2-40B4-BE49-F238E27FC236}">
                  <a16:creationId xmlns:a16="http://schemas.microsoft.com/office/drawing/2014/main" id="{A2847AA4-997B-4EC4-A4BD-3E4FB01E3538}"/>
                </a:ext>
              </a:extLst>
            </p:cNvPr>
            <p:cNvSpPr txBox="1"/>
            <p:nvPr>
              <p:custDataLst>
                <p:tags r:id="rId35"/>
              </p:custDataLst>
            </p:nvPr>
          </p:nvSpPr>
          <p:spPr bwMode="gray">
            <a:xfrm>
              <a:off x="7015243" y="4512831"/>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51" name="TextBox 50">
              <a:extLst>
                <a:ext uri="{FF2B5EF4-FFF2-40B4-BE49-F238E27FC236}">
                  <a16:creationId xmlns:a16="http://schemas.microsoft.com/office/drawing/2014/main" id="{8727CBBF-CF75-4757-9339-0F1B47D99B04}"/>
                </a:ext>
              </a:extLst>
            </p:cNvPr>
            <p:cNvSpPr txBox="1"/>
            <p:nvPr>
              <p:custDataLst>
                <p:tags r:id="rId36"/>
              </p:custDataLst>
            </p:nvPr>
          </p:nvSpPr>
          <p:spPr bwMode="gray">
            <a:xfrm>
              <a:off x="9464140" y="4512831"/>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72" name="Group 71">
            <a:extLst>
              <a:ext uri="{FF2B5EF4-FFF2-40B4-BE49-F238E27FC236}">
                <a16:creationId xmlns:a16="http://schemas.microsoft.com/office/drawing/2014/main" id="{B7D6C1B2-6656-4B09-B91A-1193756FEE2E}"/>
              </a:ext>
            </a:extLst>
          </p:cNvPr>
          <p:cNvGrpSpPr/>
          <p:nvPr/>
        </p:nvGrpSpPr>
        <p:grpSpPr>
          <a:xfrm>
            <a:off x="554736" y="5005028"/>
            <a:ext cx="11082528" cy="246221"/>
            <a:chOff x="554736" y="4997346"/>
            <a:chExt cx="11082528" cy="246221"/>
          </a:xfrm>
        </p:grpSpPr>
        <p:sp>
          <p:nvSpPr>
            <p:cNvPr id="13" name="TextBox 12">
              <a:extLst>
                <a:ext uri="{FF2B5EF4-FFF2-40B4-BE49-F238E27FC236}">
                  <a16:creationId xmlns:a16="http://schemas.microsoft.com/office/drawing/2014/main" id="{18D27E91-5A25-401E-BFED-4C59A08296A7}"/>
                </a:ext>
              </a:extLst>
            </p:cNvPr>
            <p:cNvSpPr txBox="1"/>
            <p:nvPr>
              <p:custDataLst>
                <p:tags r:id="rId27"/>
              </p:custDataLst>
            </p:nvPr>
          </p:nvSpPr>
          <p:spPr bwMode="gray">
            <a:xfrm>
              <a:off x="554736" y="4997346"/>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6</a:t>
              </a:r>
              <a:endParaRPr lang="en-US" sz="1600" dirty="0"/>
            </a:p>
          </p:txBody>
        </p:sp>
        <p:sp>
          <p:nvSpPr>
            <p:cNvPr id="22" name="TextBox 21">
              <a:extLst>
                <a:ext uri="{FF2B5EF4-FFF2-40B4-BE49-F238E27FC236}">
                  <a16:creationId xmlns:a16="http://schemas.microsoft.com/office/drawing/2014/main" id="{A5C2F6CE-488E-4548-944C-AD2D8897785E}"/>
                </a:ext>
              </a:extLst>
            </p:cNvPr>
            <p:cNvSpPr txBox="1"/>
            <p:nvPr>
              <p:custDataLst>
                <p:tags r:id="rId28"/>
              </p:custDataLst>
            </p:nvPr>
          </p:nvSpPr>
          <p:spPr bwMode="gray">
            <a:xfrm>
              <a:off x="2117445" y="4997346"/>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1" name="TextBox 30">
              <a:extLst>
                <a:ext uri="{FF2B5EF4-FFF2-40B4-BE49-F238E27FC236}">
                  <a16:creationId xmlns:a16="http://schemas.microsoft.com/office/drawing/2014/main" id="{A38F3415-FED3-442B-A874-CA2AFDEA49AC}"/>
                </a:ext>
              </a:extLst>
            </p:cNvPr>
            <p:cNvSpPr txBox="1"/>
            <p:nvPr>
              <p:custDataLst>
                <p:tags r:id="rId29"/>
              </p:custDataLst>
            </p:nvPr>
          </p:nvSpPr>
          <p:spPr bwMode="gray">
            <a:xfrm>
              <a:off x="4566344" y="4997346"/>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0" name="TextBox 39">
              <a:extLst>
                <a:ext uri="{FF2B5EF4-FFF2-40B4-BE49-F238E27FC236}">
                  <a16:creationId xmlns:a16="http://schemas.microsoft.com/office/drawing/2014/main" id="{E1031FC3-7E36-4E81-9A6D-8E1BE71C6C4B}"/>
                </a:ext>
              </a:extLst>
            </p:cNvPr>
            <p:cNvSpPr txBox="1"/>
            <p:nvPr>
              <p:custDataLst>
                <p:tags r:id="rId30"/>
              </p:custDataLst>
            </p:nvPr>
          </p:nvSpPr>
          <p:spPr bwMode="gray">
            <a:xfrm>
              <a:off x="7015243" y="4997346"/>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52" name="TextBox 51">
              <a:extLst>
                <a:ext uri="{FF2B5EF4-FFF2-40B4-BE49-F238E27FC236}">
                  <a16:creationId xmlns:a16="http://schemas.microsoft.com/office/drawing/2014/main" id="{513289A0-2E1A-43FC-ACE0-2AFEAD12D133}"/>
                </a:ext>
              </a:extLst>
            </p:cNvPr>
            <p:cNvSpPr txBox="1"/>
            <p:nvPr>
              <p:custDataLst>
                <p:tags r:id="rId31"/>
              </p:custDataLst>
            </p:nvPr>
          </p:nvSpPr>
          <p:spPr bwMode="gray">
            <a:xfrm>
              <a:off x="9464140" y="4997346"/>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73" name="Group 72">
            <a:extLst>
              <a:ext uri="{FF2B5EF4-FFF2-40B4-BE49-F238E27FC236}">
                <a16:creationId xmlns:a16="http://schemas.microsoft.com/office/drawing/2014/main" id="{BA0BFF2E-0263-4178-A314-BFF03B8F94CB}"/>
              </a:ext>
            </a:extLst>
          </p:cNvPr>
          <p:cNvGrpSpPr/>
          <p:nvPr/>
        </p:nvGrpSpPr>
        <p:grpSpPr>
          <a:xfrm>
            <a:off x="554736" y="5485701"/>
            <a:ext cx="11082528" cy="246221"/>
            <a:chOff x="554736" y="5481862"/>
            <a:chExt cx="11082528" cy="246221"/>
          </a:xfrm>
        </p:grpSpPr>
        <p:sp>
          <p:nvSpPr>
            <p:cNvPr id="14" name="TextBox 13">
              <a:extLst>
                <a:ext uri="{FF2B5EF4-FFF2-40B4-BE49-F238E27FC236}">
                  <a16:creationId xmlns:a16="http://schemas.microsoft.com/office/drawing/2014/main" id="{AB84F28A-5D97-40F7-8C37-9305F3EF7F13}"/>
                </a:ext>
              </a:extLst>
            </p:cNvPr>
            <p:cNvSpPr txBox="1"/>
            <p:nvPr>
              <p:custDataLst>
                <p:tags r:id="rId22"/>
              </p:custDataLst>
            </p:nvPr>
          </p:nvSpPr>
          <p:spPr bwMode="gray">
            <a:xfrm>
              <a:off x="554736" y="5481862"/>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7</a:t>
              </a:r>
              <a:endParaRPr lang="en-US" sz="1600" dirty="0"/>
            </a:p>
          </p:txBody>
        </p:sp>
        <p:sp>
          <p:nvSpPr>
            <p:cNvPr id="23" name="TextBox 22">
              <a:extLst>
                <a:ext uri="{FF2B5EF4-FFF2-40B4-BE49-F238E27FC236}">
                  <a16:creationId xmlns:a16="http://schemas.microsoft.com/office/drawing/2014/main" id="{9A614E22-E064-4248-AD85-1BE70B27CA1D}"/>
                </a:ext>
              </a:extLst>
            </p:cNvPr>
            <p:cNvSpPr txBox="1"/>
            <p:nvPr>
              <p:custDataLst>
                <p:tags r:id="rId23"/>
              </p:custDataLst>
            </p:nvPr>
          </p:nvSpPr>
          <p:spPr bwMode="gray">
            <a:xfrm>
              <a:off x="2117445" y="5481862"/>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2" name="TextBox 31">
              <a:extLst>
                <a:ext uri="{FF2B5EF4-FFF2-40B4-BE49-F238E27FC236}">
                  <a16:creationId xmlns:a16="http://schemas.microsoft.com/office/drawing/2014/main" id="{CE917239-B0D3-4D1E-930E-0A2AB0EE7608}"/>
                </a:ext>
              </a:extLst>
            </p:cNvPr>
            <p:cNvSpPr txBox="1"/>
            <p:nvPr>
              <p:custDataLst>
                <p:tags r:id="rId24"/>
              </p:custDataLst>
            </p:nvPr>
          </p:nvSpPr>
          <p:spPr bwMode="gray">
            <a:xfrm>
              <a:off x="4566344" y="5481862"/>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1" name="TextBox 40">
              <a:extLst>
                <a:ext uri="{FF2B5EF4-FFF2-40B4-BE49-F238E27FC236}">
                  <a16:creationId xmlns:a16="http://schemas.microsoft.com/office/drawing/2014/main" id="{90392563-1D0D-4E95-84F5-784A77FB463F}"/>
                </a:ext>
              </a:extLst>
            </p:cNvPr>
            <p:cNvSpPr txBox="1"/>
            <p:nvPr>
              <p:custDataLst>
                <p:tags r:id="rId25"/>
              </p:custDataLst>
            </p:nvPr>
          </p:nvSpPr>
          <p:spPr bwMode="gray">
            <a:xfrm>
              <a:off x="7015243" y="5481862"/>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53" name="TextBox 52">
              <a:extLst>
                <a:ext uri="{FF2B5EF4-FFF2-40B4-BE49-F238E27FC236}">
                  <a16:creationId xmlns:a16="http://schemas.microsoft.com/office/drawing/2014/main" id="{D7FD9987-3EAA-45FD-9335-FE3672B6E3FF}"/>
                </a:ext>
              </a:extLst>
            </p:cNvPr>
            <p:cNvSpPr txBox="1"/>
            <p:nvPr>
              <p:custDataLst>
                <p:tags r:id="rId26"/>
              </p:custDataLst>
            </p:nvPr>
          </p:nvSpPr>
          <p:spPr bwMode="gray">
            <a:xfrm>
              <a:off x="9464140" y="5481862"/>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grpSp>
        <p:nvGrpSpPr>
          <p:cNvPr id="66" name="Group 65">
            <a:extLst>
              <a:ext uri="{FF2B5EF4-FFF2-40B4-BE49-F238E27FC236}">
                <a16:creationId xmlns:a16="http://schemas.microsoft.com/office/drawing/2014/main" id="{3A5E353D-CA8B-493C-9833-202EA0D22D29}"/>
              </a:ext>
            </a:extLst>
          </p:cNvPr>
          <p:cNvGrpSpPr/>
          <p:nvPr/>
        </p:nvGrpSpPr>
        <p:grpSpPr>
          <a:xfrm>
            <a:off x="554736" y="5966375"/>
            <a:ext cx="11082528" cy="246221"/>
            <a:chOff x="554736" y="5966375"/>
            <a:chExt cx="11082528" cy="246221"/>
          </a:xfrm>
        </p:grpSpPr>
        <p:sp>
          <p:nvSpPr>
            <p:cNvPr id="15" name="TextBox 14">
              <a:extLst>
                <a:ext uri="{FF2B5EF4-FFF2-40B4-BE49-F238E27FC236}">
                  <a16:creationId xmlns:a16="http://schemas.microsoft.com/office/drawing/2014/main" id="{9F27EC7B-F2F9-4072-928E-D2A8BDF8FA6E}"/>
                </a:ext>
              </a:extLst>
            </p:cNvPr>
            <p:cNvSpPr txBox="1"/>
            <p:nvPr>
              <p:custDataLst>
                <p:tags r:id="rId17"/>
              </p:custDataLst>
            </p:nvPr>
          </p:nvSpPr>
          <p:spPr bwMode="gray">
            <a:xfrm>
              <a:off x="554736" y="5966375"/>
              <a:ext cx="128693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8</a:t>
              </a:r>
              <a:endParaRPr lang="en-US" sz="1600" dirty="0"/>
            </a:p>
          </p:txBody>
        </p:sp>
        <p:sp>
          <p:nvSpPr>
            <p:cNvPr id="24" name="TextBox 23">
              <a:extLst>
                <a:ext uri="{FF2B5EF4-FFF2-40B4-BE49-F238E27FC236}">
                  <a16:creationId xmlns:a16="http://schemas.microsoft.com/office/drawing/2014/main" id="{12ABE6B8-BC32-4E2D-A899-B0C937A3BF81}"/>
                </a:ext>
              </a:extLst>
            </p:cNvPr>
            <p:cNvSpPr txBox="1"/>
            <p:nvPr>
              <p:custDataLst>
                <p:tags r:id="rId18"/>
              </p:custDataLst>
            </p:nvPr>
          </p:nvSpPr>
          <p:spPr bwMode="gray">
            <a:xfrm>
              <a:off x="2117445" y="596637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33" name="TextBox 32">
              <a:extLst>
                <a:ext uri="{FF2B5EF4-FFF2-40B4-BE49-F238E27FC236}">
                  <a16:creationId xmlns:a16="http://schemas.microsoft.com/office/drawing/2014/main" id="{7929C41B-B459-4234-AC01-256B7CD9157B}"/>
                </a:ext>
              </a:extLst>
            </p:cNvPr>
            <p:cNvSpPr txBox="1"/>
            <p:nvPr>
              <p:custDataLst>
                <p:tags r:id="rId19"/>
              </p:custDataLst>
            </p:nvPr>
          </p:nvSpPr>
          <p:spPr bwMode="gray">
            <a:xfrm>
              <a:off x="4566344" y="596637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42" name="TextBox 41">
              <a:extLst>
                <a:ext uri="{FF2B5EF4-FFF2-40B4-BE49-F238E27FC236}">
                  <a16:creationId xmlns:a16="http://schemas.microsoft.com/office/drawing/2014/main" id="{2F129988-B83D-4E0B-98D0-475F10E7588C}"/>
                </a:ext>
              </a:extLst>
            </p:cNvPr>
            <p:cNvSpPr txBox="1"/>
            <p:nvPr>
              <p:custDataLst>
                <p:tags r:id="rId20"/>
              </p:custDataLst>
            </p:nvPr>
          </p:nvSpPr>
          <p:spPr bwMode="gray">
            <a:xfrm>
              <a:off x="7015243" y="596637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sp>
          <p:nvSpPr>
            <p:cNvPr id="54" name="TextBox 53">
              <a:extLst>
                <a:ext uri="{FF2B5EF4-FFF2-40B4-BE49-F238E27FC236}">
                  <a16:creationId xmlns:a16="http://schemas.microsoft.com/office/drawing/2014/main" id="{411AA007-1E44-4874-A3DB-3DA142F6B48F}"/>
                </a:ext>
              </a:extLst>
            </p:cNvPr>
            <p:cNvSpPr txBox="1"/>
            <p:nvPr>
              <p:custDataLst>
                <p:tags r:id="rId21"/>
              </p:custDataLst>
            </p:nvPr>
          </p:nvSpPr>
          <p:spPr bwMode="gray">
            <a:xfrm>
              <a:off x="9464140" y="5966375"/>
              <a:ext cx="2173124" cy="246221"/>
            </a:xfrm>
            <a:prstGeom prst="rect">
              <a:avLst/>
            </a:prstGeom>
            <a:ln>
              <a:noFill/>
            </a:ln>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en-US" sz="1600"/>
                <a:t>XX</a:t>
              </a:r>
              <a:endParaRPr lang="en-US" sz="1600" dirty="0"/>
            </a:p>
          </p:txBody>
        </p:sp>
      </p:grpSp>
      <p:cxnSp>
        <p:nvCxnSpPr>
          <p:cNvPr id="60" name="LineContentSeparatorDefault 45">
            <a:extLst>
              <a:ext uri="{FF2B5EF4-FFF2-40B4-BE49-F238E27FC236}">
                <a16:creationId xmlns:a16="http://schemas.microsoft.com/office/drawing/2014/main" id="{0EE7FD20-F866-474B-947A-452EE8C98687}"/>
              </a:ext>
            </a:extLst>
          </p:cNvPr>
          <p:cNvCxnSpPr>
            <a:cxnSpLocks/>
          </p:cNvCxnSpPr>
          <p:nvPr>
            <p:custDataLst>
              <p:tags r:id="rId10"/>
            </p:custDataLst>
          </p:nvPr>
        </p:nvCxnSpPr>
        <p:spPr>
          <a:xfrm>
            <a:off x="554736" y="3445783"/>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LineContentSeparatorDefault 45">
            <a:extLst>
              <a:ext uri="{FF2B5EF4-FFF2-40B4-BE49-F238E27FC236}">
                <a16:creationId xmlns:a16="http://schemas.microsoft.com/office/drawing/2014/main" id="{DA763D4B-FEDF-42E8-A84D-64D6AE6077FC}"/>
              </a:ext>
            </a:extLst>
          </p:cNvPr>
          <p:cNvCxnSpPr>
            <a:cxnSpLocks/>
          </p:cNvCxnSpPr>
          <p:nvPr>
            <p:custDataLst>
              <p:tags r:id="rId11"/>
            </p:custDataLst>
          </p:nvPr>
        </p:nvCxnSpPr>
        <p:spPr>
          <a:xfrm>
            <a:off x="554736" y="3926456"/>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2" name="LineContentSeparatorDefault 45">
            <a:extLst>
              <a:ext uri="{FF2B5EF4-FFF2-40B4-BE49-F238E27FC236}">
                <a16:creationId xmlns:a16="http://schemas.microsoft.com/office/drawing/2014/main" id="{DA866916-6AF0-44B9-B449-1AAC03BD2A50}"/>
              </a:ext>
            </a:extLst>
          </p:cNvPr>
          <p:cNvCxnSpPr>
            <a:cxnSpLocks/>
          </p:cNvCxnSpPr>
          <p:nvPr>
            <p:custDataLst>
              <p:tags r:id="rId12"/>
            </p:custDataLst>
          </p:nvPr>
        </p:nvCxnSpPr>
        <p:spPr>
          <a:xfrm>
            <a:off x="554736" y="4407129"/>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LineContentSeparatorDefault 45">
            <a:extLst>
              <a:ext uri="{FF2B5EF4-FFF2-40B4-BE49-F238E27FC236}">
                <a16:creationId xmlns:a16="http://schemas.microsoft.com/office/drawing/2014/main" id="{6506B220-93C7-427D-A09E-68926ECCCBF9}"/>
              </a:ext>
            </a:extLst>
          </p:cNvPr>
          <p:cNvCxnSpPr>
            <a:cxnSpLocks/>
          </p:cNvCxnSpPr>
          <p:nvPr>
            <p:custDataLst>
              <p:tags r:id="rId13"/>
            </p:custDataLst>
          </p:nvPr>
        </p:nvCxnSpPr>
        <p:spPr>
          <a:xfrm>
            <a:off x="554736" y="4887802"/>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4" name="LineContentSeparatorDefault 45">
            <a:extLst>
              <a:ext uri="{FF2B5EF4-FFF2-40B4-BE49-F238E27FC236}">
                <a16:creationId xmlns:a16="http://schemas.microsoft.com/office/drawing/2014/main" id="{5959D098-E5FB-4CE2-AD2A-5F1BF441ECDB}"/>
              </a:ext>
            </a:extLst>
          </p:cNvPr>
          <p:cNvCxnSpPr>
            <a:cxnSpLocks/>
          </p:cNvCxnSpPr>
          <p:nvPr>
            <p:custDataLst>
              <p:tags r:id="rId14"/>
            </p:custDataLst>
          </p:nvPr>
        </p:nvCxnSpPr>
        <p:spPr>
          <a:xfrm>
            <a:off x="554736" y="5368475"/>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5" name="LineContentSeparatorDefault 45">
            <a:extLst>
              <a:ext uri="{FF2B5EF4-FFF2-40B4-BE49-F238E27FC236}">
                <a16:creationId xmlns:a16="http://schemas.microsoft.com/office/drawing/2014/main" id="{6F7B42D3-AE7A-4707-8DD4-C93E2AC35EFE}"/>
              </a:ext>
            </a:extLst>
          </p:cNvPr>
          <p:cNvCxnSpPr>
            <a:cxnSpLocks/>
          </p:cNvCxnSpPr>
          <p:nvPr>
            <p:custDataLst>
              <p:tags r:id="rId15"/>
            </p:custDataLst>
          </p:nvPr>
        </p:nvCxnSpPr>
        <p:spPr>
          <a:xfrm>
            <a:off x="554736" y="5849148"/>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LineContentSeparatorDefault 45">
            <a:extLst>
              <a:ext uri="{FF2B5EF4-FFF2-40B4-BE49-F238E27FC236}">
                <a16:creationId xmlns:a16="http://schemas.microsoft.com/office/drawing/2014/main" id="{9BEBCF42-F16F-49A7-BE41-F56BD5192A1F}"/>
              </a:ext>
            </a:extLst>
          </p:cNvPr>
          <p:cNvCxnSpPr>
            <a:cxnSpLocks/>
          </p:cNvCxnSpPr>
          <p:nvPr>
            <p:custDataLst>
              <p:tags r:id="rId16"/>
            </p:custDataLst>
          </p:nvPr>
        </p:nvCxnSpPr>
        <p:spPr>
          <a:xfrm>
            <a:off x="554736" y="2346545"/>
            <a:ext cx="11082528"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6973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454660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8"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zh-CN"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46249"/>
          </a:xfrm>
        </p:spPr>
        <p:txBody>
          <a:bodyPr vert="horz">
            <a:spAutoFit/>
          </a:bodyPr>
          <a:lstStyle/>
          <a:p>
            <a:r>
              <a:rPr lang="zh-CN" altLang="en-US" dirty="0"/>
              <a:t>议程</a:t>
            </a:r>
            <a:endParaRPr lang="zh-CN" dirty="0"/>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5"/>
            </p:custDataLst>
          </p:nvPr>
        </p:nvSpPr>
        <p:spPr/>
        <p:txBody>
          <a:bodyPr/>
          <a:lstStyle/>
          <a:p>
            <a:endParaRPr lang="zh-CN"/>
          </a:p>
        </p:txBody>
      </p:sp>
      <p:sp>
        <p:nvSpPr>
          <p:cNvPr id="10" name="Text Placeholder 2">
            <a:hlinkClick r:id="rId15" action="ppaction://hlinksldjump"/>
            <a:extLst>
              <a:ext uri="{FF2B5EF4-FFF2-40B4-BE49-F238E27FC236}">
                <a16:creationId xmlns:a16="http://schemas.microsoft.com/office/drawing/2014/main" id="{CBB2B682-34D5-4DF7-9193-ADC65464470D}"/>
              </a:ext>
            </a:extLst>
          </p:cNvPr>
          <p:cNvSpPr>
            <a:spLocks noGrp="1"/>
          </p:cNvSpPr>
          <p:nvPr>
            <p:custDataLst>
              <p:tags r:id="rId6"/>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dirty="0"/>
              <a:t>为什么敏捷及敏捷文化</a:t>
            </a:r>
          </a:p>
        </p:txBody>
      </p:sp>
      <p:sp>
        <p:nvSpPr>
          <p:cNvPr id="13" name="Text Placeholder 2">
            <a:extLst>
              <a:ext uri="{FF2B5EF4-FFF2-40B4-BE49-F238E27FC236}">
                <a16:creationId xmlns:a16="http://schemas.microsoft.com/office/drawing/2014/main" id="{9D4DF415-63A0-4B2B-B91B-47EEAE07B007}"/>
              </a:ext>
            </a:extLst>
          </p:cNvPr>
          <p:cNvSpPr>
            <a:spLocks noGrp="1"/>
          </p:cNvSpPr>
          <p:nvPr>
            <p:custDataLst>
              <p:tags r:id="rId7"/>
            </p:custDataLst>
          </p:nvPr>
        </p:nvSpPr>
        <p:spPr bwMode="gray">
          <a:xfrm>
            <a:off x="4978400" y="2817813"/>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None/>
            </a:pPr>
            <a:r>
              <a:rPr lang="zh-CN" altLang="en-US" b="1" dirty="0">
                <a:solidFill>
                  <a:schemeClr val="tx2"/>
                </a:solidFill>
              </a:rPr>
              <a:t>敏捷组织和传统组织的不同</a:t>
            </a:r>
          </a:p>
        </p:txBody>
      </p:sp>
      <p:sp>
        <p:nvSpPr>
          <p:cNvPr id="12" name="Text Placeholder 2">
            <a:hlinkClick r:id="rId16" action="ppaction://hlinksldjump"/>
            <a:extLst>
              <a:ext uri="{FF2B5EF4-FFF2-40B4-BE49-F238E27FC236}">
                <a16:creationId xmlns:a16="http://schemas.microsoft.com/office/drawing/2014/main" id="{84F660D0-E3CF-4CE2-B291-E20385B1D7F3}"/>
              </a:ext>
            </a:extLst>
          </p:cNvPr>
          <p:cNvSpPr>
            <a:spLocks noGrp="1"/>
          </p:cNvSpPr>
          <p:nvPr>
            <p:custDataLst>
              <p:tags r:id="rId8"/>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敏捷组织架构和人才</a:t>
            </a:r>
            <a:endParaRPr lang="zh-CN" altLang="en-US" dirty="0"/>
          </a:p>
        </p:txBody>
      </p:sp>
      <p:sp>
        <p:nvSpPr>
          <p:cNvPr id="11" name="Text Placeholder 2">
            <a:hlinkClick r:id="rId17" action="ppaction://hlinksldjump"/>
            <a:extLst>
              <a:ext uri="{FF2B5EF4-FFF2-40B4-BE49-F238E27FC236}">
                <a16:creationId xmlns:a16="http://schemas.microsoft.com/office/drawing/2014/main" id="{1F77CD4B-1880-43F5-90C6-00A1C2844418}"/>
              </a:ext>
            </a:extLst>
          </p:cNvPr>
          <p:cNvSpPr>
            <a:spLocks noGrp="1"/>
          </p:cNvSpPr>
          <p:nvPr>
            <p:custDataLst>
              <p:tags r:id="rId9"/>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敏捷工作流程</a:t>
            </a:r>
            <a:endParaRPr lang="zh-CN" altLang="en-US" dirty="0"/>
          </a:p>
        </p:txBody>
      </p:sp>
      <p:sp>
        <p:nvSpPr>
          <p:cNvPr id="22" name="Text Placeholder 2">
            <a:hlinkClick r:id="rId18" action="ppaction://hlinksldjump"/>
            <a:extLst>
              <a:ext uri="{FF2B5EF4-FFF2-40B4-BE49-F238E27FC236}">
                <a16:creationId xmlns:a16="http://schemas.microsoft.com/office/drawing/2014/main" id="{8C4719B8-BD1B-47C3-991E-18BB2AEE534D}"/>
              </a:ext>
            </a:extLst>
          </p:cNvPr>
          <p:cNvSpPr>
            <a:spLocks noGrp="1"/>
          </p:cNvSpPr>
          <p:nvPr>
            <p:custDataLst>
              <p:tags r:id="rId10"/>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讨论：组建敏捷团队</a:t>
            </a:r>
            <a:endParaRPr lang="zh-CN" altLang="en-US" dirty="0"/>
          </a:p>
        </p:txBody>
      </p:sp>
    </p:spTree>
    <p:extLst>
      <p:ext uri="{BB962C8B-B14F-4D97-AF65-F5344CB8AC3E}">
        <p14:creationId xmlns:p14="http://schemas.microsoft.com/office/powerpoint/2010/main" val="48827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8ED0975-04FF-47A0-8488-12352226A89B}"/>
              </a:ext>
            </a:extLst>
          </p:cNvPr>
          <p:cNvGraphicFramePr>
            <a:graphicFrameLocks noChangeAspect="1"/>
          </p:cNvGraphicFramePr>
          <p:nvPr>
            <p:custDataLst>
              <p:tags r:id="rId2"/>
            </p:custDataLst>
            <p:extLst>
              <p:ext uri="{D42A27DB-BD31-4B8C-83A1-F6EECF244321}">
                <p14:modId xmlns:p14="http://schemas.microsoft.com/office/powerpoint/2010/main" val="2273468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2"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B703592C-B0B8-4892-98BC-A1C65A754355}"/>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敏捷组织汇集动态和稳定的力量，在瞬息万变的环境中取得成功</a:t>
            </a:r>
            <a:endParaRPr lang="en-US" dirty="0"/>
          </a:p>
        </p:txBody>
      </p:sp>
      <p:sp>
        <p:nvSpPr>
          <p:cNvPr id="3" name="3. Subtitle">
            <a:extLst>
              <a:ext uri="{FF2B5EF4-FFF2-40B4-BE49-F238E27FC236}">
                <a16:creationId xmlns:a16="http://schemas.microsoft.com/office/drawing/2014/main" id="{6E4F640A-63A2-4D20-A982-7193DB7A5E36}"/>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D355E456-0F6D-4BF3-A948-3062C1FB5892}"/>
              </a:ext>
            </a:extLst>
          </p:cNvPr>
          <p:cNvSpPr>
            <a:spLocks noGrp="1"/>
          </p:cNvSpPr>
          <p:nvPr>
            <p:ph type="body" sz="quarter" idx="17"/>
            <p:custDataLst>
              <p:tags r:id="rId5"/>
            </p:custDataLst>
          </p:nvPr>
        </p:nvSpPr>
        <p:spPr/>
        <p:txBody>
          <a:bodyPr/>
          <a:lstStyle/>
          <a:p>
            <a:endParaRPr lang="en-US"/>
          </a:p>
        </p:txBody>
      </p:sp>
      <p:sp>
        <p:nvSpPr>
          <p:cNvPr id="6" name="5. Source">
            <a:extLst>
              <a:ext uri="{FF2B5EF4-FFF2-40B4-BE49-F238E27FC236}">
                <a16:creationId xmlns:a16="http://schemas.microsoft.com/office/drawing/2014/main" id="{DB15A044-8D62-4CED-BC64-57067555D9B3}"/>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zh-CN"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sz="800" dirty="0"/>
              <a:t>资料来源：</a:t>
            </a:r>
            <a:r>
              <a:rPr lang="zh-CN" altLang="en-US" sz="800" dirty="0"/>
              <a:t>敏捷研发服务系列</a:t>
            </a:r>
            <a:endParaRPr lang="zh-CN" sz="800" dirty="0"/>
          </a:p>
        </p:txBody>
      </p:sp>
      <p:pic>
        <p:nvPicPr>
          <p:cNvPr id="10" name="Picture 9">
            <a:extLst>
              <a:ext uri="{FF2B5EF4-FFF2-40B4-BE49-F238E27FC236}">
                <a16:creationId xmlns:a16="http://schemas.microsoft.com/office/drawing/2014/main" id="{59D6346C-54CF-455F-84FC-2F5463A6A21E}"/>
              </a:ext>
            </a:extLst>
          </p:cNvPr>
          <p:cNvPicPr>
            <a:picLocks noChangeAspect="1"/>
          </p:cNvPicPr>
          <p:nvPr/>
        </p:nvPicPr>
        <p:blipFill rotWithShape="1">
          <a:blip r:embed="rId10"/>
          <a:srcRect l="1493" r="3512"/>
          <a:stretch/>
        </p:blipFill>
        <p:spPr>
          <a:xfrm>
            <a:off x="3056965" y="1947451"/>
            <a:ext cx="6078070" cy="4191478"/>
          </a:xfrm>
          <a:prstGeom prst="rect">
            <a:avLst/>
          </a:prstGeom>
        </p:spPr>
      </p:pic>
      <p:sp>
        <p:nvSpPr>
          <p:cNvPr id="11" name="TextBox 10">
            <a:extLst>
              <a:ext uri="{FF2B5EF4-FFF2-40B4-BE49-F238E27FC236}">
                <a16:creationId xmlns:a16="http://schemas.microsoft.com/office/drawing/2014/main" id="{378C9EF2-50F7-46BF-8772-EED9F5C5B646}"/>
              </a:ext>
            </a:extLst>
          </p:cNvPr>
          <p:cNvSpPr txBox="1">
            <a:spLocks/>
          </p:cNvSpPr>
          <p:nvPr/>
        </p:nvSpPr>
        <p:spPr>
          <a:xfrm>
            <a:off x="7971198" y="5503011"/>
            <a:ext cx="3666066"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高效和标准化的基线流程、组织架构和系统，可消除重新工作 </a:t>
            </a:r>
            <a:endParaRPr lang="en-US" dirty="0"/>
          </a:p>
        </p:txBody>
      </p:sp>
      <p:sp>
        <p:nvSpPr>
          <p:cNvPr id="13" name="TextBox 12">
            <a:extLst>
              <a:ext uri="{FF2B5EF4-FFF2-40B4-BE49-F238E27FC236}">
                <a16:creationId xmlns:a16="http://schemas.microsoft.com/office/drawing/2014/main" id="{DA0F1846-0A46-41C8-BA60-168ACF6592CF}"/>
              </a:ext>
            </a:extLst>
          </p:cNvPr>
          <p:cNvSpPr txBox="1"/>
          <p:nvPr/>
        </p:nvSpPr>
        <p:spPr>
          <a:xfrm>
            <a:off x="1132960" y="5503011"/>
            <a:ext cx="2707977"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能够迅速采取行动应对挑战；适应新做事的方式 </a:t>
            </a:r>
            <a:endParaRPr lang="en-US" dirty="0"/>
          </a:p>
        </p:txBody>
      </p:sp>
      <p:sp>
        <p:nvSpPr>
          <p:cNvPr id="15" name="TextBox 14">
            <a:extLst>
              <a:ext uri="{FF2B5EF4-FFF2-40B4-BE49-F238E27FC236}">
                <a16:creationId xmlns:a16="http://schemas.microsoft.com/office/drawing/2014/main" id="{ECA40418-E386-431B-86D6-023FD49D8A30}"/>
              </a:ext>
            </a:extLst>
          </p:cNvPr>
          <p:cNvSpPr txBox="1">
            <a:spLocks/>
          </p:cNvSpPr>
          <p:nvPr/>
        </p:nvSpPr>
        <p:spPr>
          <a:xfrm>
            <a:off x="7971198" y="2123619"/>
            <a:ext cx="3666066" cy="73866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敏捷组织是能够快速重新配置其战略、资源和组织，在瞬息万变的环境中取得成功的组织</a:t>
            </a:r>
            <a:endParaRPr lang="en-US" dirty="0"/>
          </a:p>
        </p:txBody>
      </p:sp>
    </p:spTree>
    <p:extLst>
      <p:ext uri="{BB962C8B-B14F-4D97-AF65-F5344CB8AC3E}">
        <p14:creationId xmlns:p14="http://schemas.microsoft.com/office/powerpoint/2010/main" val="1373361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56D6662-0424-47C0-92AF-CD9E362EFA25}"/>
              </a:ext>
            </a:extLst>
          </p:cNvPr>
          <p:cNvGraphicFramePr>
            <a:graphicFrameLocks noChangeAspect="1"/>
          </p:cNvGraphicFramePr>
          <p:nvPr>
            <p:custDataLst>
              <p:tags r:id="rId2"/>
            </p:custDataLst>
            <p:extLst>
              <p:ext uri="{D42A27DB-BD31-4B8C-83A1-F6EECF244321}">
                <p14:modId xmlns:p14="http://schemas.microsoft.com/office/powerpoint/2010/main" val="2118383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6" name="think-cell Slide" r:id="rId6" imgW="395" imgH="394" progId="TCLayout.ActiveDocument.1">
                  <p:embed/>
                </p:oleObj>
              </mc:Choice>
              <mc:Fallback>
                <p:oleObj name="think-cell Slide" r:id="rId6" imgW="395" imgH="39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BD266E55-65EE-488A-AF5C-297168FCCB84}"/>
              </a:ext>
            </a:extLst>
          </p:cNvPr>
          <p:cNvSpPr>
            <a:spLocks noGrp="1"/>
          </p:cNvSpPr>
          <p:nvPr>
            <p:ph type="title"/>
            <p:custDataLst>
              <p:tags r:id="rId3"/>
            </p:custDataLst>
          </p:nvPr>
        </p:nvSpPr>
        <p:spPr>
          <a:xfrm>
            <a:off x="554736" y="3071210"/>
            <a:ext cx="5065776" cy="71558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zh-CN" altLang="en-US" dirty="0"/>
              <a:t>您觉得我们现在位于矩阵的位置上在哪里？</a:t>
            </a:r>
            <a:endParaRPr lang="en-US" dirty="0"/>
          </a:p>
        </p:txBody>
      </p:sp>
      <p:sp>
        <p:nvSpPr>
          <p:cNvPr id="3" name="1. On-page tracker">
            <a:extLst>
              <a:ext uri="{FF2B5EF4-FFF2-40B4-BE49-F238E27FC236}">
                <a16:creationId xmlns:a16="http://schemas.microsoft.com/office/drawing/2014/main" id="{68F04410-E1A8-4D37-A98B-ADA8544DB26C}"/>
              </a:ext>
            </a:extLst>
          </p:cNvPr>
          <p:cNvSpPr>
            <a:spLocks noGrp="1"/>
          </p:cNvSpPr>
          <p:nvPr>
            <p:ph type="body" sz="quarter" idx="17"/>
            <p:custDataLst>
              <p:tags r:id="rId4"/>
            </p:custDataLst>
          </p:nvPr>
        </p:nvSpPr>
        <p:spPr/>
        <p:txBody>
          <a:bodyPr/>
          <a:lstStyle/>
          <a:p>
            <a:endParaRPr lang="en-US"/>
          </a:p>
        </p:txBody>
      </p:sp>
      <p:pic>
        <p:nvPicPr>
          <p:cNvPr id="5" name="Picture 4">
            <a:extLst>
              <a:ext uri="{FF2B5EF4-FFF2-40B4-BE49-F238E27FC236}">
                <a16:creationId xmlns:a16="http://schemas.microsoft.com/office/drawing/2014/main" id="{6FD2B36B-BD51-4597-B580-814B20559C0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448771" y="1742588"/>
            <a:ext cx="6406981" cy="4194289"/>
          </a:xfrm>
          <a:prstGeom prst="rect">
            <a:avLst/>
          </a:prstGeom>
        </p:spPr>
      </p:pic>
    </p:spTree>
    <p:extLst>
      <p:ext uri="{BB962C8B-B14F-4D97-AF65-F5344CB8AC3E}">
        <p14:creationId xmlns:p14="http://schemas.microsoft.com/office/powerpoint/2010/main" val="1150573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Object 72" hidden="1"/>
          <p:cNvGraphicFramePr>
            <a:graphicFrameLocks/>
          </p:cNvGraphicFramePr>
          <p:nvPr>
            <p:custDataLst>
              <p:tags r:id="rId2"/>
            </p:custDataLst>
          </p:nvPr>
        </p:nvGraphicFramePr>
        <p:xfrm>
          <a:off x="1524270" y="1"/>
          <a:ext cx="161974" cy="161974"/>
        </p:xfrm>
        <a:graphic>
          <a:graphicData uri="http://schemas.openxmlformats.org/presentationml/2006/ole">
            <mc:AlternateContent xmlns:mc="http://schemas.openxmlformats.org/markup-compatibility/2006">
              <mc:Choice xmlns:v="urn:schemas-microsoft-com:vml" Requires="v">
                <p:oleObj spid="_x0000_s62470" name="think-cell Slide" r:id="rId13" imgW="270" imgH="270" progId="TCLayout.ActiveDocument.1">
                  <p:embed/>
                </p:oleObj>
              </mc:Choice>
              <mc:Fallback>
                <p:oleObj name="think-cell Slide" r:id="rId13" imgW="270" imgH="270" progId="TCLayout.ActiveDocument.1">
                  <p:embed/>
                  <p:pic>
                    <p:nvPicPr>
                      <p:cNvPr id="73" name="Object 72" hidden="1"/>
                      <p:cNvPicPr/>
                      <p:nvPr/>
                    </p:nvPicPr>
                    <p:blipFill>
                      <a:blip r:embed="rId14"/>
                      <a:stretch>
                        <a:fillRect/>
                      </a:stretch>
                    </p:blipFill>
                    <p:spPr>
                      <a:xfrm>
                        <a:off x="1524270" y="1"/>
                        <a:ext cx="161974" cy="161974"/>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352433-70C4-4E7E-94F8-C623FDDA4E96}"/>
              </a:ext>
            </a:extLst>
          </p:cNvPr>
          <p:cNvSpPr/>
          <p:nvPr>
            <p:custDataLst>
              <p:tags r:id="rId3"/>
            </p:custDataLst>
          </p:nvPr>
        </p:nvSpPr>
        <p:spPr>
          <a:xfrm>
            <a:off x="90" y="1"/>
            <a:ext cx="161974" cy="16197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6"/>
              </a:spcBef>
              <a:spcAft>
                <a:spcPts val="306"/>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146" name="2. Slide Title"/>
          <p:cNvSpPr>
            <a:spLocks noGrp="1" noChangeArrowheads="1"/>
          </p:cNvSpPr>
          <p:nvPr>
            <p:ph type="title"/>
            <p:custDataLst>
              <p:tags r:id="rId4"/>
            </p:custDataLst>
          </p:nvPr>
        </p:nvSpPr>
        <p:spPr>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err="1"/>
              <a:t>敏捷</a:t>
            </a:r>
            <a:r>
              <a:rPr lang="zh-CN" altLang="en-US" dirty="0"/>
              <a:t>工作流程不同于一般瀑布式开发流程</a:t>
            </a:r>
            <a:endParaRPr lang="en-US" dirty="0"/>
          </a:p>
        </p:txBody>
      </p:sp>
      <p:sp>
        <p:nvSpPr>
          <p:cNvPr id="5" name="Subtitle 4">
            <a:extLst>
              <a:ext uri="{FF2B5EF4-FFF2-40B4-BE49-F238E27FC236}">
                <a16:creationId xmlns:a16="http://schemas.microsoft.com/office/drawing/2014/main" id="{40DD9EA4-AF6C-47C7-8601-1DBCE9CC2D6C}"/>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73288E17-FC79-4F1D-8FA7-5AA3D74F7452}"/>
              </a:ext>
            </a:extLst>
          </p:cNvPr>
          <p:cNvSpPr>
            <a:spLocks noGrp="1"/>
          </p:cNvSpPr>
          <p:nvPr>
            <p:ph type="body" sz="quarter" idx="17"/>
          </p:nvPr>
        </p:nvSpPr>
        <p:spPr/>
        <p:txBody>
          <a:bodyPr/>
          <a:lstStyle/>
          <a:p>
            <a:endParaRPr lang="en-US"/>
          </a:p>
        </p:txBody>
      </p:sp>
      <p:sp>
        <p:nvSpPr>
          <p:cNvPr id="2" name="Rectangle 2"/>
          <p:cNvSpPr txBox="1">
            <a:spLocks/>
          </p:cNvSpPr>
          <p:nvPr/>
        </p:nvSpPr>
        <p:spPr bwMode="gray">
          <a:xfrm>
            <a:off x="1446809" y="1720870"/>
            <a:ext cx="516167"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sz="2000" b="1" dirty="0">
                <a:latin typeface="Arial" panose="020B0604020202020204" pitchFamily="34" charset="0"/>
                <a:ea typeface="KaiTi" panose="02010609060101010101" pitchFamily="49" charset="-122"/>
              </a:rPr>
              <a:t>瀑布</a:t>
            </a:r>
          </a:p>
        </p:txBody>
      </p:sp>
      <p:sp>
        <p:nvSpPr>
          <p:cNvPr id="3" name="Rectangle 4"/>
          <p:cNvSpPr txBox="1">
            <a:spLocks/>
          </p:cNvSpPr>
          <p:nvPr/>
        </p:nvSpPr>
        <p:spPr>
          <a:xfrm>
            <a:off x="554819" y="3626002"/>
            <a:ext cx="1728063" cy="419009"/>
          </a:xfrm>
          <a:prstGeom prst="rect">
            <a:avLst/>
          </a:prstGeom>
          <a:solidFill>
            <a:schemeClr val="accent1"/>
          </a:solidFill>
          <a:ln w="9525">
            <a:solidFill>
              <a:schemeClr val="bg1"/>
            </a:solidFill>
            <a:miter lim="800000"/>
            <a:headEnd/>
            <a:tailEnd/>
          </a:ln>
          <a:effectLst/>
        </p:spPr>
        <p:txBody>
          <a:bodyPr vert="horz" wrap="square" lIns="73472" tIns="73472" rIns="73472" bIns="73472"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solidFill>
                  <a:schemeClr val="bg1"/>
                </a:solidFill>
                <a:latin typeface="Arial" panose="020B0604020202020204" pitchFamily="34" charset="0"/>
                <a:ea typeface="KaiTi" panose="02010609060101010101" pitchFamily="49" charset="-122"/>
              </a:rPr>
              <a:t>要求</a:t>
            </a:r>
          </a:p>
        </p:txBody>
      </p:sp>
      <p:sp>
        <p:nvSpPr>
          <p:cNvPr id="39" name="Rectangle 4"/>
          <p:cNvSpPr txBox="1">
            <a:spLocks/>
          </p:cNvSpPr>
          <p:nvPr/>
        </p:nvSpPr>
        <p:spPr>
          <a:xfrm>
            <a:off x="998024" y="4175669"/>
            <a:ext cx="1728063" cy="419009"/>
          </a:xfrm>
          <a:prstGeom prst="rect">
            <a:avLst/>
          </a:prstGeom>
          <a:solidFill>
            <a:schemeClr val="accent2"/>
          </a:solidFill>
          <a:ln w="9525">
            <a:noFill/>
            <a:miter lim="800000"/>
            <a:headEnd/>
            <a:tailEnd/>
          </a:ln>
          <a:effectLst/>
        </p:spPr>
        <p:txBody>
          <a:bodyPr vert="horz" wrap="square" lIns="73472" tIns="73472" rIns="73472" bIns="73472"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latin typeface="Arial" panose="020B0604020202020204" pitchFamily="34" charset="0"/>
                <a:ea typeface="KaiTi" panose="02010609060101010101" pitchFamily="49" charset="-122"/>
              </a:rPr>
              <a:t>设计</a:t>
            </a:r>
          </a:p>
        </p:txBody>
      </p:sp>
      <p:sp>
        <p:nvSpPr>
          <p:cNvPr id="41" name="Rectangle 4"/>
          <p:cNvSpPr txBox="1">
            <a:spLocks/>
          </p:cNvSpPr>
          <p:nvPr/>
        </p:nvSpPr>
        <p:spPr>
          <a:xfrm>
            <a:off x="1441229" y="4725335"/>
            <a:ext cx="1728063" cy="419009"/>
          </a:xfrm>
          <a:prstGeom prst="rect">
            <a:avLst/>
          </a:prstGeom>
          <a:solidFill>
            <a:schemeClr val="accent3"/>
          </a:solidFill>
          <a:ln w="9525">
            <a:noFill/>
            <a:miter lim="800000"/>
            <a:headEnd/>
            <a:tailEnd/>
          </a:ln>
          <a:effectLst/>
        </p:spPr>
        <p:txBody>
          <a:bodyPr vert="horz" wrap="square" lIns="73472" tIns="73472" rIns="73472" bIns="73472"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bg1"/>
              </a:buClr>
            </a:pPr>
            <a:r>
              <a:rPr lang="en-US" b="1" dirty="0">
                <a:solidFill>
                  <a:schemeClr val="bg1"/>
                </a:solidFill>
                <a:latin typeface="Arial" panose="020B0604020202020204" pitchFamily="34" charset="0"/>
                <a:ea typeface="KaiTi" panose="02010609060101010101" pitchFamily="49" charset="-122"/>
              </a:rPr>
              <a:t>实现</a:t>
            </a:r>
          </a:p>
        </p:txBody>
      </p:sp>
      <p:sp>
        <p:nvSpPr>
          <p:cNvPr id="42" name="Rectangle 4"/>
          <p:cNvSpPr txBox="1">
            <a:spLocks/>
          </p:cNvSpPr>
          <p:nvPr/>
        </p:nvSpPr>
        <p:spPr>
          <a:xfrm>
            <a:off x="1884434" y="5275001"/>
            <a:ext cx="1728063" cy="419009"/>
          </a:xfrm>
          <a:prstGeom prst="rect">
            <a:avLst/>
          </a:prstGeom>
          <a:solidFill>
            <a:schemeClr val="accent4"/>
          </a:solidFill>
          <a:ln w="9525">
            <a:noFill/>
            <a:miter lim="800000"/>
            <a:headEnd/>
            <a:tailEnd/>
          </a:ln>
          <a:effectLst/>
        </p:spPr>
        <p:txBody>
          <a:bodyPr vert="horz" wrap="square" lIns="73472" tIns="73472" rIns="73472" bIns="73472"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b="1" dirty="0">
                <a:latin typeface="Arial" panose="020B0604020202020204" pitchFamily="34" charset="0"/>
                <a:ea typeface="KaiTi" panose="02010609060101010101" pitchFamily="49" charset="-122"/>
              </a:rPr>
              <a:t>验证</a:t>
            </a:r>
          </a:p>
        </p:txBody>
      </p:sp>
      <p:sp>
        <p:nvSpPr>
          <p:cNvPr id="43" name="Rectangle 4"/>
          <p:cNvSpPr txBox="1">
            <a:spLocks/>
          </p:cNvSpPr>
          <p:nvPr/>
        </p:nvSpPr>
        <p:spPr>
          <a:xfrm>
            <a:off x="2327639" y="5824668"/>
            <a:ext cx="1728063" cy="419009"/>
          </a:xfrm>
          <a:prstGeom prst="rect">
            <a:avLst/>
          </a:prstGeom>
          <a:solidFill>
            <a:schemeClr val="accent6"/>
          </a:solidFill>
          <a:ln w="9525">
            <a:noFill/>
            <a:miter lim="800000"/>
            <a:headEnd/>
            <a:tailEnd/>
          </a:ln>
          <a:effectLst/>
        </p:spPr>
        <p:txBody>
          <a:bodyPr vert="horz" wrap="square" lIns="73472" tIns="73472" rIns="73472" bIns="73472"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b="1" dirty="0">
                <a:latin typeface="Arial" panose="020B0604020202020204" pitchFamily="34" charset="0"/>
                <a:ea typeface="KaiTi" panose="02010609060101010101" pitchFamily="49" charset="-122"/>
              </a:rPr>
              <a:t>维护</a:t>
            </a:r>
          </a:p>
        </p:txBody>
      </p:sp>
      <p:sp>
        <p:nvSpPr>
          <p:cNvPr id="55" name="Rectangle 2"/>
          <p:cNvSpPr txBox="1">
            <a:spLocks/>
          </p:cNvSpPr>
          <p:nvPr/>
        </p:nvSpPr>
        <p:spPr bwMode="gray">
          <a:xfrm>
            <a:off x="7472337" y="1720870"/>
            <a:ext cx="516167"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2000" b="1" dirty="0">
                <a:latin typeface="Arial" panose="020B0604020202020204" pitchFamily="34" charset="0"/>
                <a:ea typeface="KaiTi" panose="02010609060101010101" pitchFamily="49" charset="-122"/>
              </a:rPr>
              <a:t>敏捷</a:t>
            </a:r>
          </a:p>
        </p:txBody>
      </p:sp>
      <p:sp>
        <p:nvSpPr>
          <p:cNvPr id="34" name="5. Source">
            <a:extLst>
              <a:ext uri="{FF2B5EF4-FFF2-40B4-BE49-F238E27FC236}">
                <a16:creationId xmlns:a16="http://schemas.microsoft.com/office/drawing/2014/main" id="{A2DEC67F-965C-438E-B940-675C55C785EA}"/>
              </a:ext>
            </a:extLst>
          </p:cNvPr>
          <p:cNvSpPr txBox="1"/>
          <p:nvPr>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err="1">
                <a:latin typeface="Arial" panose="020B0604020202020204" pitchFamily="34" charset="0"/>
                <a:ea typeface="KaiTi" panose="02010609060101010101" pitchFamily="49" charset="-122"/>
              </a:rPr>
              <a:t>资料来源：敏捷研发服务热线</a:t>
            </a:r>
            <a:endParaRPr lang="en-US" sz="800" dirty="0">
              <a:latin typeface="Arial" panose="020B0604020202020204" pitchFamily="34" charset="0"/>
              <a:ea typeface="KaiTi" panose="02010609060101010101" pitchFamily="49" charset="-122"/>
            </a:endParaRPr>
          </a:p>
        </p:txBody>
      </p:sp>
      <p:pic>
        <p:nvPicPr>
          <p:cNvPr id="13" name="CustomIcon">
            <a:extLst>
              <a:ext uri="{FF2B5EF4-FFF2-40B4-BE49-F238E27FC236}">
                <a16:creationId xmlns:a16="http://schemas.microsoft.com/office/drawing/2014/main" id="{EE0F5EAA-4B46-4328-890F-E1F41765B596}"/>
              </a:ext>
            </a:extLst>
          </p:cNvPr>
          <p:cNvPicPr>
            <a:picLocks noChangeAspect="1"/>
          </p:cNvPicPr>
          <p:nvPr>
            <p:custDataLst>
              <p:tags r:id="rId6"/>
            </p:custDataLst>
          </p:nvPr>
        </p:nvPicPr>
        <p:blipFill>
          <a:blip r:embed="rId15">
            <a:extLst>
              <a:ext uri="{96DAC541-7B7A-43D3-8B79-37D633B846F1}">
                <asvg:svgBlip xmlns:asvg="http://schemas.microsoft.com/office/drawing/2016/SVG/main" xmlns="" r:embed="rId16"/>
              </a:ext>
            </a:extLst>
          </a:blip>
          <a:stretch>
            <a:fillRect/>
          </a:stretch>
        </p:blipFill>
        <p:spPr>
          <a:xfrm>
            <a:off x="6580347" y="1569958"/>
            <a:ext cx="609600" cy="609600"/>
          </a:xfrm>
          <a:prstGeom prst="rect">
            <a:avLst/>
          </a:prstGeom>
        </p:spPr>
      </p:pic>
      <p:pic>
        <p:nvPicPr>
          <p:cNvPr id="15" name="CustomIcon">
            <a:extLst>
              <a:ext uri="{FF2B5EF4-FFF2-40B4-BE49-F238E27FC236}">
                <a16:creationId xmlns:a16="http://schemas.microsoft.com/office/drawing/2014/main" id="{032324ED-3EBF-472D-9082-2C65D6761187}"/>
              </a:ext>
            </a:extLst>
          </p:cNvPr>
          <p:cNvPicPr>
            <a:picLocks noChangeAspect="1"/>
          </p:cNvPicPr>
          <p:nvPr>
            <p:custDataLst>
              <p:tags r:id="rId7"/>
            </p:custDataLst>
          </p:nvPr>
        </p:nvPicPr>
        <p:blipFill>
          <a:blip r:embed="rId17">
            <a:extLst>
              <a:ext uri="{96DAC541-7B7A-43D3-8B79-37D633B846F1}">
                <asvg:svgBlip xmlns:asvg="http://schemas.microsoft.com/office/drawing/2016/SVG/main" xmlns="" r:embed="rId18"/>
              </a:ext>
            </a:extLst>
          </a:blip>
          <a:stretch>
            <a:fillRect/>
          </a:stretch>
        </p:blipFill>
        <p:spPr>
          <a:xfrm>
            <a:off x="554819" y="1569958"/>
            <a:ext cx="609600" cy="609600"/>
          </a:xfrm>
          <a:prstGeom prst="rect">
            <a:avLst/>
          </a:prstGeom>
        </p:spPr>
      </p:pic>
      <p:sp>
        <p:nvSpPr>
          <p:cNvPr id="16" name="TextBox 15">
            <a:extLst>
              <a:ext uri="{FF2B5EF4-FFF2-40B4-BE49-F238E27FC236}">
                <a16:creationId xmlns:a16="http://schemas.microsoft.com/office/drawing/2014/main" id="{2A8DE199-0DA5-4140-985E-0BCEB44EE9C8}"/>
              </a:ext>
            </a:extLst>
          </p:cNvPr>
          <p:cNvSpPr txBox="1"/>
          <p:nvPr/>
        </p:nvSpPr>
        <p:spPr>
          <a:xfrm>
            <a:off x="554818" y="2341370"/>
            <a:ext cx="3693319" cy="984885"/>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cs typeface="+mn-cs"/>
              </a:rPr>
              <a:t>在项目发布之前集成</a:t>
            </a:r>
          </a:p>
          <a:p>
            <a:r>
              <a:rPr lang="zh-CN" altLang="en-US" sz="1800" dirty="0">
                <a:cs typeface="+mn-cs"/>
              </a:rPr>
              <a:t>顺序进程，一个阶段跟随另一个阶段</a:t>
            </a:r>
          </a:p>
          <a:p>
            <a:r>
              <a:rPr lang="zh-CN" altLang="en-US" sz="1800" dirty="0">
                <a:cs typeface="+mn-cs"/>
              </a:rPr>
              <a:t>仅在要求和验证时涉及的业务</a:t>
            </a:r>
            <a:endParaRPr lang="en-US" sz="1800" dirty="0">
              <a:cs typeface="+mn-cs"/>
            </a:endParaRPr>
          </a:p>
        </p:txBody>
      </p:sp>
      <p:sp>
        <p:nvSpPr>
          <p:cNvPr id="18" name="TextBox 17">
            <a:extLst>
              <a:ext uri="{FF2B5EF4-FFF2-40B4-BE49-F238E27FC236}">
                <a16:creationId xmlns:a16="http://schemas.microsoft.com/office/drawing/2014/main" id="{165A97B4-55C2-404F-8DEC-2D762B533B1A}"/>
              </a:ext>
            </a:extLst>
          </p:cNvPr>
          <p:cNvSpPr txBox="1"/>
          <p:nvPr/>
        </p:nvSpPr>
        <p:spPr>
          <a:xfrm>
            <a:off x="6525057" y="2341370"/>
            <a:ext cx="3693319" cy="984885"/>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dirty="0">
                <a:cs typeface="+mn-cs"/>
              </a:rPr>
              <a:t>可交付成果的迭代优化（“</a:t>
            </a:r>
            <a:r>
              <a:rPr lang="zh-CN" altLang="en-US" sz="1800" dirty="0"/>
              <a:t>冲刺</a:t>
            </a:r>
            <a:r>
              <a:rPr lang="zh-CN" altLang="en-US" sz="1800" dirty="0">
                <a:cs typeface="+mn-cs"/>
              </a:rPr>
              <a:t>”）</a:t>
            </a:r>
          </a:p>
          <a:p>
            <a:r>
              <a:rPr lang="zh-CN" altLang="en-US" sz="1800" dirty="0">
                <a:cs typeface="+mn-cs"/>
              </a:rPr>
              <a:t>专注于学习 </a:t>
            </a:r>
            <a:r>
              <a:rPr lang="en-US" altLang="zh-CN" sz="1800" dirty="0"/>
              <a:t>– </a:t>
            </a:r>
            <a:r>
              <a:rPr lang="zh-CN" altLang="en-US" sz="1800" dirty="0"/>
              <a:t>每 </a:t>
            </a:r>
            <a:r>
              <a:rPr lang="en-US" altLang="zh-CN" sz="1800" dirty="0"/>
              <a:t>1-5 </a:t>
            </a:r>
            <a:r>
              <a:rPr lang="zh-CN" altLang="en-US" sz="1800" dirty="0"/>
              <a:t>周一次</a:t>
            </a:r>
          </a:p>
          <a:p>
            <a:r>
              <a:rPr lang="zh-CN" altLang="en-US" sz="1800" dirty="0">
                <a:cs typeface="+mn-cs"/>
              </a:rPr>
              <a:t>客户和业务涉及整个</a:t>
            </a:r>
            <a:endParaRPr lang="en-US" sz="1800" dirty="0">
              <a:cs typeface="+mn-cs"/>
            </a:endParaRPr>
          </a:p>
        </p:txBody>
      </p:sp>
      <p:cxnSp>
        <p:nvCxnSpPr>
          <p:cNvPr id="23" name="Connector: Elbow 22">
            <a:extLst>
              <a:ext uri="{FF2B5EF4-FFF2-40B4-BE49-F238E27FC236}">
                <a16:creationId xmlns:a16="http://schemas.microsoft.com/office/drawing/2014/main" id="{2B7C755E-83AB-4B93-BB02-099E590A41CD}"/>
              </a:ext>
            </a:extLst>
          </p:cNvPr>
          <p:cNvCxnSpPr>
            <a:stCxn id="3" idx="3"/>
            <a:endCxn id="39" idx="3"/>
          </p:cNvCxnSpPr>
          <p:nvPr/>
        </p:nvCxnSpPr>
        <p:spPr>
          <a:xfrm>
            <a:off x="2282882" y="3835507"/>
            <a:ext cx="443205" cy="549667"/>
          </a:xfrm>
          <a:prstGeom prst="bentConnector3">
            <a:avLst>
              <a:gd name="adj1" fmla="val 151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981806-BC89-4FB5-9BCD-B7502E62D250}"/>
              </a:ext>
            </a:extLst>
          </p:cNvPr>
          <p:cNvCxnSpPr>
            <a:cxnSpLocks/>
            <a:stCxn id="39" idx="3"/>
            <a:endCxn id="41" idx="3"/>
          </p:cNvCxnSpPr>
          <p:nvPr/>
        </p:nvCxnSpPr>
        <p:spPr>
          <a:xfrm>
            <a:off x="2726087" y="4385174"/>
            <a:ext cx="443205" cy="549666"/>
          </a:xfrm>
          <a:prstGeom prst="bentConnector3">
            <a:avLst>
              <a:gd name="adj1" fmla="val 151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1FD7D40D-FBA9-4BC6-BE02-FABF41FE11D3}"/>
              </a:ext>
            </a:extLst>
          </p:cNvPr>
          <p:cNvCxnSpPr>
            <a:cxnSpLocks/>
            <a:stCxn id="41" idx="3"/>
            <a:endCxn id="42" idx="3"/>
          </p:cNvCxnSpPr>
          <p:nvPr/>
        </p:nvCxnSpPr>
        <p:spPr>
          <a:xfrm>
            <a:off x="3169292" y="4934840"/>
            <a:ext cx="443205" cy="549666"/>
          </a:xfrm>
          <a:prstGeom prst="bentConnector3">
            <a:avLst>
              <a:gd name="adj1" fmla="val 151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D437F8B-BEB0-44C3-912E-9980E2622326}"/>
              </a:ext>
            </a:extLst>
          </p:cNvPr>
          <p:cNvCxnSpPr>
            <a:cxnSpLocks/>
            <a:stCxn id="42" idx="3"/>
            <a:endCxn id="43" idx="3"/>
          </p:cNvCxnSpPr>
          <p:nvPr/>
        </p:nvCxnSpPr>
        <p:spPr>
          <a:xfrm>
            <a:off x="3612497" y="5484506"/>
            <a:ext cx="443205" cy="549667"/>
          </a:xfrm>
          <a:prstGeom prst="bentConnector3">
            <a:avLst>
              <a:gd name="adj1" fmla="val 151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4B143DF-3C0D-4B84-9A90-F2053660FB99}"/>
              </a:ext>
            </a:extLst>
          </p:cNvPr>
          <p:cNvCxnSpPr>
            <a:cxnSpLocks/>
          </p:cNvCxnSpPr>
          <p:nvPr/>
        </p:nvCxnSpPr>
        <p:spPr>
          <a:xfrm>
            <a:off x="9390184" y="5590863"/>
            <a:ext cx="2247080" cy="0"/>
          </a:xfrm>
          <a:prstGeom prst="straightConnector1">
            <a:avLst/>
          </a:prstGeom>
          <a:ln w="1270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1EF25D6-DC44-4128-96D8-F0101C81E13C}"/>
              </a:ext>
            </a:extLst>
          </p:cNvPr>
          <p:cNvSpPr/>
          <p:nvPr/>
        </p:nvSpPr>
        <p:spPr>
          <a:xfrm>
            <a:off x="10652455" y="5486327"/>
            <a:ext cx="214260" cy="214260"/>
          </a:xfrm>
          <a:prstGeom prst="ellipse">
            <a:avLst/>
          </a:prstGeom>
          <a:solidFill>
            <a:schemeClr val="bg1"/>
          </a:solidFill>
          <a:ln w="12700" cap="sq">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63" name="Straight Arrow Connector 62">
            <a:extLst>
              <a:ext uri="{FF2B5EF4-FFF2-40B4-BE49-F238E27FC236}">
                <a16:creationId xmlns:a16="http://schemas.microsoft.com/office/drawing/2014/main" id="{285BAB22-7E2E-4573-9E0D-61772D87ECD8}"/>
              </a:ext>
            </a:extLst>
          </p:cNvPr>
          <p:cNvCxnSpPr>
            <a:cxnSpLocks/>
          </p:cNvCxnSpPr>
          <p:nvPr/>
        </p:nvCxnSpPr>
        <p:spPr>
          <a:xfrm flipV="1">
            <a:off x="6533507" y="5593457"/>
            <a:ext cx="2906117" cy="0"/>
          </a:xfrm>
          <a:prstGeom prst="straightConnector1">
            <a:avLst/>
          </a:prstGeom>
          <a:ln w="1270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4DA1C34-C9F2-42E6-88B1-9D76CAB0E077}"/>
              </a:ext>
            </a:extLst>
          </p:cNvPr>
          <p:cNvSpPr/>
          <p:nvPr/>
        </p:nvSpPr>
        <p:spPr>
          <a:xfrm>
            <a:off x="7199271" y="5486327"/>
            <a:ext cx="214260" cy="214260"/>
          </a:xfrm>
          <a:prstGeom prst="ellipse">
            <a:avLst/>
          </a:prstGeom>
          <a:solidFill>
            <a:schemeClr val="bg1"/>
          </a:solidFill>
          <a:ln w="12700" cap="sq">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5" name="Oval 64">
            <a:extLst>
              <a:ext uri="{FF2B5EF4-FFF2-40B4-BE49-F238E27FC236}">
                <a16:creationId xmlns:a16="http://schemas.microsoft.com/office/drawing/2014/main" id="{2F7C1E35-7515-4A8C-9994-9B870B576AC3}"/>
              </a:ext>
            </a:extLst>
          </p:cNvPr>
          <p:cNvSpPr/>
          <p:nvPr/>
        </p:nvSpPr>
        <p:spPr>
          <a:xfrm>
            <a:off x="8290265" y="5486327"/>
            <a:ext cx="214260" cy="214260"/>
          </a:xfrm>
          <a:prstGeom prst="ellipse">
            <a:avLst/>
          </a:prstGeom>
          <a:solidFill>
            <a:schemeClr val="bg1"/>
          </a:solidFill>
          <a:ln w="127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nvGrpSpPr>
          <p:cNvPr id="32" name="Group 31">
            <a:extLst>
              <a:ext uri="{FF2B5EF4-FFF2-40B4-BE49-F238E27FC236}">
                <a16:creationId xmlns:a16="http://schemas.microsoft.com/office/drawing/2014/main" id="{3ECC280A-A56E-4733-89E7-1D07C1FC97BD}"/>
              </a:ext>
            </a:extLst>
          </p:cNvPr>
          <p:cNvGrpSpPr/>
          <p:nvPr/>
        </p:nvGrpSpPr>
        <p:grpSpPr>
          <a:xfrm>
            <a:off x="8511933" y="3709341"/>
            <a:ext cx="1878395" cy="1878464"/>
            <a:chOff x="11498504" y="3500405"/>
            <a:chExt cx="2213484" cy="2213566"/>
          </a:xfrm>
        </p:grpSpPr>
        <p:sp>
          <p:nvSpPr>
            <p:cNvPr id="67" name="TextBox 66">
              <a:extLst>
                <a:ext uri="{FF2B5EF4-FFF2-40B4-BE49-F238E27FC236}">
                  <a16:creationId xmlns:a16="http://schemas.microsoft.com/office/drawing/2014/main" id="{3A2786DB-7B73-47E9-BB8A-EEE56042C721}"/>
                </a:ext>
              </a:extLst>
            </p:cNvPr>
            <p:cNvSpPr txBox="1"/>
            <p:nvPr/>
          </p:nvSpPr>
          <p:spPr>
            <a:xfrm>
              <a:off x="11976636" y="4361011"/>
              <a:ext cx="1257220" cy="65282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1800" b="1" dirty="0"/>
                <a:t>冲刺： </a:t>
              </a:r>
              <a:r>
                <a:rPr lang="zh-CN" altLang="en-US" sz="1800" dirty="0"/>
                <a:t/>
              </a:r>
              <a:br>
                <a:rPr lang="zh-CN" altLang="en-US" sz="1800" dirty="0"/>
              </a:br>
              <a:r>
                <a:rPr lang="en-US" altLang="zh-CN" sz="1800" dirty="0"/>
                <a:t>1-5 </a:t>
              </a:r>
              <a:r>
                <a:rPr lang="zh-CN" altLang="en-US" sz="1800" dirty="0"/>
                <a:t>周</a:t>
              </a:r>
            </a:p>
          </p:txBody>
        </p:sp>
        <p:sp>
          <p:nvSpPr>
            <p:cNvPr id="69" name="Arc 68">
              <a:extLst>
                <a:ext uri="{FF2B5EF4-FFF2-40B4-BE49-F238E27FC236}">
                  <a16:creationId xmlns:a16="http://schemas.microsoft.com/office/drawing/2014/main" id="{82983C0F-7A10-482B-955E-5A325BCEC887}"/>
                </a:ext>
              </a:extLst>
            </p:cNvPr>
            <p:cNvSpPr>
              <a:spLocks/>
            </p:cNvSpPr>
            <p:nvPr/>
          </p:nvSpPr>
          <p:spPr>
            <a:xfrm>
              <a:off x="11498504" y="3500405"/>
              <a:ext cx="2213484" cy="2213566"/>
            </a:xfrm>
            <a:prstGeom prst="arc">
              <a:avLst>
                <a:gd name="adj1" fmla="val 8647789"/>
                <a:gd name="adj2" fmla="val 5442110"/>
              </a:avLst>
            </a:prstGeom>
            <a:ln w="12700" cap="sq">
              <a:solidFill>
                <a:srgbClr val="000000"/>
              </a:solidFill>
              <a:miter lim="8000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grpSp>
      <p:sp>
        <p:nvSpPr>
          <p:cNvPr id="70" name="TextBox 69">
            <a:extLst>
              <a:ext uri="{FF2B5EF4-FFF2-40B4-BE49-F238E27FC236}">
                <a16:creationId xmlns:a16="http://schemas.microsoft.com/office/drawing/2014/main" id="{A90F12C3-1CC1-4204-B8D7-E8B925B970DE}"/>
              </a:ext>
            </a:extLst>
          </p:cNvPr>
          <p:cNvSpPr txBox="1">
            <a:spLocks/>
          </p:cNvSpPr>
          <p:nvPr/>
        </p:nvSpPr>
        <p:spPr>
          <a:xfrm>
            <a:off x="7624501" y="5997264"/>
            <a:ext cx="154578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冲刺要求</a:t>
            </a:r>
          </a:p>
        </p:txBody>
      </p:sp>
      <p:sp>
        <p:nvSpPr>
          <p:cNvPr id="72" name="TextBox 71">
            <a:extLst>
              <a:ext uri="{FF2B5EF4-FFF2-40B4-BE49-F238E27FC236}">
                <a16:creationId xmlns:a16="http://schemas.microsoft.com/office/drawing/2014/main" id="{1CBDD7D7-1264-45DB-A5BD-21948DD364D7}"/>
              </a:ext>
            </a:extLst>
          </p:cNvPr>
          <p:cNvSpPr txBox="1">
            <a:spLocks/>
          </p:cNvSpPr>
          <p:nvPr/>
        </p:nvSpPr>
        <p:spPr>
          <a:xfrm>
            <a:off x="6533507" y="5997264"/>
            <a:ext cx="154578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产品要求</a:t>
            </a:r>
          </a:p>
        </p:txBody>
      </p:sp>
      <p:cxnSp>
        <p:nvCxnSpPr>
          <p:cNvPr id="77" name="LineContentSeparatorDefault 3">
            <a:extLst>
              <a:ext uri="{FF2B5EF4-FFF2-40B4-BE49-F238E27FC236}">
                <a16:creationId xmlns:a16="http://schemas.microsoft.com/office/drawing/2014/main" id="{715D8A12-1DDA-4DAD-ACF3-0409218A9992}"/>
              </a:ext>
            </a:extLst>
          </p:cNvPr>
          <p:cNvCxnSpPr>
            <a:cxnSpLocks/>
          </p:cNvCxnSpPr>
          <p:nvPr>
            <p:custDataLst>
              <p:tags r:id="rId8"/>
            </p:custDataLst>
          </p:nvPr>
        </p:nvCxnSpPr>
        <p:spPr>
          <a:xfrm flipV="1">
            <a:off x="7306401" y="5787545"/>
            <a:ext cx="0" cy="15762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LineContentSeparatorDefault 3">
            <a:extLst>
              <a:ext uri="{FF2B5EF4-FFF2-40B4-BE49-F238E27FC236}">
                <a16:creationId xmlns:a16="http://schemas.microsoft.com/office/drawing/2014/main" id="{A0BD6D4C-7074-4E6A-9916-DFF66FD283EE}"/>
              </a:ext>
            </a:extLst>
          </p:cNvPr>
          <p:cNvCxnSpPr>
            <a:cxnSpLocks/>
          </p:cNvCxnSpPr>
          <p:nvPr>
            <p:custDataLst>
              <p:tags r:id="rId9"/>
            </p:custDataLst>
          </p:nvPr>
        </p:nvCxnSpPr>
        <p:spPr>
          <a:xfrm flipV="1">
            <a:off x="8397395" y="5787545"/>
            <a:ext cx="0" cy="15762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E19260A-0F92-4F4F-A028-B89EF885CFAE}"/>
              </a:ext>
            </a:extLst>
          </p:cNvPr>
          <p:cNvSpPr txBox="1">
            <a:spLocks/>
          </p:cNvSpPr>
          <p:nvPr/>
        </p:nvSpPr>
        <p:spPr>
          <a:xfrm>
            <a:off x="9984576" y="5997264"/>
            <a:ext cx="154578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产品反馈</a:t>
            </a:r>
          </a:p>
        </p:txBody>
      </p:sp>
      <p:cxnSp>
        <p:nvCxnSpPr>
          <p:cNvPr id="87" name="LineContentSeparatorDefault 3">
            <a:extLst>
              <a:ext uri="{FF2B5EF4-FFF2-40B4-BE49-F238E27FC236}">
                <a16:creationId xmlns:a16="http://schemas.microsoft.com/office/drawing/2014/main" id="{B3B5CC77-FFFA-4322-B244-B599477BFF79}"/>
              </a:ext>
            </a:extLst>
          </p:cNvPr>
          <p:cNvCxnSpPr>
            <a:cxnSpLocks/>
          </p:cNvCxnSpPr>
          <p:nvPr>
            <p:custDataLst>
              <p:tags r:id="rId10"/>
            </p:custDataLst>
          </p:nvPr>
        </p:nvCxnSpPr>
        <p:spPr>
          <a:xfrm flipV="1">
            <a:off x="10757470" y="5787545"/>
            <a:ext cx="0" cy="15762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2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26CC7D67-9ADC-4CB7-93FB-610C1CA61805}"/>
              </a:ext>
            </a:extLst>
          </p:cNvPr>
          <p:cNvGraphicFramePr>
            <a:graphicFrameLocks noChangeAspect="1"/>
          </p:cNvGraphicFramePr>
          <p:nvPr>
            <p:custDataLst>
              <p:tags r:id="rId2"/>
            </p:custDataLst>
            <p:extLst>
              <p:ext uri="{D42A27DB-BD31-4B8C-83A1-F6EECF244321}">
                <p14:modId xmlns:p14="http://schemas.microsoft.com/office/powerpoint/2010/main" val="291149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4" name="think-cell Slide" r:id="rId10" imgW="370" imgH="371" progId="TCLayout.ActiveDocument.1">
                  <p:embed/>
                </p:oleObj>
              </mc:Choice>
              <mc:Fallback>
                <p:oleObj name="think-cell Slide" r:id="rId10" imgW="370" imgH="371" progId="TCLayout.ActiveDocument.1">
                  <p:embed/>
                  <p:pic>
                    <p:nvPicPr>
                      <p:cNvPr id="5" name="Object 2" hidden="1">
                        <a:extLst>
                          <a:ext uri="{FF2B5EF4-FFF2-40B4-BE49-F238E27FC236}">
                            <a16:creationId xmlns:a16="http://schemas.microsoft.com/office/drawing/2014/main" id="{26CC7D67-9ADC-4CB7-93FB-610C1CA6180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631E73A1-823C-4204-8BB3-9B361299FBD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AA97C5A-B212-4E87-8D4A-91C78EF8A74D}"/>
              </a:ext>
            </a:extLst>
          </p:cNvPr>
          <p:cNvSpPr>
            <a:spLocks noGrp="1"/>
          </p:cNvSpPr>
          <p:nvPr>
            <p:ph type="title"/>
            <p:custDataLst>
              <p:tags r:id="rId4"/>
            </p:custDataLst>
          </p:nvPr>
        </p:nvSpPr>
        <p:spPr>
          <a:xfrm>
            <a:off x="554736" y="545942"/>
            <a:ext cx="11082528" cy="357790"/>
          </a:xfrm>
        </p:spPr>
        <p:txBody>
          <a:bodyPr vert="horz" wrap="square">
            <a:spAutoFit/>
          </a:bodyPr>
          <a:lstStyle/>
          <a:p>
            <a:r>
              <a:rPr lang="zh-CN" altLang="en-US" dirty="0"/>
              <a:t>敏捷组织中</a:t>
            </a:r>
            <a:r>
              <a:rPr lang="en-US" dirty="0" err="1"/>
              <a:t>跨职能团队的运作方式与传统的软件开发团队完全不同</a:t>
            </a:r>
            <a:endParaRPr lang="en-US" dirty="0"/>
          </a:p>
        </p:txBody>
      </p:sp>
      <p:sp>
        <p:nvSpPr>
          <p:cNvPr id="56" name="TextBox 55">
            <a:extLst>
              <a:ext uri="{FF2B5EF4-FFF2-40B4-BE49-F238E27FC236}">
                <a16:creationId xmlns:a16="http://schemas.microsoft.com/office/drawing/2014/main" id="{B930EBBF-BED2-46A4-B427-9400A86CBE2F}"/>
              </a:ext>
            </a:extLst>
          </p:cNvPr>
          <p:cNvSpPr txBox="1">
            <a:spLocks/>
          </p:cNvSpPr>
          <p:nvPr/>
        </p:nvSpPr>
        <p:spPr>
          <a:xfrm>
            <a:off x="554736" y="2598027"/>
            <a:ext cx="2510081"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9" name="TextBox 58">
            <a:extLst>
              <a:ext uri="{FF2B5EF4-FFF2-40B4-BE49-F238E27FC236}">
                <a16:creationId xmlns:a16="http://schemas.microsoft.com/office/drawing/2014/main" id="{8309062A-ED22-4EF2-82CF-2A44ED5A6B3F}"/>
              </a:ext>
            </a:extLst>
          </p:cNvPr>
          <p:cNvSpPr txBox="1">
            <a:spLocks/>
          </p:cNvSpPr>
          <p:nvPr/>
        </p:nvSpPr>
        <p:spPr>
          <a:xfrm>
            <a:off x="3412218" y="2598027"/>
            <a:ext cx="2510081"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0" name="TextBox 59">
            <a:extLst>
              <a:ext uri="{FF2B5EF4-FFF2-40B4-BE49-F238E27FC236}">
                <a16:creationId xmlns:a16="http://schemas.microsoft.com/office/drawing/2014/main" id="{888E7F69-0C31-41FB-B0F1-2E8048E44902}"/>
              </a:ext>
            </a:extLst>
          </p:cNvPr>
          <p:cNvSpPr txBox="1">
            <a:spLocks/>
          </p:cNvSpPr>
          <p:nvPr/>
        </p:nvSpPr>
        <p:spPr>
          <a:xfrm>
            <a:off x="6269700" y="2598027"/>
            <a:ext cx="2510081"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a:t>
            </a:r>
            <a:r>
              <a:rPr kumimoji="0" lang="zh-CN" alt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才</a:t>
            </a:r>
            <a:endParaRPr kumimoji="0" 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8" name="TextBox 67">
            <a:extLst>
              <a:ext uri="{FF2B5EF4-FFF2-40B4-BE49-F238E27FC236}">
                <a16:creationId xmlns:a16="http://schemas.microsoft.com/office/drawing/2014/main" id="{8FA72548-36A7-4177-B82D-B51155D9B21F}"/>
              </a:ext>
            </a:extLst>
          </p:cNvPr>
          <p:cNvSpPr txBox="1">
            <a:spLocks/>
          </p:cNvSpPr>
          <p:nvPr/>
        </p:nvSpPr>
        <p:spPr>
          <a:xfrm>
            <a:off x="9127183" y="2598027"/>
            <a:ext cx="2510081"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技术</a:t>
            </a:r>
            <a:endParaRPr kumimoji="0" lang="en-US" sz="18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3" name="Oval 72">
            <a:extLst>
              <a:ext uri="{FF2B5EF4-FFF2-40B4-BE49-F238E27FC236}">
                <a16:creationId xmlns:a16="http://schemas.microsoft.com/office/drawing/2014/main" id="{45C14620-FDFC-4289-9DD5-FB7B204E26F8}"/>
              </a:ext>
            </a:extLst>
          </p:cNvPr>
          <p:cNvSpPr/>
          <p:nvPr/>
        </p:nvSpPr>
        <p:spPr>
          <a:xfrm>
            <a:off x="554736" y="1711691"/>
            <a:ext cx="775664" cy="775664"/>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9" name="TextBox 8">
            <a:extLst>
              <a:ext uri="{FF2B5EF4-FFF2-40B4-BE49-F238E27FC236}">
                <a16:creationId xmlns:a16="http://schemas.microsoft.com/office/drawing/2014/main" id="{6D0D4D58-5C26-4FBB-8676-B97E3034D753}"/>
              </a:ext>
            </a:extLst>
          </p:cNvPr>
          <p:cNvSpPr txBox="1"/>
          <p:nvPr/>
        </p:nvSpPr>
        <p:spPr>
          <a:xfrm>
            <a:off x="9127183" y="3020131"/>
            <a:ext cx="2510081" cy="244682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基于下一代基础设施的自动测试的连续交付</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灵活的架构利用基于组件的微服务架构等最佳实践，轻松支持新技术、新产品和服务</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 name="TextBox 10">
            <a:extLst>
              <a:ext uri="{FF2B5EF4-FFF2-40B4-BE49-F238E27FC236}">
                <a16:creationId xmlns:a16="http://schemas.microsoft.com/office/drawing/2014/main" id="{61C7E0D2-B406-40CD-83C2-07AD17AA5B6A}"/>
              </a:ext>
            </a:extLst>
          </p:cNvPr>
          <p:cNvSpPr txBox="1"/>
          <p:nvPr/>
        </p:nvSpPr>
        <p:spPr>
          <a:xfrm>
            <a:off x="6269700" y="3020131"/>
            <a:ext cx="2510081" cy="20159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数字工厂应具有快速决策的自主权和问责制，并具有明确的升级程序</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数字工厂推动战术和思维方式的改变，实现协作和迭次发展</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6" name="TextBox 35">
            <a:extLst>
              <a:ext uri="{FF2B5EF4-FFF2-40B4-BE49-F238E27FC236}">
                <a16:creationId xmlns:a16="http://schemas.microsoft.com/office/drawing/2014/main" id="{5373050F-F627-4EF1-ACCB-61790F5EE928}"/>
              </a:ext>
            </a:extLst>
          </p:cNvPr>
          <p:cNvSpPr txBox="1"/>
          <p:nvPr/>
        </p:nvSpPr>
        <p:spPr>
          <a:xfrm>
            <a:off x="3412218" y="3020131"/>
            <a:ext cx="2510081" cy="244682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采用 MVP 方法，通过纳入客户反馈来尽早验证解决方案并重复解决方案</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现代开发工具和方法（如 </a:t>
            </a: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DevOps、测试自动化、快速部署）支持工厂的快节奏迭代开发</a:t>
            </a:r>
            <a:endPar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8" name="TextBox 37">
            <a:extLst>
              <a:ext uri="{FF2B5EF4-FFF2-40B4-BE49-F238E27FC236}">
                <a16:creationId xmlns:a16="http://schemas.microsoft.com/office/drawing/2014/main" id="{472F8F33-C502-4468-BA79-3B1FCCA835A2}"/>
              </a:ext>
            </a:extLst>
          </p:cNvPr>
          <p:cNvSpPr txBox="1"/>
          <p:nvPr/>
        </p:nvSpPr>
        <p:spPr>
          <a:xfrm>
            <a:off x="554736" y="3020131"/>
            <a:ext cx="2510081" cy="180049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商业和 IT 组成一个由产品专家和技术专家组成的跨职能团队，由中小企业和企业职能部门提供投入，由产品所有者牵头，是一个令人信服的部门</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小队有共同的目标，做决定，有一个扁平的</a:t>
            </a:r>
            <a:r>
              <a:rPr kumimoji="0" lang="zh-CN" alt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t>
            </a:r>
            <a:r>
              <a:rPr kumimoji="0" lang="en-US" sz="14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最低层的管理</a:t>
            </a:r>
            <a:endPar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0" name="Oval 79">
            <a:extLst>
              <a:ext uri="{FF2B5EF4-FFF2-40B4-BE49-F238E27FC236}">
                <a16:creationId xmlns:a16="http://schemas.microsoft.com/office/drawing/2014/main" id="{15C9664B-6D9D-4556-B27F-299246DB115A}"/>
              </a:ext>
            </a:extLst>
          </p:cNvPr>
          <p:cNvSpPr/>
          <p:nvPr/>
        </p:nvSpPr>
        <p:spPr>
          <a:xfrm>
            <a:off x="3412218" y="1711691"/>
            <a:ext cx="775664" cy="775664"/>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81" name="CustomIcon">
            <a:extLst>
              <a:ext uri="{FF2B5EF4-FFF2-40B4-BE49-F238E27FC236}">
                <a16:creationId xmlns:a16="http://schemas.microsoft.com/office/drawing/2014/main" id="{A23873A8-B9EE-4739-A26D-189B55CBAEF3}"/>
              </a:ext>
            </a:extLst>
          </p:cNvPr>
          <p:cNvPicPr>
            <a:picLocks/>
          </p:cNvPicPr>
          <p:nvPr>
            <p:custDataLst>
              <p:tags r:id="rId5"/>
            </p:custDataLst>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3601469" y="1900942"/>
            <a:ext cx="397162" cy="397162"/>
          </a:xfrm>
          <a:prstGeom prst="rect">
            <a:avLst/>
          </a:prstGeom>
        </p:spPr>
      </p:pic>
      <p:sp>
        <p:nvSpPr>
          <p:cNvPr id="83" name="Oval 82">
            <a:extLst>
              <a:ext uri="{FF2B5EF4-FFF2-40B4-BE49-F238E27FC236}">
                <a16:creationId xmlns:a16="http://schemas.microsoft.com/office/drawing/2014/main" id="{6E30ADF4-18F4-47AC-A605-146DAF294154}"/>
              </a:ext>
            </a:extLst>
          </p:cNvPr>
          <p:cNvSpPr/>
          <p:nvPr/>
        </p:nvSpPr>
        <p:spPr>
          <a:xfrm>
            <a:off x="6269700" y="1711691"/>
            <a:ext cx="775664" cy="775664"/>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86" name="Oval 85">
            <a:extLst>
              <a:ext uri="{FF2B5EF4-FFF2-40B4-BE49-F238E27FC236}">
                <a16:creationId xmlns:a16="http://schemas.microsoft.com/office/drawing/2014/main" id="{5ADEE46A-B93F-4C9A-85A5-2838CB95ACE8}"/>
              </a:ext>
            </a:extLst>
          </p:cNvPr>
          <p:cNvSpPr/>
          <p:nvPr/>
        </p:nvSpPr>
        <p:spPr>
          <a:xfrm>
            <a:off x="9127183" y="1711691"/>
            <a:ext cx="775664" cy="775664"/>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41" name="CustomIcon">
            <a:extLst>
              <a:ext uri="{FF2B5EF4-FFF2-40B4-BE49-F238E27FC236}">
                <a16:creationId xmlns:a16="http://schemas.microsoft.com/office/drawing/2014/main" id="{5F1D7260-C93C-4015-BB64-BA65A5716F0A}"/>
              </a:ext>
            </a:extLst>
          </p:cNvPr>
          <p:cNvPicPr>
            <a:picLocks/>
          </p:cNvPicPr>
          <p:nvPr>
            <p:custDataLst>
              <p:tags r:id="rId6"/>
            </p:custDataLst>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xmlns="" r:embed="rId15"/>
              </a:ext>
            </a:extLst>
          </a:blip>
          <a:stretch>
            <a:fillRect/>
          </a:stretch>
        </p:blipFill>
        <p:spPr>
          <a:xfrm>
            <a:off x="743987" y="1900942"/>
            <a:ext cx="397162" cy="397162"/>
          </a:xfrm>
          <a:prstGeom prst="rect">
            <a:avLst/>
          </a:prstGeom>
        </p:spPr>
      </p:pic>
      <p:pic>
        <p:nvPicPr>
          <p:cNvPr id="45" name="CustomIcon">
            <a:extLst>
              <a:ext uri="{FF2B5EF4-FFF2-40B4-BE49-F238E27FC236}">
                <a16:creationId xmlns:a16="http://schemas.microsoft.com/office/drawing/2014/main" id="{8BB2480E-44C3-4255-9A9C-F431C79E8961}"/>
              </a:ext>
            </a:extLst>
          </p:cNvPr>
          <p:cNvPicPr>
            <a:picLocks/>
          </p:cNvPicPr>
          <p:nvPr>
            <p:custDataLst>
              <p:tags r:id="rId7"/>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6458951" y="1900942"/>
            <a:ext cx="397162" cy="397162"/>
          </a:xfrm>
          <a:prstGeom prst="rect">
            <a:avLst/>
          </a:prstGeom>
        </p:spPr>
      </p:pic>
      <p:pic>
        <p:nvPicPr>
          <p:cNvPr id="88" name="CustomIcon">
            <a:extLst>
              <a:ext uri="{FF2B5EF4-FFF2-40B4-BE49-F238E27FC236}">
                <a16:creationId xmlns:a16="http://schemas.microsoft.com/office/drawing/2014/main" id="{52312DF2-D599-4C15-923A-E0B4920AF6D7}"/>
              </a:ext>
            </a:extLst>
          </p:cNvPr>
          <p:cNvPicPr>
            <a:picLocks/>
          </p:cNvPicPr>
          <p:nvPr>
            <p:custDataLst>
              <p:tags r:id="rId8"/>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9316434" y="1900942"/>
            <a:ext cx="397162" cy="397162"/>
          </a:xfrm>
          <a:prstGeom prst="rect">
            <a:avLst/>
          </a:prstGeom>
        </p:spPr>
      </p:pic>
    </p:spTree>
    <p:extLst>
      <p:ext uri="{BB962C8B-B14F-4D97-AF65-F5344CB8AC3E}">
        <p14:creationId xmlns:p14="http://schemas.microsoft.com/office/powerpoint/2010/main" val="425397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8"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134291"/>
            <a:ext cx="11082528" cy="769441"/>
          </a:xfrm>
        </p:spPr>
        <p:txBody>
          <a:bodyPr>
            <a:spAutoFit/>
          </a:bodyPr>
          <a:lstStyle/>
          <a:p>
            <a:r>
              <a:rPr lang="en-US"/>
              <a:t>小队的任务是自主决策，这与由升级管理的传统组织不同</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组织架构</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人才</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技术</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2055688"/>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C46E4-E0DF-4AFD-B43B-6C585BDD6CED}"/>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 name="TextBox 47">
            <a:extLst>
              <a:ext uri="{FF2B5EF4-FFF2-40B4-BE49-F238E27FC236}">
                <a16:creationId xmlns:a16="http://schemas.microsoft.com/office/drawing/2014/main" id="{E31E4658-508F-4B38-BD39-2A6E8ECB523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54" name="ThreeChevron 54">
            <a:extLst>
              <a:ext uri="{FF2B5EF4-FFF2-40B4-BE49-F238E27FC236}">
                <a16:creationId xmlns:a16="http://schemas.microsoft.com/office/drawing/2014/main" id="{94D3021D-7F7E-4CA8-9999-F4276C379102}"/>
              </a:ext>
            </a:extLst>
          </p:cNvPr>
          <p:cNvGrpSpPr>
            <a:grpSpLocks noChangeAspect="1"/>
          </p:cNvGrpSpPr>
          <p:nvPr>
            <p:custDataLst>
              <p:tags r:id="rId5"/>
            </p:custDataLst>
          </p:nvPr>
        </p:nvGrpSpPr>
        <p:grpSpPr>
          <a:xfrm>
            <a:off x="7393187" y="1806416"/>
            <a:ext cx="282177" cy="238995"/>
            <a:chOff x="4673753" y="2392458"/>
            <a:chExt cx="230601" cy="195312"/>
          </a:xfrm>
        </p:grpSpPr>
        <p:sp>
          <p:nvSpPr>
            <p:cNvPr id="51" name="Freeform: Shape 50">
              <a:extLst>
                <a:ext uri="{FF2B5EF4-FFF2-40B4-BE49-F238E27FC236}">
                  <a16:creationId xmlns:a16="http://schemas.microsoft.com/office/drawing/2014/main" id="{75A947C3-0222-40B2-B7B4-636F969D1EF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3915719F-6E81-439D-B26D-A9EC01D4971D}"/>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EB3C24D1-D39C-4E1C-B393-C2CD0B474A83}"/>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58" name="TextBox 57">
            <a:extLst>
              <a:ext uri="{FF2B5EF4-FFF2-40B4-BE49-F238E27FC236}">
                <a16:creationId xmlns:a16="http://schemas.microsoft.com/office/drawing/2014/main" id="{06EB3903-0BE0-4824-8164-16270C0A8F5A}"/>
              </a:ext>
            </a:extLst>
          </p:cNvPr>
          <p:cNvSpPr txBox="1">
            <a:spLocks/>
          </p:cNvSpPr>
          <p:nvPr/>
        </p:nvSpPr>
        <p:spPr>
          <a:xfrm>
            <a:off x="3431286" y="2184297"/>
            <a:ext cx="378866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决策升级为 </a:t>
            </a:r>
            <a:b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最高管理层</a:t>
            </a:r>
          </a:p>
        </p:txBody>
      </p:sp>
      <p:sp>
        <p:nvSpPr>
          <p:cNvPr id="60" name="TextBox 59">
            <a:extLst>
              <a:ext uri="{FF2B5EF4-FFF2-40B4-BE49-F238E27FC236}">
                <a16:creationId xmlns:a16="http://schemas.microsoft.com/office/drawing/2014/main" id="{7C68AE0D-6F79-4D45-923B-71CFE36C3EC1}"/>
              </a:ext>
            </a:extLst>
          </p:cNvPr>
          <p:cNvSpPr txBox="1">
            <a:spLocks/>
          </p:cNvSpPr>
          <p:nvPr/>
        </p:nvSpPr>
        <p:spPr>
          <a:xfrm>
            <a:off x="7848600" y="2184297"/>
            <a:ext cx="3788664"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将决策权下放给团队</a:t>
            </a:r>
          </a:p>
        </p:txBody>
      </p:sp>
      <p:sp>
        <p:nvSpPr>
          <p:cNvPr id="62" name="Rectangle 61">
            <a:extLst>
              <a:ext uri="{FF2B5EF4-FFF2-40B4-BE49-F238E27FC236}">
                <a16:creationId xmlns:a16="http://schemas.microsoft.com/office/drawing/2014/main" id="{BD87A4B5-3E22-4DD9-967F-E4846C980C18}"/>
              </a:ext>
            </a:extLst>
          </p:cNvPr>
          <p:cNvSpPr/>
          <p:nvPr/>
        </p:nvSpPr>
        <p:spPr>
          <a:xfrm>
            <a:off x="3907464"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88B5E1B3-08FD-4EE0-8206-1D95C4EAE817}"/>
              </a:ext>
            </a:extLst>
          </p:cNvPr>
          <p:cNvSpPr/>
          <p:nvPr/>
        </p:nvSpPr>
        <p:spPr>
          <a:xfrm>
            <a:off x="4146068"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FED9617E-94A1-4C8C-89CB-A8C8B0836D6E}"/>
              </a:ext>
            </a:extLst>
          </p:cNvPr>
          <p:cNvSpPr/>
          <p:nvPr/>
        </p:nvSpPr>
        <p:spPr>
          <a:xfrm>
            <a:off x="4384672"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0F4B601A-9D12-4E65-9851-D3E398AB114C}"/>
              </a:ext>
            </a:extLst>
          </p:cNvPr>
          <p:cNvSpPr>
            <a:spLocks/>
          </p:cNvSpPr>
          <p:nvPr/>
        </p:nvSpPr>
        <p:spPr>
          <a:xfrm>
            <a:off x="3985722" y="4373987"/>
            <a:ext cx="359322"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4BE8826E-8941-4369-A876-0E2830A7396C}"/>
              </a:ext>
            </a:extLst>
          </p:cNvPr>
          <p:cNvSpPr/>
          <p:nvPr/>
        </p:nvSpPr>
        <p:spPr>
          <a:xfrm>
            <a:off x="4883830" y="4373987"/>
            <a:ext cx="359322"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7" name="Rectangle 66">
            <a:extLst>
              <a:ext uri="{FF2B5EF4-FFF2-40B4-BE49-F238E27FC236}">
                <a16:creationId xmlns:a16="http://schemas.microsoft.com/office/drawing/2014/main" id="{0839F719-C58A-47B8-B622-6ED672920CF6}"/>
              </a:ext>
            </a:extLst>
          </p:cNvPr>
          <p:cNvSpPr>
            <a:spLocks/>
          </p:cNvSpPr>
          <p:nvPr/>
        </p:nvSpPr>
        <p:spPr>
          <a:xfrm>
            <a:off x="4303557" y="3702021"/>
            <a:ext cx="621761"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nvGrpSpPr>
          <p:cNvPr id="68" name="Group 67">
            <a:extLst>
              <a:ext uri="{FF2B5EF4-FFF2-40B4-BE49-F238E27FC236}">
                <a16:creationId xmlns:a16="http://schemas.microsoft.com/office/drawing/2014/main" id="{81107789-BE79-433C-918A-441A15B0295F}"/>
              </a:ext>
            </a:extLst>
          </p:cNvPr>
          <p:cNvGrpSpPr/>
          <p:nvPr/>
        </p:nvGrpSpPr>
        <p:grpSpPr>
          <a:xfrm>
            <a:off x="3846427" y="5352237"/>
            <a:ext cx="162224" cy="188836"/>
            <a:chOff x="16173450" y="7302500"/>
            <a:chExt cx="909638" cy="1058863"/>
          </a:xfrm>
        </p:grpSpPr>
        <p:sp>
          <p:nvSpPr>
            <p:cNvPr id="69" name="Rectangle 267">
              <a:extLst>
                <a:ext uri="{FF2B5EF4-FFF2-40B4-BE49-F238E27FC236}">
                  <a16:creationId xmlns:a16="http://schemas.microsoft.com/office/drawing/2014/main" id="{9510F64F-3E4C-4B11-979A-DC1B21F009A6}"/>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0" name="Rectangle 268">
              <a:extLst>
                <a:ext uri="{FF2B5EF4-FFF2-40B4-BE49-F238E27FC236}">
                  <a16:creationId xmlns:a16="http://schemas.microsoft.com/office/drawing/2014/main" id="{48CBD53E-18BA-43A9-9F41-A7053E7F4E21}"/>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1" name="Freeform 269">
              <a:extLst>
                <a:ext uri="{FF2B5EF4-FFF2-40B4-BE49-F238E27FC236}">
                  <a16:creationId xmlns:a16="http://schemas.microsoft.com/office/drawing/2014/main" id="{350AA11D-3C86-4710-AA1D-985CF575563B}"/>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2" name="Freeform 270">
              <a:extLst>
                <a:ext uri="{FF2B5EF4-FFF2-40B4-BE49-F238E27FC236}">
                  <a16:creationId xmlns:a16="http://schemas.microsoft.com/office/drawing/2014/main" id="{FE35CC60-9E96-4A51-92CE-B4C104B9D24D}"/>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3" name="Freeform 271">
              <a:extLst>
                <a:ext uri="{FF2B5EF4-FFF2-40B4-BE49-F238E27FC236}">
                  <a16:creationId xmlns:a16="http://schemas.microsoft.com/office/drawing/2014/main" id="{DAA137E7-D3E8-4B32-BC4C-A00503DA924E}"/>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4" name="Freeform 272">
              <a:extLst>
                <a:ext uri="{FF2B5EF4-FFF2-40B4-BE49-F238E27FC236}">
                  <a16:creationId xmlns:a16="http://schemas.microsoft.com/office/drawing/2014/main" id="{447BD14D-61AD-47EC-B164-DC4AB15B48E6}"/>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5" name="Freeform 273">
              <a:extLst>
                <a:ext uri="{FF2B5EF4-FFF2-40B4-BE49-F238E27FC236}">
                  <a16:creationId xmlns:a16="http://schemas.microsoft.com/office/drawing/2014/main" id="{49AC21ED-ED93-43DF-B70D-771A0275D609}"/>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6" name="Freeform 274">
              <a:extLst>
                <a:ext uri="{FF2B5EF4-FFF2-40B4-BE49-F238E27FC236}">
                  <a16:creationId xmlns:a16="http://schemas.microsoft.com/office/drawing/2014/main" id="{3F975570-C12A-44A5-A4C1-4AC09A0CAA68}"/>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7" name="Freeform 275">
              <a:extLst>
                <a:ext uri="{FF2B5EF4-FFF2-40B4-BE49-F238E27FC236}">
                  <a16:creationId xmlns:a16="http://schemas.microsoft.com/office/drawing/2014/main" id="{1E5F1146-3C84-4F29-8CA1-D766413AEC1F}"/>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8" name="Freeform 276">
              <a:extLst>
                <a:ext uri="{FF2B5EF4-FFF2-40B4-BE49-F238E27FC236}">
                  <a16:creationId xmlns:a16="http://schemas.microsoft.com/office/drawing/2014/main" id="{F8BAE297-5BF1-4D94-8658-60AC25785833}"/>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9" name="Freeform 277">
              <a:extLst>
                <a:ext uri="{FF2B5EF4-FFF2-40B4-BE49-F238E27FC236}">
                  <a16:creationId xmlns:a16="http://schemas.microsoft.com/office/drawing/2014/main" id="{A7F457DD-74A0-4F62-9182-144D6C591DBE}"/>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0" name="Freeform 278">
              <a:extLst>
                <a:ext uri="{FF2B5EF4-FFF2-40B4-BE49-F238E27FC236}">
                  <a16:creationId xmlns:a16="http://schemas.microsoft.com/office/drawing/2014/main" id="{00DA6331-DC04-4770-BEFE-877A61642A1E}"/>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81" name="Group 80">
            <a:extLst>
              <a:ext uri="{FF2B5EF4-FFF2-40B4-BE49-F238E27FC236}">
                <a16:creationId xmlns:a16="http://schemas.microsoft.com/office/drawing/2014/main" id="{0227B5E1-404E-41BF-8457-F7F688CFF371}"/>
              </a:ext>
            </a:extLst>
          </p:cNvPr>
          <p:cNvGrpSpPr/>
          <p:nvPr/>
        </p:nvGrpSpPr>
        <p:grpSpPr>
          <a:xfrm>
            <a:off x="4082093" y="5352237"/>
            <a:ext cx="162224" cy="188836"/>
            <a:chOff x="16173450" y="7302500"/>
            <a:chExt cx="909638" cy="1058863"/>
          </a:xfrm>
        </p:grpSpPr>
        <p:sp>
          <p:nvSpPr>
            <p:cNvPr id="82" name="Rectangle 267">
              <a:extLst>
                <a:ext uri="{FF2B5EF4-FFF2-40B4-BE49-F238E27FC236}">
                  <a16:creationId xmlns:a16="http://schemas.microsoft.com/office/drawing/2014/main" id="{688BD3DA-C810-4060-9FB8-4E991C260154}"/>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3" name="Rectangle 268">
              <a:extLst>
                <a:ext uri="{FF2B5EF4-FFF2-40B4-BE49-F238E27FC236}">
                  <a16:creationId xmlns:a16="http://schemas.microsoft.com/office/drawing/2014/main" id="{73BE952F-32DB-4554-A56C-DD1322ED87C2}"/>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4" name="Freeform 269">
              <a:extLst>
                <a:ext uri="{FF2B5EF4-FFF2-40B4-BE49-F238E27FC236}">
                  <a16:creationId xmlns:a16="http://schemas.microsoft.com/office/drawing/2014/main" id="{DD4BB91F-A88D-4341-BADD-C0EB567CE4BA}"/>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5" name="Freeform 270">
              <a:extLst>
                <a:ext uri="{FF2B5EF4-FFF2-40B4-BE49-F238E27FC236}">
                  <a16:creationId xmlns:a16="http://schemas.microsoft.com/office/drawing/2014/main" id="{9141C370-80DD-417D-9061-5AECA4DADBD9}"/>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6" name="Freeform 271">
              <a:extLst>
                <a:ext uri="{FF2B5EF4-FFF2-40B4-BE49-F238E27FC236}">
                  <a16:creationId xmlns:a16="http://schemas.microsoft.com/office/drawing/2014/main" id="{94510705-24FC-4C49-976B-EF6A99B61057}"/>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7" name="Freeform 272">
              <a:extLst>
                <a:ext uri="{FF2B5EF4-FFF2-40B4-BE49-F238E27FC236}">
                  <a16:creationId xmlns:a16="http://schemas.microsoft.com/office/drawing/2014/main" id="{56A7DEC9-6C05-4974-B8C7-E68BA4D457F8}"/>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8" name="Freeform 273">
              <a:extLst>
                <a:ext uri="{FF2B5EF4-FFF2-40B4-BE49-F238E27FC236}">
                  <a16:creationId xmlns:a16="http://schemas.microsoft.com/office/drawing/2014/main" id="{966AF8D2-3D7C-4E5C-8CBA-B686F7672E50}"/>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9" name="Freeform 274">
              <a:extLst>
                <a:ext uri="{FF2B5EF4-FFF2-40B4-BE49-F238E27FC236}">
                  <a16:creationId xmlns:a16="http://schemas.microsoft.com/office/drawing/2014/main" id="{9A0B03B0-E883-4533-BE00-DEC814AB1F7A}"/>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0" name="Freeform 275">
              <a:extLst>
                <a:ext uri="{FF2B5EF4-FFF2-40B4-BE49-F238E27FC236}">
                  <a16:creationId xmlns:a16="http://schemas.microsoft.com/office/drawing/2014/main" id="{B63616B8-9E6E-43BC-8821-0910918CAA04}"/>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1" name="Freeform 276">
              <a:extLst>
                <a:ext uri="{FF2B5EF4-FFF2-40B4-BE49-F238E27FC236}">
                  <a16:creationId xmlns:a16="http://schemas.microsoft.com/office/drawing/2014/main" id="{1C81C9C1-9C4A-42CE-80D3-43B4E6221599}"/>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2" name="Freeform 277">
              <a:extLst>
                <a:ext uri="{FF2B5EF4-FFF2-40B4-BE49-F238E27FC236}">
                  <a16:creationId xmlns:a16="http://schemas.microsoft.com/office/drawing/2014/main" id="{3F2F44DC-6FCA-4EC3-8C3E-F52C51BB0311}"/>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3" name="Freeform 278">
              <a:extLst>
                <a:ext uri="{FF2B5EF4-FFF2-40B4-BE49-F238E27FC236}">
                  <a16:creationId xmlns:a16="http://schemas.microsoft.com/office/drawing/2014/main" id="{39106D57-96C4-43E5-AE34-D8662F87688E}"/>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94" name="Group 93">
            <a:extLst>
              <a:ext uri="{FF2B5EF4-FFF2-40B4-BE49-F238E27FC236}">
                <a16:creationId xmlns:a16="http://schemas.microsoft.com/office/drawing/2014/main" id="{022D53B7-1588-41F1-A1DD-6CD94443A4A2}"/>
              </a:ext>
            </a:extLst>
          </p:cNvPr>
          <p:cNvGrpSpPr/>
          <p:nvPr/>
        </p:nvGrpSpPr>
        <p:grpSpPr>
          <a:xfrm>
            <a:off x="4314588" y="5352235"/>
            <a:ext cx="162224" cy="188836"/>
            <a:chOff x="16173450" y="7302500"/>
            <a:chExt cx="909638" cy="1058863"/>
          </a:xfrm>
        </p:grpSpPr>
        <p:sp>
          <p:nvSpPr>
            <p:cNvPr id="95" name="Rectangle 267">
              <a:extLst>
                <a:ext uri="{FF2B5EF4-FFF2-40B4-BE49-F238E27FC236}">
                  <a16:creationId xmlns:a16="http://schemas.microsoft.com/office/drawing/2014/main" id="{104A7DB3-E012-44F9-8088-A2E16139CD3C}"/>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6" name="Rectangle 268">
              <a:extLst>
                <a:ext uri="{FF2B5EF4-FFF2-40B4-BE49-F238E27FC236}">
                  <a16:creationId xmlns:a16="http://schemas.microsoft.com/office/drawing/2014/main" id="{870830A4-1500-4AAE-8033-CC1B9E2BEA20}"/>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7" name="Freeform 269">
              <a:extLst>
                <a:ext uri="{FF2B5EF4-FFF2-40B4-BE49-F238E27FC236}">
                  <a16:creationId xmlns:a16="http://schemas.microsoft.com/office/drawing/2014/main" id="{FABF812F-5F8C-44C6-BCAA-0D0B2D5A187F}"/>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8" name="Freeform 270">
              <a:extLst>
                <a:ext uri="{FF2B5EF4-FFF2-40B4-BE49-F238E27FC236}">
                  <a16:creationId xmlns:a16="http://schemas.microsoft.com/office/drawing/2014/main" id="{C3261386-13D5-4A84-BB3E-EEEE75C2FB12}"/>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99" name="Freeform 271">
              <a:extLst>
                <a:ext uri="{FF2B5EF4-FFF2-40B4-BE49-F238E27FC236}">
                  <a16:creationId xmlns:a16="http://schemas.microsoft.com/office/drawing/2014/main" id="{039096E5-CB9B-4315-92D8-E5D01B52FFF9}"/>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0" name="Freeform 272">
              <a:extLst>
                <a:ext uri="{FF2B5EF4-FFF2-40B4-BE49-F238E27FC236}">
                  <a16:creationId xmlns:a16="http://schemas.microsoft.com/office/drawing/2014/main" id="{278DF3AC-36A0-4322-A234-C7C08B6265F3}"/>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1" name="Freeform 273">
              <a:extLst>
                <a:ext uri="{FF2B5EF4-FFF2-40B4-BE49-F238E27FC236}">
                  <a16:creationId xmlns:a16="http://schemas.microsoft.com/office/drawing/2014/main" id="{FCFE6932-53B3-43E7-9951-E99D95103446}"/>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2" name="Freeform 274">
              <a:extLst>
                <a:ext uri="{FF2B5EF4-FFF2-40B4-BE49-F238E27FC236}">
                  <a16:creationId xmlns:a16="http://schemas.microsoft.com/office/drawing/2014/main" id="{0722B3D6-7D2B-49EE-A8F6-8479FF31FF71}"/>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3" name="Freeform 275">
              <a:extLst>
                <a:ext uri="{FF2B5EF4-FFF2-40B4-BE49-F238E27FC236}">
                  <a16:creationId xmlns:a16="http://schemas.microsoft.com/office/drawing/2014/main" id="{EAF6683C-D8CC-40E1-8CC6-383C680619C4}"/>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4" name="Freeform 276">
              <a:extLst>
                <a:ext uri="{FF2B5EF4-FFF2-40B4-BE49-F238E27FC236}">
                  <a16:creationId xmlns:a16="http://schemas.microsoft.com/office/drawing/2014/main" id="{B0A8A9E3-C45D-49E2-A50F-A8B90A624AD7}"/>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5" name="Freeform 277">
              <a:extLst>
                <a:ext uri="{FF2B5EF4-FFF2-40B4-BE49-F238E27FC236}">
                  <a16:creationId xmlns:a16="http://schemas.microsoft.com/office/drawing/2014/main" id="{5A862A27-3226-4BE6-8717-0068B3A42A06}"/>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6" name="Freeform 278">
              <a:extLst>
                <a:ext uri="{FF2B5EF4-FFF2-40B4-BE49-F238E27FC236}">
                  <a16:creationId xmlns:a16="http://schemas.microsoft.com/office/drawing/2014/main" id="{4F07FD34-D07D-4EF3-986A-249D5E1724F0}"/>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4EE3FB74-1BAD-4BDF-880A-60620222D6AB}"/>
              </a:ext>
            </a:extLst>
          </p:cNvPr>
          <p:cNvGrpSpPr/>
          <p:nvPr/>
        </p:nvGrpSpPr>
        <p:grpSpPr>
          <a:xfrm>
            <a:off x="4751172" y="5352237"/>
            <a:ext cx="162224" cy="188836"/>
            <a:chOff x="16173450" y="7302500"/>
            <a:chExt cx="909638" cy="1058863"/>
          </a:xfrm>
        </p:grpSpPr>
        <p:sp>
          <p:nvSpPr>
            <p:cNvPr id="108" name="Rectangle 267">
              <a:extLst>
                <a:ext uri="{FF2B5EF4-FFF2-40B4-BE49-F238E27FC236}">
                  <a16:creationId xmlns:a16="http://schemas.microsoft.com/office/drawing/2014/main" id="{F82CBA1A-CC4F-4F48-B1C7-4D19FE2711DE}"/>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09" name="Rectangle 268">
              <a:extLst>
                <a:ext uri="{FF2B5EF4-FFF2-40B4-BE49-F238E27FC236}">
                  <a16:creationId xmlns:a16="http://schemas.microsoft.com/office/drawing/2014/main" id="{88745794-E48D-4ACC-8D61-B2A07D765449}"/>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0" name="Freeform 269">
              <a:extLst>
                <a:ext uri="{FF2B5EF4-FFF2-40B4-BE49-F238E27FC236}">
                  <a16:creationId xmlns:a16="http://schemas.microsoft.com/office/drawing/2014/main" id="{4CB121FE-55B0-4A41-ACB7-BD714481FF8F}"/>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1" name="Freeform 270">
              <a:extLst>
                <a:ext uri="{FF2B5EF4-FFF2-40B4-BE49-F238E27FC236}">
                  <a16:creationId xmlns:a16="http://schemas.microsoft.com/office/drawing/2014/main" id="{75DD44FD-DA9C-4B5E-B5C6-F7F1A61947A2}"/>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2" name="Freeform 271">
              <a:extLst>
                <a:ext uri="{FF2B5EF4-FFF2-40B4-BE49-F238E27FC236}">
                  <a16:creationId xmlns:a16="http://schemas.microsoft.com/office/drawing/2014/main" id="{B467DFF9-8BEA-478D-997E-94AF80166874}"/>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3" name="Freeform 272">
              <a:extLst>
                <a:ext uri="{FF2B5EF4-FFF2-40B4-BE49-F238E27FC236}">
                  <a16:creationId xmlns:a16="http://schemas.microsoft.com/office/drawing/2014/main" id="{A5B8518D-6AC9-4B45-BBFE-A98E67E9E204}"/>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4" name="Freeform 273">
              <a:extLst>
                <a:ext uri="{FF2B5EF4-FFF2-40B4-BE49-F238E27FC236}">
                  <a16:creationId xmlns:a16="http://schemas.microsoft.com/office/drawing/2014/main" id="{FA4FF563-F7C0-4BF0-954C-D2F827D30BCB}"/>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5" name="Freeform 274">
              <a:extLst>
                <a:ext uri="{FF2B5EF4-FFF2-40B4-BE49-F238E27FC236}">
                  <a16:creationId xmlns:a16="http://schemas.microsoft.com/office/drawing/2014/main" id="{38033564-9B52-4157-AD38-929E448C9F5C}"/>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6" name="Freeform 275">
              <a:extLst>
                <a:ext uri="{FF2B5EF4-FFF2-40B4-BE49-F238E27FC236}">
                  <a16:creationId xmlns:a16="http://schemas.microsoft.com/office/drawing/2014/main" id="{10914658-B140-4C21-8018-6705B916F44A}"/>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7" name="Freeform 276">
              <a:extLst>
                <a:ext uri="{FF2B5EF4-FFF2-40B4-BE49-F238E27FC236}">
                  <a16:creationId xmlns:a16="http://schemas.microsoft.com/office/drawing/2014/main" id="{22B46711-E607-4A4C-931E-747E69D695B9}"/>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8" name="Freeform 277">
              <a:extLst>
                <a:ext uri="{FF2B5EF4-FFF2-40B4-BE49-F238E27FC236}">
                  <a16:creationId xmlns:a16="http://schemas.microsoft.com/office/drawing/2014/main" id="{ED9C9D02-E3BA-4C27-83FD-C179D05E8DFE}"/>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19" name="Freeform 278">
              <a:extLst>
                <a:ext uri="{FF2B5EF4-FFF2-40B4-BE49-F238E27FC236}">
                  <a16:creationId xmlns:a16="http://schemas.microsoft.com/office/drawing/2014/main" id="{EF3ABA26-D0FF-47E5-B101-2778E666873A}"/>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120" name="Group 119">
            <a:extLst>
              <a:ext uri="{FF2B5EF4-FFF2-40B4-BE49-F238E27FC236}">
                <a16:creationId xmlns:a16="http://schemas.microsoft.com/office/drawing/2014/main" id="{305ED6BA-42CF-4E26-AC35-A800DA5B5009}"/>
              </a:ext>
            </a:extLst>
          </p:cNvPr>
          <p:cNvGrpSpPr/>
          <p:nvPr/>
        </p:nvGrpSpPr>
        <p:grpSpPr>
          <a:xfrm>
            <a:off x="4986838" y="5352237"/>
            <a:ext cx="162224" cy="188836"/>
            <a:chOff x="16173450" y="7302500"/>
            <a:chExt cx="909638" cy="1058863"/>
          </a:xfrm>
        </p:grpSpPr>
        <p:sp>
          <p:nvSpPr>
            <p:cNvPr id="121" name="Rectangle 267">
              <a:extLst>
                <a:ext uri="{FF2B5EF4-FFF2-40B4-BE49-F238E27FC236}">
                  <a16:creationId xmlns:a16="http://schemas.microsoft.com/office/drawing/2014/main" id="{C9F5EDC6-79EA-4CB6-964E-482C257D52F1}"/>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2" name="Rectangle 268">
              <a:extLst>
                <a:ext uri="{FF2B5EF4-FFF2-40B4-BE49-F238E27FC236}">
                  <a16:creationId xmlns:a16="http://schemas.microsoft.com/office/drawing/2014/main" id="{4DFB1FDC-0B77-4ABB-B5E4-55123C1381FF}"/>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3" name="Freeform 269">
              <a:extLst>
                <a:ext uri="{FF2B5EF4-FFF2-40B4-BE49-F238E27FC236}">
                  <a16:creationId xmlns:a16="http://schemas.microsoft.com/office/drawing/2014/main" id="{6A5520C9-E543-4268-8872-9D34D42E9158}"/>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4" name="Freeform 270">
              <a:extLst>
                <a:ext uri="{FF2B5EF4-FFF2-40B4-BE49-F238E27FC236}">
                  <a16:creationId xmlns:a16="http://schemas.microsoft.com/office/drawing/2014/main" id="{66CC5B5B-5B98-4467-BE11-0C22A643611D}"/>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5" name="Freeform 271">
              <a:extLst>
                <a:ext uri="{FF2B5EF4-FFF2-40B4-BE49-F238E27FC236}">
                  <a16:creationId xmlns:a16="http://schemas.microsoft.com/office/drawing/2014/main" id="{808D9F57-C728-420F-989A-FC093CCA1FE3}"/>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6" name="Freeform 272">
              <a:extLst>
                <a:ext uri="{FF2B5EF4-FFF2-40B4-BE49-F238E27FC236}">
                  <a16:creationId xmlns:a16="http://schemas.microsoft.com/office/drawing/2014/main" id="{C5FFCF44-8B41-4CBB-A531-B715903029B9}"/>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7" name="Freeform 273">
              <a:extLst>
                <a:ext uri="{FF2B5EF4-FFF2-40B4-BE49-F238E27FC236}">
                  <a16:creationId xmlns:a16="http://schemas.microsoft.com/office/drawing/2014/main" id="{B331E7AE-BF6E-477C-8D01-9FE7672FA2E6}"/>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8" name="Freeform 274">
              <a:extLst>
                <a:ext uri="{FF2B5EF4-FFF2-40B4-BE49-F238E27FC236}">
                  <a16:creationId xmlns:a16="http://schemas.microsoft.com/office/drawing/2014/main" id="{D992B6FE-6B02-4E8E-A73F-6D772AAF84D4}"/>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29" name="Freeform 275">
              <a:extLst>
                <a:ext uri="{FF2B5EF4-FFF2-40B4-BE49-F238E27FC236}">
                  <a16:creationId xmlns:a16="http://schemas.microsoft.com/office/drawing/2014/main" id="{4C2F80C1-224E-4A84-B8F0-B92324D4D251}"/>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0" name="Freeform 276">
              <a:extLst>
                <a:ext uri="{FF2B5EF4-FFF2-40B4-BE49-F238E27FC236}">
                  <a16:creationId xmlns:a16="http://schemas.microsoft.com/office/drawing/2014/main" id="{B2964F96-6A9A-4A26-9F61-B22C62AC072F}"/>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1" name="Freeform 277">
              <a:extLst>
                <a:ext uri="{FF2B5EF4-FFF2-40B4-BE49-F238E27FC236}">
                  <a16:creationId xmlns:a16="http://schemas.microsoft.com/office/drawing/2014/main" id="{B2038462-2F26-4C13-9E82-EFE03EF78325}"/>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2" name="Freeform 278">
              <a:extLst>
                <a:ext uri="{FF2B5EF4-FFF2-40B4-BE49-F238E27FC236}">
                  <a16:creationId xmlns:a16="http://schemas.microsoft.com/office/drawing/2014/main" id="{8414EB03-3015-4B25-A8CB-050F619962C8}"/>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6BACD949-B9A5-4F71-AF13-25AF88C9AB21}"/>
              </a:ext>
            </a:extLst>
          </p:cNvPr>
          <p:cNvGrpSpPr/>
          <p:nvPr/>
        </p:nvGrpSpPr>
        <p:grpSpPr>
          <a:xfrm>
            <a:off x="5219332" y="5352235"/>
            <a:ext cx="162224" cy="188836"/>
            <a:chOff x="16173450" y="7302500"/>
            <a:chExt cx="909638" cy="1058863"/>
          </a:xfrm>
        </p:grpSpPr>
        <p:sp>
          <p:nvSpPr>
            <p:cNvPr id="134" name="Rectangle 267">
              <a:extLst>
                <a:ext uri="{FF2B5EF4-FFF2-40B4-BE49-F238E27FC236}">
                  <a16:creationId xmlns:a16="http://schemas.microsoft.com/office/drawing/2014/main" id="{5136133E-6AAC-4AD8-83E9-248D6F3D61B4}"/>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5" name="Rectangle 268">
              <a:extLst>
                <a:ext uri="{FF2B5EF4-FFF2-40B4-BE49-F238E27FC236}">
                  <a16:creationId xmlns:a16="http://schemas.microsoft.com/office/drawing/2014/main" id="{0DEF0341-5128-4D3A-9FD9-4A8170DA56A6}"/>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6" name="Freeform 269">
              <a:extLst>
                <a:ext uri="{FF2B5EF4-FFF2-40B4-BE49-F238E27FC236}">
                  <a16:creationId xmlns:a16="http://schemas.microsoft.com/office/drawing/2014/main" id="{8CD2FF79-B413-4B87-9530-4A386789D1B8}"/>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7" name="Freeform 270">
              <a:extLst>
                <a:ext uri="{FF2B5EF4-FFF2-40B4-BE49-F238E27FC236}">
                  <a16:creationId xmlns:a16="http://schemas.microsoft.com/office/drawing/2014/main" id="{A641BCAD-1C87-484A-A613-8EB6B412FCE5}"/>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8" name="Freeform 271">
              <a:extLst>
                <a:ext uri="{FF2B5EF4-FFF2-40B4-BE49-F238E27FC236}">
                  <a16:creationId xmlns:a16="http://schemas.microsoft.com/office/drawing/2014/main" id="{C5CAE2DE-60E4-4CEA-9AF8-54012FE88561}"/>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39" name="Freeform 272">
              <a:extLst>
                <a:ext uri="{FF2B5EF4-FFF2-40B4-BE49-F238E27FC236}">
                  <a16:creationId xmlns:a16="http://schemas.microsoft.com/office/drawing/2014/main" id="{93AE2B39-6A8E-4F05-A0BB-0D0C18471074}"/>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0" name="Freeform 273">
              <a:extLst>
                <a:ext uri="{FF2B5EF4-FFF2-40B4-BE49-F238E27FC236}">
                  <a16:creationId xmlns:a16="http://schemas.microsoft.com/office/drawing/2014/main" id="{85E41C28-5A67-4CAF-9E23-238C70896B8F}"/>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1" name="Freeform 274">
              <a:extLst>
                <a:ext uri="{FF2B5EF4-FFF2-40B4-BE49-F238E27FC236}">
                  <a16:creationId xmlns:a16="http://schemas.microsoft.com/office/drawing/2014/main" id="{0D471619-F6B2-44C5-BFC3-60496B977DDD}"/>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2" name="Freeform 275">
              <a:extLst>
                <a:ext uri="{FF2B5EF4-FFF2-40B4-BE49-F238E27FC236}">
                  <a16:creationId xmlns:a16="http://schemas.microsoft.com/office/drawing/2014/main" id="{A5F5836A-DC10-4773-BEE6-958DB02B60B8}"/>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3" name="Freeform 276">
              <a:extLst>
                <a:ext uri="{FF2B5EF4-FFF2-40B4-BE49-F238E27FC236}">
                  <a16:creationId xmlns:a16="http://schemas.microsoft.com/office/drawing/2014/main" id="{62156582-3DD7-46E8-834C-4419B5B5BD1B}"/>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4" name="Freeform 277">
              <a:extLst>
                <a:ext uri="{FF2B5EF4-FFF2-40B4-BE49-F238E27FC236}">
                  <a16:creationId xmlns:a16="http://schemas.microsoft.com/office/drawing/2014/main" id="{231FDBA2-3BA6-44B4-9167-37014787478D}"/>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45" name="Freeform 278">
              <a:extLst>
                <a:ext uri="{FF2B5EF4-FFF2-40B4-BE49-F238E27FC236}">
                  <a16:creationId xmlns:a16="http://schemas.microsoft.com/office/drawing/2014/main" id="{6CFEB182-9D2C-4AE9-9882-6218382BEA53}"/>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cxnSp>
        <p:nvCxnSpPr>
          <p:cNvPr id="146" name="Elbow Connector 366">
            <a:extLst>
              <a:ext uri="{FF2B5EF4-FFF2-40B4-BE49-F238E27FC236}">
                <a16:creationId xmlns:a16="http://schemas.microsoft.com/office/drawing/2014/main" id="{9BAF2436-58CF-42A3-B83B-D1CF3E568830}"/>
              </a:ext>
            </a:extLst>
          </p:cNvPr>
          <p:cNvCxnSpPr>
            <a:stCxn id="158" idx="2"/>
            <a:endCxn id="67" idx="0"/>
          </p:cNvCxnSpPr>
          <p:nvPr/>
        </p:nvCxnSpPr>
        <p:spPr>
          <a:xfrm rot="5400000">
            <a:off x="4899630" y="3142161"/>
            <a:ext cx="274668" cy="845055"/>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7" name="Elbow Connector 367">
            <a:extLst>
              <a:ext uri="{FF2B5EF4-FFF2-40B4-BE49-F238E27FC236}">
                <a16:creationId xmlns:a16="http://schemas.microsoft.com/office/drawing/2014/main" id="{F3970E18-A673-492C-BFAE-8CC0DFEDD5C3}"/>
              </a:ext>
            </a:extLst>
          </p:cNvPr>
          <p:cNvCxnSpPr/>
          <p:nvPr/>
        </p:nvCxnSpPr>
        <p:spPr>
          <a:xfrm rot="5400000">
            <a:off x="4252576" y="4012128"/>
            <a:ext cx="274668" cy="449053"/>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8" name="Elbow Connector 368">
            <a:extLst>
              <a:ext uri="{FF2B5EF4-FFF2-40B4-BE49-F238E27FC236}">
                <a16:creationId xmlns:a16="http://schemas.microsoft.com/office/drawing/2014/main" id="{C987215C-78C7-41BB-ADF1-4059AB146408}"/>
              </a:ext>
            </a:extLst>
          </p:cNvPr>
          <p:cNvCxnSpPr/>
          <p:nvPr/>
        </p:nvCxnSpPr>
        <p:spPr>
          <a:xfrm rot="16200000" flipH="1">
            <a:off x="4701631" y="4012127"/>
            <a:ext cx="274668" cy="449055"/>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9" name="Elbow Connector 401">
            <a:extLst>
              <a:ext uri="{FF2B5EF4-FFF2-40B4-BE49-F238E27FC236}">
                <a16:creationId xmlns:a16="http://schemas.microsoft.com/office/drawing/2014/main" id="{36DA9178-DE1B-4ED9-A687-3407E8241A8F}"/>
              </a:ext>
            </a:extLst>
          </p:cNvPr>
          <p:cNvCxnSpPr>
            <a:endCxn id="64" idx="0"/>
          </p:cNvCxnSpPr>
          <p:nvPr/>
        </p:nvCxnSpPr>
        <p:spPr>
          <a:xfrm rot="16200000" flipH="1">
            <a:off x="4018577"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0" name="Elbow Connector 401">
            <a:extLst>
              <a:ext uri="{FF2B5EF4-FFF2-40B4-BE49-F238E27FC236}">
                <a16:creationId xmlns:a16="http://schemas.microsoft.com/office/drawing/2014/main" id="{FABC25D2-684E-4A67-9788-A3C538EAB50E}"/>
              </a:ext>
            </a:extLst>
          </p:cNvPr>
          <p:cNvCxnSpPr>
            <a:endCxn id="62" idx="0"/>
          </p:cNvCxnSpPr>
          <p:nvPr/>
        </p:nvCxnSpPr>
        <p:spPr>
          <a:xfrm rot="5400000">
            <a:off x="3779973"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1" name="Elbow Connector 401">
            <a:extLst>
              <a:ext uri="{FF2B5EF4-FFF2-40B4-BE49-F238E27FC236}">
                <a16:creationId xmlns:a16="http://schemas.microsoft.com/office/drawing/2014/main" id="{C177ED2F-8602-4049-9AD9-3706C3B9A1F6}"/>
              </a:ext>
            </a:extLst>
          </p:cNvPr>
          <p:cNvCxnSpPr>
            <a:endCxn id="63" idx="0"/>
          </p:cNvCxnSpPr>
          <p:nvPr/>
        </p:nvCxnSpPr>
        <p:spPr>
          <a:xfrm>
            <a:off x="4165383" y="4771289"/>
            <a:ext cx="0" cy="532221"/>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2" name="Elbow Connector 401">
            <a:extLst>
              <a:ext uri="{FF2B5EF4-FFF2-40B4-BE49-F238E27FC236}">
                <a16:creationId xmlns:a16="http://schemas.microsoft.com/office/drawing/2014/main" id="{18C37DB1-51D3-463B-9648-D03A6D2F8318}"/>
              </a:ext>
            </a:extLst>
          </p:cNvPr>
          <p:cNvCxnSpPr/>
          <p:nvPr/>
        </p:nvCxnSpPr>
        <p:spPr>
          <a:xfrm rot="16200000" flipH="1">
            <a:off x="4916684"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3" name="Elbow Connector 401">
            <a:extLst>
              <a:ext uri="{FF2B5EF4-FFF2-40B4-BE49-F238E27FC236}">
                <a16:creationId xmlns:a16="http://schemas.microsoft.com/office/drawing/2014/main" id="{5586A704-1EE4-4015-8904-74A20C59A218}"/>
              </a:ext>
            </a:extLst>
          </p:cNvPr>
          <p:cNvCxnSpPr/>
          <p:nvPr/>
        </p:nvCxnSpPr>
        <p:spPr>
          <a:xfrm rot="5400000">
            <a:off x="4678080"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4" name="Elbow Connector 401">
            <a:extLst>
              <a:ext uri="{FF2B5EF4-FFF2-40B4-BE49-F238E27FC236}">
                <a16:creationId xmlns:a16="http://schemas.microsoft.com/office/drawing/2014/main" id="{6ABA156C-8B80-4964-84BB-2BAECE85671C}"/>
              </a:ext>
            </a:extLst>
          </p:cNvPr>
          <p:cNvCxnSpPr/>
          <p:nvPr/>
        </p:nvCxnSpPr>
        <p:spPr>
          <a:xfrm>
            <a:off x="5063491" y="4771289"/>
            <a:ext cx="0" cy="532221"/>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FD6567D-89FE-4A68-9E53-7669478E470E}"/>
              </a:ext>
            </a:extLst>
          </p:cNvPr>
          <p:cNvSpPr txBox="1"/>
          <p:nvPr/>
        </p:nvSpPr>
        <p:spPr>
          <a:xfrm>
            <a:off x="4555967" y="5169792"/>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grpSp>
        <p:nvGrpSpPr>
          <p:cNvPr id="156" name="Group 155">
            <a:extLst>
              <a:ext uri="{FF2B5EF4-FFF2-40B4-BE49-F238E27FC236}">
                <a16:creationId xmlns:a16="http://schemas.microsoft.com/office/drawing/2014/main" id="{7A65ED55-22B0-4005-BEFA-AADA29AF5C8F}"/>
              </a:ext>
            </a:extLst>
          </p:cNvPr>
          <p:cNvGrpSpPr/>
          <p:nvPr/>
        </p:nvGrpSpPr>
        <p:grpSpPr>
          <a:xfrm>
            <a:off x="5148611" y="3030053"/>
            <a:ext cx="621762" cy="397300"/>
            <a:chOff x="4749835" y="2898916"/>
            <a:chExt cx="750011" cy="479249"/>
          </a:xfrm>
        </p:grpSpPr>
        <p:sp>
          <p:nvSpPr>
            <p:cNvPr id="157" name="Rectangle 156">
              <a:extLst>
                <a:ext uri="{FF2B5EF4-FFF2-40B4-BE49-F238E27FC236}">
                  <a16:creationId xmlns:a16="http://schemas.microsoft.com/office/drawing/2014/main" id="{BDF6A0DD-56B9-4FA2-9B98-95091549F91A}"/>
                </a:ext>
              </a:extLst>
            </p:cNvPr>
            <p:cNvSpPr>
              <a:spLocks/>
            </p:cNvSpPr>
            <p:nvPr/>
          </p:nvSpPr>
          <p:spPr>
            <a:xfrm>
              <a:off x="4749835" y="2898916"/>
              <a:ext cx="750010" cy="479249"/>
            </a:xfrm>
            <a:prstGeom prst="rect">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58" name="Rectangle 157">
              <a:extLst>
                <a:ext uri="{FF2B5EF4-FFF2-40B4-BE49-F238E27FC236}">
                  <a16:creationId xmlns:a16="http://schemas.microsoft.com/office/drawing/2014/main" id="{B9241A77-159B-4380-A42A-4B105C2BF2E3}"/>
                </a:ext>
              </a:extLst>
            </p:cNvPr>
            <p:cNvSpPr>
              <a:spLocks/>
            </p:cNvSpPr>
            <p:nvPr/>
          </p:nvSpPr>
          <p:spPr>
            <a:xfrm>
              <a:off x="4749835" y="2898916"/>
              <a:ext cx="750010" cy="479249"/>
            </a:xfrm>
            <a:prstGeom prst="rect">
              <a:avLst/>
            </a:prstGeom>
            <a:solidFill>
              <a:schemeClr val="accent5"/>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59" name="Freeform 512">
              <a:extLst>
                <a:ext uri="{FF2B5EF4-FFF2-40B4-BE49-F238E27FC236}">
                  <a16:creationId xmlns:a16="http://schemas.microsoft.com/office/drawing/2014/main" id="{39198AD5-5514-49B2-B396-5850DE3CD619}"/>
                </a:ext>
              </a:extLst>
            </p:cNvPr>
            <p:cNvSpPr>
              <a:spLocks/>
            </p:cNvSpPr>
            <p:nvPr/>
          </p:nvSpPr>
          <p:spPr>
            <a:xfrm>
              <a:off x="5078525" y="2898916"/>
              <a:ext cx="421321" cy="479249"/>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sp>
        <p:nvSpPr>
          <p:cNvPr id="160" name="Freeform 377">
            <a:extLst>
              <a:ext uri="{FF2B5EF4-FFF2-40B4-BE49-F238E27FC236}">
                <a16:creationId xmlns:a16="http://schemas.microsoft.com/office/drawing/2014/main" id="{8E7EBB7D-F8C0-40AB-8B8D-B2E8CE5159BB}"/>
              </a:ext>
            </a:extLst>
          </p:cNvPr>
          <p:cNvSpPr>
            <a:spLocks/>
          </p:cNvSpPr>
          <p:nvPr/>
        </p:nvSpPr>
        <p:spPr>
          <a:xfrm>
            <a:off x="4576041" y="3702021"/>
            <a:ext cx="349276" cy="397300"/>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61" name="Freeform 378">
            <a:extLst>
              <a:ext uri="{FF2B5EF4-FFF2-40B4-BE49-F238E27FC236}">
                <a16:creationId xmlns:a16="http://schemas.microsoft.com/office/drawing/2014/main" id="{24217DAD-E4DE-49A4-80D3-373B6A4865A0}"/>
              </a:ext>
            </a:extLst>
          </p:cNvPr>
          <p:cNvSpPr>
            <a:spLocks/>
          </p:cNvSpPr>
          <p:nvPr/>
        </p:nvSpPr>
        <p:spPr>
          <a:xfrm>
            <a:off x="4135602" y="4373987"/>
            <a:ext cx="209443" cy="397300"/>
          </a:xfrm>
          <a:custGeom>
            <a:avLst/>
            <a:gdLst>
              <a:gd name="connsiteX0" fmla="*/ 164742 w 252645"/>
              <a:gd name="connsiteY0" fmla="*/ 0 h 479249"/>
              <a:gd name="connsiteX1" fmla="*/ 252645 w 252645"/>
              <a:gd name="connsiteY1" fmla="*/ 0 h 479249"/>
              <a:gd name="connsiteX2" fmla="*/ 252645 w 252645"/>
              <a:gd name="connsiteY2" fmla="*/ 479249 h 479249"/>
              <a:gd name="connsiteX3" fmla="*/ 0 w 252645"/>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252645" h="479249">
                <a:moveTo>
                  <a:pt x="164742" y="0"/>
                </a:moveTo>
                <a:lnTo>
                  <a:pt x="252645" y="0"/>
                </a:lnTo>
                <a:lnTo>
                  <a:pt x="252645"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62" name="Freeform 379">
            <a:extLst>
              <a:ext uri="{FF2B5EF4-FFF2-40B4-BE49-F238E27FC236}">
                <a16:creationId xmlns:a16="http://schemas.microsoft.com/office/drawing/2014/main" id="{5F7D67E7-F93D-420D-9EAF-2803773D08C8}"/>
              </a:ext>
            </a:extLst>
          </p:cNvPr>
          <p:cNvSpPr>
            <a:spLocks/>
          </p:cNvSpPr>
          <p:nvPr/>
        </p:nvSpPr>
        <p:spPr>
          <a:xfrm>
            <a:off x="5033710" y="4373987"/>
            <a:ext cx="209443" cy="397300"/>
          </a:xfrm>
          <a:custGeom>
            <a:avLst/>
            <a:gdLst>
              <a:gd name="connsiteX0" fmla="*/ 164742 w 252645"/>
              <a:gd name="connsiteY0" fmla="*/ 0 h 479249"/>
              <a:gd name="connsiteX1" fmla="*/ 252645 w 252645"/>
              <a:gd name="connsiteY1" fmla="*/ 0 h 479249"/>
              <a:gd name="connsiteX2" fmla="*/ 252645 w 252645"/>
              <a:gd name="connsiteY2" fmla="*/ 479249 h 479249"/>
              <a:gd name="connsiteX3" fmla="*/ 0 w 252645"/>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252645" h="479249">
                <a:moveTo>
                  <a:pt x="164742" y="0"/>
                </a:moveTo>
                <a:lnTo>
                  <a:pt x="252645" y="0"/>
                </a:lnTo>
                <a:lnTo>
                  <a:pt x="252645"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cxnSp>
        <p:nvCxnSpPr>
          <p:cNvPr id="163" name="Elbow Connector 380">
            <a:extLst>
              <a:ext uri="{FF2B5EF4-FFF2-40B4-BE49-F238E27FC236}">
                <a16:creationId xmlns:a16="http://schemas.microsoft.com/office/drawing/2014/main" id="{E9EEDE1B-6B3B-48B6-8BEE-29EEA538C611}"/>
              </a:ext>
            </a:extLst>
          </p:cNvPr>
          <p:cNvCxnSpPr>
            <a:stCxn id="158" idx="2"/>
            <a:endCxn id="171" idx="0"/>
          </p:cNvCxnSpPr>
          <p:nvPr/>
        </p:nvCxnSpPr>
        <p:spPr>
          <a:xfrm rot="16200000" flipH="1">
            <a:off x="5743231" y="3143614"/>
            <a:ext cx="274668" cy="842147"/>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9D10CBE-BF63-411A-B166-8C6B1749CE4B}"/>
              </a:ext>
            </a:extLst>
          </p:cNvPr>
          <p:cNvSpPr txBox="1"/>
          <p:nvPr/>
        </p:nvSpPr>
        <p:spPr>
          <a:xfrm rot="16200000">
            <a:off x="2823221" y="4044361"/>
            <a:ext cx="1431573" cy="246221"/>
          </a:xfrm>
          <a:prstGeom prst="rect">
            <a:avLst/>
          </a:prstGeom>
        </p:spPr>
        <p:txBody>
          <a:bodyPr vert="horz" wrap="square" lIns="0" tIns="0" rIns="0" bIns="0" rtlCol="0">
            <a:spAutoFit/>
          </a:bodyPr>
          <a:lstStyle>
            <a:defPPr>
              <a:defRPr lang="en-US"/>
            </a:defPPr>
            <a:lvl1pPr marR="0" lvl="0" indent="0" algn="ctr" defTabSz="913526" fontAlgn="auto">
              <a:lnSpc>
                <a:spcPct val="100000"/>
              </a:lnSpc>
              <a:spcBef>
                <a:spcPts val="0"/>
              </a:spcBef>
              <a:spcAft>
                <a:spcPts val="0"/>
              </a:spcAft>
              <a:buClr>
                <a:srgbClr val="000000"/>
              </a:buClr>
              <a:buSzTx/>
              <a:buFontTx/>
              <a:buNone/>
              <a:tabLst/>
              <a:defRPr kumimoji="0" sz="1600" b="1" i="0" u="none" strike="noStrike" cap="none" spc="0" normalizeH="0" baseline="0">
                <a:ln>
                  <a:noFill/>
                </a:ln>
                <a:effectLst/>
                <a:uLnTx/>
                <a:uFillTx/>
                <a:latin typeface="Arial" panose="020B0604020202020204"/>
              </a:defRPr>
            </a:lvl1pPr>
            <a:lvl2pPr marL="197607" lvl="1" indent="-195987" defTabSz="913526">
              <a:buClrTx/>
              <a:buSzPct val="125000"/>
              <a:buFont typeface="Arial" charset="0"/>
              <a:buChar char="▪"/>
              <a:defRPr sz="1632"/>
            </a:lvl2pPr>
            <a:lvl3pPr marL="466481" lvl="2" indent="-267255" defTabSz="913526">
              <a:buClrTx/>
              <a:buSzPct val="120000"/>
              <a:buFont typeface="Arial" charset="0"/>
              <a:buChar char="–"/>
              <a:defRPr sz="1632"/>
            </a:lvl3pPr>
            <a:lvl4pPr marL="626835" lvl="3" indent="-158733" defTabSz="913526">
              <a:buClrTx/>
              <a:buSzPct val="120000"/>
              <a:buFont typeface="Arial" charset="0"/>
              <a:buChar char="▫"/>
              <a:defRPr sz="1632"/>
            </a:lvl4pPr>
            <a:lvl5pPr marL="765029" lvl="4" indent="-132818" defTabSz="913526">
              <a:buClrTx/>
              <a:buSzPct val="89000"/>
              <a:buFont typeface="Arial" charset="0"/>
              <a:buChar char="-"/>
              <a:defRPr sz="1632"/>
            </a:lvl5pPr>
            <a:lvl6pPr marL="765029" indent="-132818" defTabSz="913526" fontAlgn="base">
              <a:spcBef>
                <a:spcPct val="0"/>
              </a:spcBef>
              <a:spcAft>
                <a:spcPct val="0"/>
              </a:spcAft>
              <a:buClr>
                <a:schemeClr val="tx2"/>
              </a:buClr>
              <a:buSzPct val="89000"/>
              <a:buFont typeface="Arial" charset="0"/>
              <a:buChar char="-"/>
              <a:defRPr sz="1632"/>
            </a:lvl6pPr>
            <a:lvl7pPr marL="765029" indent="-132818" defTabSz="913526" fontAlgn="base">
              <a:spcBef>
                <a:spcPct val="0"/>
              </a:spcBef>
              <a:spcAft>
                <a:spcPct val="0"/>
              </a:spcAft>
              <a:buClr>
                <a:schemeClr val="tx2"/>
              </a:buClr>
              <a:buSzPct val="89000"/>
              <a:buFont typeface="Arial" charset="0"/>
              <a:buChar char="-"/>
              <a:defRPr sz="1632"/>
            </a:lvl7pPr>
            <a:lvl8pPr marL="765029" indent="-132818" defTabSz="913526" fontAlgn="base">
              <a:spcBef>
                <a:spcPct val="0"/>
              </a:spcBef>
              <a:spcAft>
                <a:spcPct val="0"/>
              </a:spcAft>
              <a:buClr>
                <a:schemeClr val="tx2"/>
              </a:buClr>
              <a:buSzPct val="89000"/>
              <a:buFont typeface="Arial" charset="0"/>
              <a:buChar char="-"/>
              <a:defRPr sz="1632"/>
            </a:lvl8pPr>
            <a:lvl9pPr marL="765029" indent="-132818" defTabSz="913526" fontAlgn="base">
              <a:spcBef>
                <a:spcPct val="0"/>
              </a:spcBef>
              <a:spcAft>
                <a:spcPct val="0"/>
              </a:spcAft>
              <a:buClr>
                <a:schemeClr val="tx2"/>
              </a:buClr>
              <a:buSzPct val="89000"/>
              <a:buFont typeface="Arial" charset="0"/>
              <a:buChar char="-"/>
              <a:defRPr sz="1632"/>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升级</a:t>
            </a:r>
          </a:p>
        </p:txBody>
      </p:sp>
      <p:sp>
        <p:nvSpPr>
          <p:cNvPr id="165" name="TextBox 164">
            <a:extLst>
              <a:ext uri="{FF2B5EF4-FFF2-40B4-BE49-F238E27FC236}">
                <a16:creationId xmlns:a16="http://schemas.microsoft.com/office/drawing/2014/main" id="{4CDF6C06-00F1-4504-82E1-EA7CEEC76F7E}"/>
              </a:ext>
            </a:extLst>
          </p:cNvPr>
          <p:cNvSpPr txBox="1"/>
          <p:nvPr/>
        </p:nvSpPr>
        <p:spPr>
          <a:xfrm>
            <a:off x="5411261" y="5169792"/>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166" name="Rectangle 165">
            <a:extLst>
              <a:ext uri="{FF2B5EF4-FFF2-40B4-BE49-F238E27FC236}">
                <a16:creationId xmlns:a16="http://schemas.microsoft.com/office/drawing/2014/main" id="{7BC67C24-720E-4AC3-9F6F-B4CE69A825E5}"/>
              </a:ext>
            </a:extLst>
          </p:cNvPr>
          <p:cNvSpPr/>
          <p:nvPr/>
        </p:nvSpPr>
        <p:spPr>
          <a:xfrm>
            <a:off x="5594666"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67" name="Rectangle 166">
            <a:extLst>
              <a:ext uri="{FF2B5EF4-FFF2-40B4-BE49-F238E27FC236}">
                <a16:creationId xmlns:a16="http://schemas.microsoft.com/office/drawing/2014/main" id="{78449573-0328-4EED-8AEA-2FA562FA3C10}"/>
              </a:ext>
            </a:extLst>
          </p:cNvPr>
          <p:cNvSpPr/>
          <p:nvPr/>
        </p:nvSpPr>
        <p:spPr>
          <a:xfrm>
            <a:off x="5833270"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68" name="Rectangle 167">
            <a:extLst>
              <a:ext uri="{FF2B5EF4-FFF2-40B4-BE49-F238E27FC236}">
                <a16:creationId xmlns:a16="http://schemas.microsoft.com/office/drawing/2014/main" id="{CD11E5F8-CB51-433A-87C7-992899F73CC3}"/>
              </a:ext>
            </a:extLst>
          </p:cNvPr>
          <p:cNvSpPr/>
          <p:nvPr/>
        </p:nvSpPr>
        <p:spPr>
          <a:xfrm>
            <a:off x="6071874" y="5303507"/>
            <a:ext cx="38633" cy="685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69" name="Rectangle 168">
            <a:extLst>
              <a:ext uri="{FF2B5EF4-FFF2-40B4-BE49-F238E27FC236}">
                <a16:creationId xmlns:a16="http://schemas.microsoft.com/office/drawing/2014/main" id="{F3434FB9-5912-4F5B-B7ED-0FD3079E1959}"/>
              </a:ext>
            </a:extLst>
          </p:cNvPr>
          <p:cNvSpPr>
            <a:spLocks/>
          </p:cNvSpPr>
          <p:nvPr/>
        </p:nvSpPr>
        <p:spPr>
          <a:xfrm>
            <a:off x="5672923" y="4373987"/>
            <a:ext cx="359322"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0" name="Rectangle 169">
            <a:extLst>
              <a:ext uri="{FF2B5EF4-FFF2-40B4-BE49-F238E27FC236}">
                <a16:creationId xmlns:a16="http://schemas.microsoft.com/office/drawing/2014/main" id="{0CD27264-6629-42D1-8EBB-B6063B92D472}"/>
              </a:ext>
            </a:extLst>
          </p:cNvPr>
          <p:cNvSpPr/>
          <p:nvPr/>
        </p:nvSpPr>
        <p:spPr>
          <a:xfrm>
            <a:off x="6571032" y="4373987"/>
            <a:ext cx="359322"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BE380DA1-02D9-4FC0-AE36-48D66C1D1EC7}"/>
              </a:ext>
            </a:extLst>
          </p:cNvPr>
          <p:cNvSpPr>
            <a:spLocks/>
          </p:cNvSpPr>
          <p:nvPr/>
        </p:nvSpPr>
        <p:spPr>
          <a:xfrm>
            <a:off x="5990758" y="3702021"/>
            <a:ext cx="621761" cy="397300"/>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nvGrpSpPr>
          <p:cNvPr id="172" name="Group 171">
            <a:extLst>
              <a:ext uri="{FF2B5EF4-FFF2-40B4-BE49-F238E27FC236}">
                <a16:creationId xmlns:a16="http://schemas.microsoft.com/office/drawing/2014/main" id="{42CAEBE1-0553-4067-A109-882B919CC948}"/>
              </a:ext>
            </a:extLst>
          </p:cNvPr>
          <p:cNvGrpSpPr/>
          <p:nvPr/>
        </p:nvGrpSpPr>
        <p:grpSpPr>
          <a:xfrm>
            <a:off x="5533629" y="5352237"/>
            <a:ext cx="162224" cy="188836"/>
            <a:chOff x="16173450" y="7302500"/>
            <a:chExt cx="909638" cy="1058863"/>
          </a:xfrm>
        </p:grpSpPr>
        <p:sp>
          <p:nvSpPr>
            <p:cNvPr id="173" name="Rectangle 267">
              <a:extLst>
                <a:ext uri="{FF2B5EF4-FFF2-40B4-BE49-F238E27FC236}">
                  <a16:creationId xmlns:a16="http://schemas.microsoft.com/office/drawing/2014/main" id="{884D8263-A3B3-443E-81F3-B9BE452D0BBC}"/>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4" name="Rectangle 268">
              <a:extLst>
                <a:ext uri="{FF2B5EF4-FFF2-40B4-BE49-F238E27FC236}">
                  <a16:creationId xmlns:a16="http://schemas.microsoft.com/office/drawing/2014/main" id="{0D774450-34EB-4147-AC60-CEEA576353E4}"/>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5" name="Freeform 269">
              <a:extLst>
                <a:ext uri="{FF2B5EF4-FFF2-40B4-BE49-F238E27FC236}">
                  <a16:creationId xmlns:a16="http://schemas.microsoft.com/office/drawing/2014/main" id="{20A17F19-EF7A-47E9-B132-E5664C34A232}"/>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6" name="Freeform 270">
              <a:extLst>
                <a:ext uri="{FF2B5EF4-FFF2-40B4-BE49-F238E27FC236}">
                  <a16:creationId xmlns:a16="http://schemas.microsoft.com/office/drawing/2014/main" id="{CF79CC75-7B9B-4BCF-95E7-E016751C53E0}"/>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7" name="Freeform 271">
              <a:extLst>
                <a:ext uri="{FF2B5EF4-FFF2-40B4-BE49-F238E27FC236}">
                  <a16:creationId xmlns:a16="http://schemas.microsoft.com/office/drawing/2014/main" id="{9F7EB9BC-76A4-4F27-8D81-897C7746BD25}"/>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8" name="Freeform 272">
              <a:extLst>
                <a:ext uri="{FF2B5EF4-FFF2-40B4-BE49-F238E27FC236}">
                  <a16:creationId xmlns:a16="http://schemas.microsoft.com/office/drawing/2014/main" id="{A7D372DA-F763-4F54-B3B6-E1E454EA9239}"/>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79" name="Freeform 273">
              <a:extLst>
                <a:ext uri="{FF2B5EF4-FFF2-40B4-BE49-F238E27FC236}">
                  <a16:creationId xmlns:a16="http://schemas.microsoft.com/office/drawing/2014/main" id="{62342740-C5B6-4854-9D8E-04CF63EFE533}"/>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0" name="Freeform 274">
              <a:extLst>
                <a:ext uri="{FF2B5EF4-FFF2-40B4-BE49-F238E27FC236}">
                  <a16:creationId xmlns:a16="http://schemas.microsoft.com/office/drawing/2014/main" id="{CD557897-EA0F-44B5-A22E-331E558A3E3B}"/>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1" name="Freeform 275">
              <a:extLst>
                <a:ext uri="{FF2B5EF4-FFF2-40B4-BE49-F238E27FC236}">
                  <a16:creationId xmlns:a16="http://schemas.microsoft.com/office/drawing/2014/main" id="{F793C126-AC05-49D1-B3AB-510EC5897F14}"/>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2" name="Freeform 276">
              <a:extLst>
                <a:ext uri="{FF2B5EF4-FFF2-40B4-BE49-F238E27FC236}">
                  <a16:creationId xmlns:a16="http://schemas.microsoft.com/office/drawing/2014/main" id="{52AEF893-BE39-4AC1-9309-D539A08EE5A8}"/>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3" name="Freeform 277">
              <a:extLst>
                <a:ext uri="{FF2B5EF4-FFF2-40B4-BE49-F238E27FC236}">
                  <a16:creationId xmlns:a16="http://schemas.microsoft.com/office/drawing/2014/main" id="{56707924-A30E-4F16-A4F0-AD2628CD8F88}"/>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4" name="Freeform 278">
              <a:extLst>
                <a:ext uri="{FF2B5EF4-FFF2-40B4-BE49-F238E27FC236}">
                  <a16:creationId xmlns:a16="http://schemas.microsoft.com/office/drawing/2014/main" id="{77A09536-9161-4530-9F3D-9B76ADC48802}"/>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185" name="Group 184">
            <a:extLst>
              <a:ext uri="{FF2B5EF4-FFF2-40B4-BE49-F238E27FC236}">
                <a16:creationId xmlns:a16="http://schemas.microsoft.com/office/drawing/2014/main" id="{7CD00B5E-6D1F-4804-B657-1C7238DC0A35}"/>
              </a:ext>
            </a:extLst>
          </p:cNvPr>
          <p:cNvGrpSpPr/>
          <p:nvPr/>
        </p:nvGrpSpPr>
        <p:grpSpPr>
          <a:xfrm>
            <a:off x="5769295" y="5352237"/>
            <a:ext cx="162224" cy="188836"/>
            <a:chOff x="16173450" y="7302500"/>
            <a:chExt cx="909638" cy="1058863"/>
          </a:xfrm>
        </p:grpSpPr>
        <p:sp>
          <p:nvSpPr>
            <p:cNvPr id="186" name="Rectangle 267">
              <a:extLst>
                <a:ext uri="{FF2B5EF4-FFF2-40B4-BE49-F238E27FC236}">
                  <a16:creationId xmlns:a16="http://schemas.microsoft.com/office/drawing/2014/main" id="{E463B7ED-0933-4A15-81E4-357E8D874DEE}"/>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7" name="Rectangle 268">
              <a:extLst>
                <a:ext uri="{FF2B5EF4-FFF2-40B4-BE49-F238E27FC236}">
                  <a16:creationId xmlns:a16="http://schemas.microsoft.com/office/drawing/2014/main" id="{1442F28A-364C-4113-BEDC-75A49B69853B}"/>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8" name="Freeform 269">
              <a:extLst>
                <a:ext uri="{FF2B5EF4-FFF2-40B4-BE49-F238E27FC236}">
                  <a16:creationId xmlns:a16="http://schemas.microsoft.com/office/drawing/2014/main" id="{B02DB594-73F3-4725-A804-EE70A690522A}"/>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89" name="Freeform 270">
              <a:extLst>
                <a:ext uri="{FF2B5EF4-FFF2-40B4-BE49-F238E27FC236}">
                  <a16:creationId xmlns:a16="http://schemas.microsoft.com/office/drawing/2014/main" id="{70268746-13D9-4C9D-82DA-6C1623044DFD}"/>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0" name="Freeform 271">
              <a:extLst>
                <a:ext uri="{FF2B5EF4-FFF2-40B4-BE49-F238E27FC236}">
                  <a16:creationId xmlns:a16="http://schemas.microsoft.com/office/drawing/2014/main" id="{81E6324A-CB89-4123-BBB9-A06582B39C5C}"/>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1" name="Freeform 272">
              <a:extLst>
                <a:ext uri="{FF2B5EF4-FFF2-40B4-BE49-F238E27FC236}">
                  <a16:creationId xmlns:a16="http://schemas.microsoft.com/office/drawing/2014/main" id="{CF91FABB-4404-4323-BDCD-07A326A1760A}"/>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2" name="Freeform 273">
              <a:extLst>
                <a:ext uri="{FF2B5EF4-FFF2-40B4-BE49-F238E27FC236}">
                  <a16:creationId xmlns:a16="http://schemas.microsoft.com/office/drawing/2014/main" id="{5BC9F193-65E4-4AE8-BFB7-4EE0E1C2CE5B}"/>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3" name="Freeform 274">
              <a:extLst>
                <a:ext uri="{FF2B5EF4-FFF2-40B4-BE49-F238E27FC236}">
                  <a16:creationId xmlns:a16="http://schemas.microsoft.com/office/drawing/2014/main" id="{CBCF99F8-6B7F-4426-BDC4-269D79C91383}"/>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4" name="Freeform 275">
              <a:extLst>
                <a:ext uri="{FF2B5EF4-FFF2-40B4-BE49-F238E27FC236}">
                  <a16:creationId xmlns:a16="http://schemas.microsoft.com/office/drawing/2014/main" id="{4B7B2FE4-D0D4-46AC-A7D3-763049C42EAF}"/>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5" name="Freeform 276">
              <a:extLst>
                <a:ext uri="{FF2B5EF4-FFF2-40B4-BE49-F238E27FC236}">
                  <a16:creationId xmlns:a16="http://schemas.microsoft.com/office/drawing/2014/main" id="{74449BEC-CC95-4165-979C-82FA9D2DF965}"/>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6" name="Freeform 277">
              <a:extLst>
                <a:ext uri="{FF2B5EF4-FFF2-40B4-BE49-F238E27FC236}">
                  <a16:creationId xmlns:a16="http://schemas.microsoft.com/office/drawing/2014/main" id="{373E6DA9-B72E-4BB1-81EA-3825EA0B3A7D}"/>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197" name="Freeform 278">
              <a:extLst>
                <a:ext uri="{FF2B5EF4-FFF2-40B4-BE49-F238E27FC236}">
                  <a16:creationId xmlns:a16="http://schemas.microsoft.com/office/drawing/2014/main" id="{7763D9D6-F3CF-475C-8793-3E0CF90A405D}"/>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198" name="Group 197">
            <a:extLst>
              <a:ext uri="{FF2B5EF4-FFF2-40B4-BE49-F238E27FC236}">
                <a16:creationId xmlns:a16="http://schemas.microsoft.com/office/drawing/2014/main" id="{5842F5C9-1678-438D-9C9B-0BF2C95C78D4}"/>
              </a:ext>
            </a:extLst>
          </p:cNvPr>
          <p:cNvGrpSpPr/>
          <p:nvPr/>
        </p:nvGrpSpPr>
        <p:grpSpPr>
          <a:xfrm>
            <a:off x="6001789" y="5352235"/>
            <a:ext cx="162224" cy="188836"/>
            <a:chOff x="16173450" y="7302500"/>
            <a:chExt cx="909638" cy="1058863"/>
          </a:xfrm>
        </p:grpSpPr>
        <p:sp>
          <p:nvSpPr>
            <p:cNvPr id="199" name="Rectangle 267">
              <a:extLst>
                <a:ext uri="{FF2B5EF4-FFF2-40B4-BE49-F238E27FC236}">
                  <a16:creationId xmlns:a16="http://schemas.microsoft.com/office/drawing/2014/main" id="{6B7216CC-0EFA-4471-B1F7-DDCB16CBEF8A}"/>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0" name="Rectangle 268">
              <a:extLst>
                <a:ext uri="{FF2B5EF4-FFF2-40B4-BE49-F238E27FC236}">
                  <a16:creationId xmlns:a16="http://schemas.microsoft.com/office/drawing/2014/main" id="{BDB1864A-9EA2-4249-B47E-CB0D0BDD9AFA}"/>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1" name="Freeform 269">
              <a:extLst>
                <a:ext uri="{FF2B5EF4-FFF2-40B4-BE49-F238E27FC236}">
                  <a16:creationId xmlns:a16="http://schemas.microsoft.com/office/drawing/2014/main" id="{D83C2E00-4B5F-4993-BEEF-2F7630165265}"/>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2" name="Freeform 270">
              <a:extLst>
                <a:ext uri="{FF2B5EF4-FFF2-40B4-BE49-F238E27FC236}">
                  <a16:creationId xmlns:a16="http://schemas.microsoft.com/office/drawing/2014/main" id="{430206FA-9544-4DC6-87DF-E87FC04B3210}"/>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3" name="Freeform 271">
              <a:extLst>
                <a:ext uri="{FF2B5EF4-FFF2-40B4-BE49-F238E27FC236}">
                  <a16:creationId xmlns:a16="http://schemas.microsoft.com/office/drawing/2014/main" id="{7E5FD2CD-D340-4EDF-BB4F-E641493C00E1}"/>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4" name="Freeform 272">
              <a:extLst>
                <a:ext uri="{FF2B5EF4-FFF2-40B4-BE49-F238E27FC236}">
                  <a16:creationId xmlns:a16="http://schemas.microsoft.com/office/drawing/2014/main" id="{61144021-4D8A-4B14-B5A7-BCFB8784F93E}"/>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5" name="Freeform 273">
              <a:extLst>
                <a:ext uri="{FF2B5EF4-FFF2-40B4-BE49-F238E27FC236}">
                  <a16:creationId xmlns:a16="http://schemas.microsoft.com/office/drawing/2014/main" id="{593530AB-DAAD-478E-9B12-DC252001527E}"/>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6" name="Freeform 274">
              <a:extLst>
                <a:ext uri="{FF2B5EF4-FFF2-40B4-BE49-F238E27FC236}">
                  <a16:creationId xmlns:a16="http://schemas.microsoft.com/office/drawing/2014/main" id="{CB3FAE3D-9AA4-47ED-9139-9141D098CA9D}"/>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7" name="Freeform 275">
              <a:extLst>
                <a:ext uri="{FF2B5EF4-FFF2-40B4-BE49-F238E27FC236}">
                  <a16:creationId xmlns:a16="http://schemas.microsoft.com/office/drawing/2014/main" id="{F80CBAF7-D8B3-4DB4-98C0-DA08A9020BB0}"/>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8" name="Freeform 276">
              <a:extLst>
                <a:ext uri="{FF2B5EF4-FFF2-40B4-BE49-F238E27FC236}">
                  <a16:creationId xmlns:a16="http://schemas.microsoft.com/office/drawing/2014/main" id="{B55EAC50-9B81-496C-A88A-03441FC5E4C4}"/>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09" name="Freeform 277">
              <a:extLst>
                <a:ext uri="{FF2B5EF4-FFF2-40B4-BE49-F238E27FC236}">
                  <a16:creationId xmlns:a16="http://schemas.microsoft.com/office/drawing/2014/main" id="{A92D778E-E24B-4A2E-ADD1-83CBFC50D98C}"/>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0" name="Freeform 278">
              <a:extLst>
                <a:ext uri="{FF2B5EF4-FFF2-40B4-BE49-F238E27FC236}">
                  <a16:creationId xmlns:a16="http://schemas.microsoft.com/office/drawing/2014/main" id="{AC71CF19-C6CB-4FCB-A30A-65638D63285D}"/>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211" name="Group 210">
            <a:extLst>
              <a:ext uri="{FF2B5EF4-FFF2-40B4-BE49-F238E27FC236}">
                <a16:creationId xmlns:a16="http://schemas.microsoft.com/office/drawing/2014/main" id="{3AF83E2F-61AA-45BD-913A-E1BADFFE60BD}"/>
              </a:ext>
            </a:extLst>
          </p:cNvPr>
          <p:cNvGrpSpPr/>
          <p:nvPr/>
        </p:nvGrpSpPr>
        <p:grpSpPr>
          <a:xfrm>
            <a:off x="6438373" y="5352237"/>
            <a:ext cx="162224" cy="188836"/>
            <a:chOff x="16173450" y="7302500"/>
            <a:chExt cx="909638" cy="1058863"/>
          </a:xfrm>
        </p:grpSpPr>
        <p:sp>
          <p:nvSpPr>
            <p:cNvPr id="212" name="Rectangle 267">
              <a:extLst>
                <a:ext uri="{FF2B5EF4-FFF2-40B4-BE49-F238E27FC236}">
                  <a16:creationId xmlns:a16="http://schemas.microsoft.com/office/drawing/2014/main" id="{C7DE948E-127F-4CDC-AE18-290BAE0297E1}"/>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3" name="Rectangle 268">
              <a:extLst>
                <a:ext uri="{FF2B5EF4-FFF2-40B4-BE49-F238E27FC236}">
                  <a16:creationId xmlns:a16="http://schemas.microsoft.com/office/drawing/2014/main" id="{6D3F9244-97CA-4223-B837-1073FD3C4154}"/>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4" name="Freeform 269">
              <a:extLst>
                <a:ext uri="{FF2B5EF4-FFF2-40B4-BE49-F238E27FC236}">
                  <a16:creationId xmlns:a16="http://schemas.microsoft.com/office/drawing/2014/main" id="{BD1CF2AA-8366-4CBB-A1FD-085603F7FFA9}"/>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5" name="Freeform 270">
              <a:extLst>
                <a:ext uri="{FF2B5EF4-FFF2-40B4-BE49-F238E27FC236}">
                  <a16:creationId xmlns:a16="http://schemas.microsoft.com/office/drawing/2014/main" id="{2519803C-7833-4B8F-ACF4-D53F99C93874}"/>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6" name="Freeform 271">
              <a:extLst>
                <a:ext uri="{FF2B5EF4-FFF2-40B4-BE49-F238E27FC236}">
                  <a16:creationId xmlns:a16="http://schemas.microsoft.com/office/drawing/2014/main" id="{C0D29E6E-5AEE-4AC0-9CF2-BF7EB5965F60}"/>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7" name="Freeform 272">
              <a:extLst>
                <a:ext uri="{FF2B5EF4-FFF2-40B4-BE49-F238E27FC236}">
                  <a16:creationId xmlns:a16="http://schemas.microsoft.com/office/drawing/2014/main" id="{5F8464B8-A663-4A78-AF78-9B9F6FCE0F62}"/>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8" name="Freeform 273">
              <a:extLst>
                <a:ext uri="{FF2B5EF4-FFF2-40B4-BE49-F238E27FC236}">
                  <a16:creationId xmlns:a16="http://schemas.microsoft.com/office/drawing/2014/main" id="{7B9A260A-3B6A-4EE7-949B-2805EE91EEDD}"/>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19" name="Freeform 274">
              <a:extLst>
                <a:ext uri="{FF2B5EF4-FFF2-40B4-BE49-F238E27FC236}">
                  <a16:creationId xmlns:a16="http://schemas.microsoft.com/office/drawing/2014/main" id="{865EED69-1DEF-4300-AC76-9C9765461D86}"/>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0" name="Freeform 275">
              <a:extLst>
                <a:ext uri="{FF2B5EF4-FFF2-40B4-BE49-F238E27FC236}">
                  <a16:creationId xmlns:a16="http://schemas.microsoft.com/office/drawing/2014/main" id="{A1353F85-A64E-419D-B56F-D84A864F83C6}"/>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1" name="Freeform 276">
              <a:extLst>
                <a:ext uri="{FF2B5EF4-FFF2-40B4-BE49-F238E27FC236}">
                  <a16:creationId xmlns:a16="http://schemas.microsoft.com/office/drawing/2014/main" id="{805D1009-1027-4B42-9910-D0DB537D84BF}"/>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2" name="Freeform 277">
              <a:extLst>
                <a:ext uri="{FF2B5EF4-FFF2-40B4-BE49-F238E27FC236}">
                  <a16:creationId xmlns:a16="http://schemas.microsoft.com/office/drawing/2014/main" id="{49199C4F-B87B-40BA-ADE7-F022B0917EB5}"/>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3" name="Freeform 278">
              <a:extLst>
                <a:ext uri="{FF2B5EF4-FFF2-40B4-BE49-F238E27FC236}">
                  <a16:creationId xmlns:a16="http://schemas.microsoft.com/office/drawing/2014/main" id="{A1EF7B12-694F-47F0-B71B-89F2BAED12DE}"/>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224" name="Group 223">
            <a:extLst>
              <a:ext uri="{FF2B5EF4-FFF2-40B4-BE49-F238E27FC236}">
                <a16:creationId xmlns:a16="http://schemas.microsoft.com/office/drawing/2014/main" id="{C2FCD7F0-9C0F-445E-B8CF-3995133FCEC7}"/>
              </a:ext>
            </a:extLst>
          </p:cNvPr>
          <p:cNvGrpSpPr/>
          <p:nvPr/>
        </p:nvGrpSpPr>
        <p:grpSpPr>
          <a:xfrm>
            <a:off x="6674038" y="5352237"/>
            <a:ext cx="162224" cy="188836"/>
            <a:chOff x="16173450" y="7302500"/>
            <a:chExt cx="909638" cy="1058863"/>
          </a:xfrm>
        </p:grpSpPr>
        <p:sp>
          <p:nvSpPr>
            <p:cNvPr id="225" name="Rectangle 267">
              <a:extLst>
                <a:ext uri="{FF2B5EF4-FFF2-40B4-BE49-F238E27FC236}">
                  <a16:creationId xmlns:a16="http://schemas.microsoft.com/office/drawing/2014/main" id="{95D38783-839F-4D87-9EFA-20FDEBCAFF0A}"/>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6" name="Rectangle 268">
              <a:extLst>
                <a:ext uri="{FF2B5EF4-FFF2-40B4-BE49-F238E27FC236}">
                  <a16:creationId xmlns:a16="http://schemas.microsoft.com/office/drawing/2014/main" id="{7EE5FB38-CB53-4CC5-9D25-4C822E3BD4F5}"/>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7" name="Freeform 269">
              <a:extLst>
                <a:ext uri="{FF2B5EF4-FFF2-40B4-BE49-F238E27FC236}">
                  <a16:creationId xmlns:a16="http://schemas.microsoft.com/office/drawing/2014/main" id="{2BA1703C-E371-45DB-9A55-F1E64376C93C}"/>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8" name="Freeform 270">
              <a:extLst>
                <a:ext uri="{FF2B5EF4-FFF2-40B4-BE49-F238E27FC236}">
                  <a16:creationId xmlns:a16="http://schemas.microsoft.com/office/drawing/2014/main" id="{64B7F793-E3AD-4247-8E7A-73719F707EE1}"/>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29" name="Freeform 271">
              <a:extLst>
                <a:ext uri="{FF2B5EF4-FFF2-40B4-BE49-F238E27FC236}">
                  <a16:creationId xmlns:a16="http://schemas.microsoft.com/office/drawing/2014/main" id="{94A628F0-1EDC-464B-92DE-CFD35D401136}"/>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0" name="Freeform 272">
              <a:extLst>
                <a:ext uri="{FF2B5EF4-FFF2-40B4-BE49-F238E27FC236}">
                  <a16:creationId xmlns:a16="http://schemas.microsoft.com/office/drawing/2014/main" id="{8A2E2D97-7082-4960-B264-83C80FF2B1A4}"/>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1" name="Freeform 273">
              <a:extLst>
                <a:ext uri="{FF2B5EF4-FFF2-40B4-BE49-F238E27FC236}">
                  <a16:creationId xmlns:a16="http://schemas.microsoft.com/office/drawing/2014/main" id="{C7831DD0-C3FD-4941-BD4F-42BEDC5F40A8}"/>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2" name="Freeform 274">
              <a:extLst>
                <a:ext uri="{FF2B5EF4-FFF2-40B4-BE49-F238E27FC236}">
                  <a16:creationId xmlns:a16="http://schemas.microsoft.com/office/drawing/2014/main" id="{0125DF08-CD43-4BEB-9BEA-A24E378FD92F}"/>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3" name="Freeform 275">
              <a:extLst>
                <a:ext uri="{FF2B5EF4-FFF2-40B4-BE49-F238E27FC236}">
                  <a16:creationId xmlns:a16="http://schemas.microsoft.com/office/drawing/2014/main" id="{4B6DEABD-81EB-43BD-A230-767824CC844D}"/>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4" name="Freeform 276">
              <a:extLst>
                <a:ext uri="{FF2B5EF4-FFF2-40B4-BE49-F238E27FC236}">
                  <a16:creationId xmlns:a16="http://schemas.microsoft.com/office/drawing/2014/main" id="{63884CCF-BB8C-471B-A12F-1BF63FE72295}"/>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5" name="Freeform 277">
              <a:extLst>
                <a:ext uri="{FF2B5EF4-FFF2-40B4-BE49-F238E27FC236}">
                  <a16:creationId xmlns:a16="http://schemas.microsoft.com/office/drawing/2014/main" id="{5D007434-B6A1-430A-AE44-ADAE40C5CDA0}"/>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6" name="Freeform 278">
              <a:extLst>
                <a:ext uri="{FF2B5EF4-FFF2-40B4-BE49-F238E27FC236}">
                  <a16:creationId xmlns:a16="http://schemas.microsoft.com/office/drawing/2014/main" id="{04CE795C-9349-4B93-AE47-8515BF8422BF}"/>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237" name="Group 236">
            <a:extLst>
              <a:ext uri="{FF2B5EF4-FFF2-40B4-BE49-F238E27FC236}">
                <a16:creationId xmlns:a16="http://schemas.microsoft.com/office/drawing/2014/main" id="{846CD0D1-BF5E-40AA-9874-4B8EC63D1FE1}"/>
              </a:ext>
            </a:extLst>
          </p:cNvPr>
          <p:cNvGrpSpPr/>
          <p:nvPr/>
        </p:nvGrpSpPr>
        <p:grpSpPr>
          <a:xfrm>
            <a:off x="6906534" y="5352235"/>
            <a:ext cx="162224" cy="188836"/>
            <a:chOff x="16173450" y="7302500"/>
            <a:chExt cx="909638" cy="1058863"/>
          </a:xfrm>
        </p:grpSpPr>
        <p:sp>
          <p:nvSpPr>
            <p:cNvPr id="238" name="Rectangle 267">
              <a:extLst>
                <a:ext uri="{FF2B5EF4-FFF2-40B4-BE49-F238E27FC236}">
                  <a16:creationId xmlns:a16="http://schemas.microsoft.com/office/drawing/2014/main" id="{8392562A-18C8-4716-B6C2-7691E7EFE0D0}"/>
                </a:ext>
              </a:extLst>
            </p:cNvPr>
            <p:cNvSpPr>
              <a:spLocks noChangeArrowheads="1"/>
            </p:cNvSpPr>
            <p:nvPr/>
          </p:nvSpPr>
          <p:spPr bwMode="auto">
            <a:xfrm>
              <a:off x="16627475" y="7856538"/>
              <a:ext cx="155575" cy="377825"/>
            </a:xfrm>
            <a:prstGeom prst="rect">
              <a:avLst/>
            </a:prstGeom>
            <a:solidFill>
              <a:srgbClr val="EDB16D"/>
            </a:solidFill>
            <a:ln w="0">
              <a:solidFill>
                <a:srgbClr val="EDB16D"/>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39" name="Rectangle 268">
              <a:extLst>
                <a:ext uri="{FF2B5EF4-FFF2-40B4-BE49-F238E27FC236}">
                  <a16:creationId xmlns:a16="http://schemas.microsoft.com/office/drawing/2014/main" id="{94443E32-3B9D-47E9-968E-79ED85DFDBDB}"/>
                </a:ext>
              </a:extLst>
            </p:cNvPr>
            <p:cNvSpPr>
              <a:spLocks noChangeArrowheads="1"/>
            </p:cNvSpPr>
            <p:nvPr/>
          </p:nvSpPr>
          <p:spPr bwMode="auto">
            <a:xfrm>
              <a:off x="16473488" y="7856538"/>
              <a:ext cx="153988" cy="377825"/>
            </a:xfrm>
            <a:prstGeom prst="rect">
              <a:avLst/>
            </a:prstGeom>
            <a:solidFill>
              <a:srgbClr val="F8CA9B"/>
            </a:solidFill>
            <a:ln w="0">
              <a:solidFill>
                <a:srgbClr val="F8CA9B"/>
              </a:solidFill>
              <a:prstDash val="solid"/>
              <a:miter lim="800000"/>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0" name="Freeform 269">
              <a:extLst>
                <a:ext uri="{FF2B5EF4-FFF2-40B4-BE49-F238E27FC236}">
                  <a16:creationId xmlns:a16="http://schemas.microsoft.com/office/drawing/2014/main" id="{C3FA1892-F657-40FC-874A-2DAEA353A686}"/>
                </a:ext>
              </a:extLst>
            </p:cNvPr>
            <p:cNvSpPr>
              <a:spLocks/>
            </p:cNvSpPr>
            <p:nvPr/>
          </p:nvSpPr>
          <p:spPr bwMode="auto">
            <a:xfrm>
              <a:off x="16627475" y="8010525"/>
              <a:ext cx="455613" cy="350838"/>
            </a:xfrm>
            <a:custGeom>
              <a:avLst/>
              <a:gdLst>
                <a:gd name="T0" fmla="*/ 98 w 287"/>
                <a:gd name="T1" fmla="*/ 0 h 221"/>
                <a:gd name="T2" fmla="*/ 116 w 287"/>
                <a:gd name="T3" fmla="*/ 9 h 221"/>
                <a:gd name="T4" fmla="*/ 135 w 287"/>
                <a:gd name="T5" fmla="*/ 20 h 221"/>
                <a:gd name="T6" fmla="*/ 157 w 287"/>
                <a:gd name="T7" fmla="*/ 33 h 221"/>
                <a:gd name="T8" fmla="*/ 177 w 287"/>
                <a:gd name="T9" fmla="*/ 45 h 221"/>
                <a:gd name="T10" fmla="*/ 199 w 287"/>
                <a:gd name="T11" fmla="*/ 58 h 221"/>
                <a:gd name="T12" fmla="*/ 219 w 287"/>
                <a:gd name="T13" fmla="*/ 69 h 221"/>
                <a:gd name="T14" fmla="*/ 237 w 287"/>
                <a:gd name="T15" fmla="*/ 80 h 221"/>
                <a:gd name="T16" fmla="*/ 251 w 287"/>
                <a:gd name="T17" fmla="*/ 87 h 221"/>
                <a:gd name="T18" fmla="*/ 261 w 287"/>
                <a:gd name="T19" fmla="*/ 95 h 221"/>
                <a:gd name="T20" fmla="*/ 268 w 287"/>
                <a:gd name="T21" fmla="*/ 99 h 221"/>
                <a:gd name="T22" fmla="*/ 274 w 287"/>
                <a:gd name="T23" fmla="*/ 108 h 221"/>
                <a:gd name="T24" fmla="*/ 280 w 287"/>
                <a:gd name="T25" fmla="*/ 123 h 221"/>
                <a:gd name="T26" fmla="*/ 286 w 287"/>
                <a:gd name="T27" fmla="*/ 143 h 221"/>
                <a:gd name="T28" fmla="*/ 287 w 287"/>
                <a:gd name="T29" fmla="*/ 164 h 221"/>
                <a:gd name="T30" fmla="*/ 283 w 287"/>
                <a:gd name="T31" fmla="*/ 188 h 221"/>
                <a:gd name="T32" fmla="*/ 277 w 287"/>
                <a:gd name="T33" fmla="*/ 193 h 221"/>
                <a:gd name="T34" fmla="*/ 262 w 287"/>
                <a:gd name="T35" fmla="*/ 198 h 221"/>
                <a:gd name="T36" fmla="*/ 242 w 287"/>
                <a:gd name="T37" fmla="*/ 202 h 221"/>
                <a:gd name="T38" fmla="*/ 216 w 287"/>
                <a:gd name="T39" fmla="*/ 207 h 221"/>
                <a:gd name="T40" fmla="*/ 188 w 287"/>
                <a:gd name="T41" fmla="*/ 211 h 221"/>
                <a:gd name="T42" fmla="*/ 157 w 287"/>
                <a:gd name="T43" fmla="*/ 213 h 221"/>
                <a:gd name="T44" fmla="*/ 125 w 287"/>
                <a:gd name="T45" fmla="*/ 216 h 221"/>
                <a:gd name="T46" fmla="*/ 93 w 287"/>
                <a:gd name="T47" fmla="*/ 218 h 221"/>
                <a:gd name="T48" fmla="*/ 63 w 287"/>
                <a:gd name="T49" fmla="*/ 220 h 221"/>
                <a:gd name="T50" fmla="*/ 37 w 287"/>
                <a:gd name="T51" fmla="*/ 221 h 221"/>
                <a:gd name="T52" fmla="*/ 15 w 287"/>
                <a:gd name="T53" fmla="*/ 221 h 221"/>
                <a:gd name="T54" fmla="*/ 1 w 287"/>
                <a:gd name="T55" fmla="*/ 220 h 221"/>
                <a:gd name="T56" fmla="*/ 1 w 287"/>
                <a:gd name="T57" fmla="*/ 220 h 221"/>
                <a:gd name="T58" fmla="*/ 1 w 287"/>
                <a:gd name="T59" fmla="*/ 220 h 221"/>
                <a:gd name="T60" fmla="*/ 0 w 287"/>
                <a:gd name="T61" fmla="*/ 220 h 221"/>
                <a:gd name="T62" fmla="*/ 1 w 287"/>
                <a:gd name="T63" fmla="*/ 220 h 221"/>
                <a:gd name="T64" fmla="*/ 0 w 287"/>
                <a:gd name="T65" fmla="*/ 216 h 221"/>
                <a:gd name="T66" fmla="*/ 0 w 287"/>
                <a:gd name="T67" fmla="*/ 37 h 221"/>
                <a:gd name="T68" fmla="*/ 17 w 287"/>
                <a:gd name="T69" fmla="*/ 37 h 221"/>
                <a:gd name="T70" fmla="*/ 35 w 287"/>
                <a:gd name="T71" fmla="*/ 33 h 221"/>
                <a:gd name="T72" fmla="*/ 51 w 287"/>
                <a:gd name="T73" fmla="*/ 27 h 221"/>
                <a:gd name="T74" fmla="*/ 67 w 287"/>
                <a:gd name="T75" fmla="*/ 19 h 221"/>
                <a:gd name="T76" fmla="*/ 81 w 287"/>
                <a:gd name="T77" fmla="*/ 11 h 221"/>
                <a:gd name="T78" fmla="*/ 91 w 287"/>
                <a:gd name="T79" fmla="*/ 5 h 221"/>
                <a:gd name="T80" fmla="*/ 98 w 287"/>
                <a:gd name="T81" fmla="*/ 1 h 221"/>
                <a:gd name="T82" fmla="*/ 98 w 287"/>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221">
                  <a:moveTo>
                    <a:pt x="98" y="0"/>
                  </a:moveTo>
                  <a:lnTo>
                    <a:pt x="116" y="9"/>
                  </a:lnTo>
                  <a:lnTo>
                    <a:pt x="135" y="20"/>
                  </a:lnTo>
                  <a:lnTo>
                    <a:pt x="157" y="33"/>
                  </a:lnTo>
                  <a:lnTo>
                    <a:pt x="177" y="45"/>
                  </a:lnTo>
                  <a:lnTo>
                    <a:pt x="199" y="58"/>
                  </a:lnTo>
                  <a:lnTo>
                    <a:pt x="219" y="69"/>
                  </a:lnTo>
                  <a:lnTo>
                    <a:pt x="237" y="80"/>
                  </a:lnTo>
                  <a:lnTo>
                    <a:pt x="251" y="87"/>
                  </a:lnTo>
                  <a:lnTo>
                    <a:pt x="261" y="95"/>
                  </a:lnTo>
                  <a:lnTo>
                    <a:pt x="268" y="99"/>
                  </a:lnTo>
                  <a:lnTo>
                    <a:pt x="274" y="108"/>
                  </a:lnTo>
                  <a:lnTo>
                    <a:pt x="280" y="123"/>
                  </a:lnTo>
                  <a:lnTo>
                    <a:pt x="286" y="143"/>
                  </a:lnTo>
                  <a:lnTo>
                    <a:pt x="287" y="164"/>
                  </a:lnTo>
                  <a:lnTo>
                    <a:pt x="283" y="188"/>
                  </a:lnTo>
                  <a:lnTo>
                    <a:pt x="277" y="193"/>
                  </a:lnTo>
                  <a:lnTo>
                    <a:pt x="262" y="198"/>
                  </a:lnTo>
                  <a:lnTo>
                    <a:pt x="242" y="202"/>
                  </a:lnTo>
                  <a:lnTo>
                    <a:pt x="216" y="207"/>
                  </a:lnTo>
                  <a:lnTo>
                    <a:pt x="188" y="211"/>
                  </a:lnTo>
                  <a:lnTo>
                    <a:pt x="157" y="213"/>
                  </a:lnTo>
                  <a:lnTo>
                    <a:pt x="125" y="216"/>
                  </a:lnTo>
                  <a:lnTo>
                    <a:pt x="93" y="218"/>
                  </a:lnTo>
                  <a:lnTo>
                    <a:pt x="63" y="220"/>
                  </a:lnTo>
                  <a:lnTo>
                    <a:pt x="37" y="221"/>
                  </a:lnTo>
                  <a:lnTo>
                    <a:pt x="15" y="221"/>
                  </a:lnTo>
                  <a:lnTo>
                    <a:pt x="1" y="220"/>
                  </a:lnTo>
                  <a:lnTo>
                    <a:pt x="1" y="220"/>
                  </a:lnTo>
                  <a:lnTo>
                    <a:pt x="1" y="220"/>
                  </a:lnTo>
                  <a:lnTo>
                    <a:pt x="0" y="220"/>
                  </a:lnTo>
                  <a:lnTo>
                    <a:pt x="1" y="220"/>
                  </a:lnTo>
                  <a:lnTo>
                    <a:pt x="0" y="216"/>
                  </a:lnTo>
                  <a:lnTo>
                    <a:pt x="0" y="37"/>
                  </a:lnTo>
                  <a:lnTo>
                    <a:pt x="17" y="37"/>
                  </a:lnTo>
                  <a:lnTo>
                    <a:pt x="35" y="33"/>
                  </a:lnTo>
                  <a:lnTo>
                    <a:pt x="51" y="27"/>
                  </a:lnTo>
                  <a:lnTo>
                    <a:pt x="67" y="19"/>
                  </a:lnTo>
                  <a:lnTo>
                    <a:pt x="81" y="11"/>
                  </a:lnTo>
                  <a:lnTo>
                    <a:pt x="91" y="5"/>
                  </a:lnTo>
                  <a:lnTo>
                    <a:pt x="98" y="1"/>
                  </a:lnTo>
                  <a:lnTo>
                    <a:pt x="98" y="0"/>
                  </a:lnTo>
                  <a:close/>
                </a:path>
              </a:pathLst>
            </a:custGeom>
            <a:solidFill>
              <a:srgbClr val="8DC0E7"/>
            </a:solidFill>
            <a:ln w="0">
              <a:no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1" name="Freeform 270">
              <a:extLst>
                <a:ext uri="{FF2B5EF4-FFF2-40B4-BE49-F238E27FC236}">
                  <a16:creationId xmlns:a16="http://schemas.microsoft.com/office/drawing/2014/main" id="{191D58D4-4971-4E0D-801A-C4022F39078E}"/>
                </a:ext>
              </a:extLst>
            </p:cNvPr>
            <p:cNvSpPr>
              <a:spLocks/>
            </p:cNvSpPr>
            <p:nvPr/>
          </p:nvSpPr>
          <p:spPr bwMode="auto">
            <a:xfrm>
              <a:off x="16173450" y="8010525"/>
              <a:ext cx="454025" cy="350838"/>
            </a:xfrm>
            <a:custGeom>
              <a:avLst/>
              <a:gdLst>
                <a:gd name="T0" fmla="*/ 188 w 286"/>
                <a:gd name="T1" fmla="*/ 0 h 221"/>
                <a:gd name="T2" fmla="*/ 189 w 286"/>
                <a:gd name="T3" fmla="*/ 1 h 221"/>
                <a:gd name="T4" fmla="*/ 196 w 286"/>
                <a:gd name="T5" fmla="*/ 5 h 221"/>
                <a:gd name="T6" fmla="*/ 206 w 286"/>
                <a:gd name="T7" fmla="*/ 11 h 221"/>
                <a:gd name="T8" fmla="*/ 219 w 286"/>
                <a:gd name="T9" fmla="*/ 19 h 221"/>
                <a:gd name="T10" fmla="*/ 234 w 286"/>
                <a:gd name="T11" fmla="*/ 27 h 221"/>
                <a:gd name="T12" fmla="*/ 252 w 286"/>
                <a:gd name="T13" fmla="*/ 33 h 221"/>
                <a:gd name="T14" fmla="*/ 269 w 286"/>
                <a:gd name="T15" fmla="*/ 37 h 221"/>
                <a:gd name="T16" fmla="*/ 286 w 286"/>
                <a:gd name="T17" fmla="*/ 37 h 221"/>
                <a:gd name="T18" fmla="*/ 286 w 286"/>
                <a:gd name="T19" fmla="*/ 215 h 221"/>
                <a:gd name="T20" fmla="*/ 286 w 286"/>
                <a:gd name="T21" fmla="*/ 220 h 221"/>
                <a:gd name="T22" fmla="*/ 286 w 286"/>
                <a:gd name="T23" fmla="*/ 220 h 221"/>
                <a:gd name="T24" fmla="*/ 286 w 286"/>
                <a:gd name="T25" fmla="*/ 220 h 221"/>
                <a:gd name="T26" fmla="*/ 286 w 286"/>
                <a:gd name="T27" fmla="*/ 220 h 221"/>
                <a:gd name="T28" fmla="*/ 286 w 286"/>
                <a:gd name="T29" fmla="*/ 220 h 221"/>
                <a:gd name="T30" fmla="*/ 270 w 286"/>
                <a:gd name="T31" fmla="*/ 221 h 221"/>
                <a:gd name="T32" fmla="*/ 250 w 286"/>
                <a:gd name="T33" fmla="*/ 221 h 221"/>
                <a:gd name="T34" fmla="*/ 224 w 286"/>
                <a:gd name="T35" fmla="*/ 220 h 221"/>
                <a:gd name="T36" fmla="*/ 195 w 286"/>
                <a:gd name="T37" fmla="*/ 218 h 221"/>
                <a:gd name="T38" fmla="*/ 162 w 286"/>
                <a:gd name="T39" fmla="*/ 216 h 221"/>
                <a:gd name="T40" fmla="*/ 130 w 286"/>
                <a:gd name="T41" fmla="*/ 213 h 221"/>
                <a:gd name="T42" fmla="*/ 99 w 286"/>
                <a:gd name="T43" fmla="*/ 211 h 221"/>
                <a:gd name="T44" fmla="*/ 70 w 286"/>
                <a:gd name="T45" fmla="*/ 207 h 221"/>
                <a:gd name="T46" fmla="*/ 44 w 286"/>
                <a:gd name="T47" fmla="*/ 202 h 221"/>
                <a:gd name="T48" fmla="*/ 23 w 286"/>
                <a:gd name="T49" fmla="*/ 198 h 221"/>
                <a:gd name="T50" fmla="*/ 9 w 286"/>
                <a:gd name="T51" fmla="*/ 193 h 221"/>
                <a:gd name="T52" fmla="*/ 4 w 286"/>
                <a:gd name="T53" fmla="*/ 188 h 221"/>
                <a:gd name="T54" fmla="*/ 0 w 286"/>
                <a:gd name="T55" fmla="*/ 164 h 221"/>
                <a:gd name="T56" fmla="*/ 2 w 286"/>
                <a:gd name="T57" fmla="*/ 143 h 221"/>
                <a:gd name="T58" fmla="*/ 5 w 286"/>
                <a:gd name="T59" fmla="*/ 123 h 221"/>
                <a:gd name="T60" fmla="*/ 12 w 286"/>
                <a:gd name="T61" fmla="*/ 108 h 221"/>
                <a:gd name="T62" fmla="*/ 18 w 286"/>
                <a:gd name="T63" fmla="*/ 99 h 221"/>
                <a:gd name="T64" fmla="*/ 25 w 286"/>
                <a:gd name="T65" fmla="*/ 95 h 221"/>
                <a:gd name="T66" fmla="*/ 36 w 286"/>
                <a:gd name="T67" fmla="*/ 87 h 221"/>
                <a:gd name="T68" fmla="*/ 50 w 286"/>
                <a:gd name="T69" fmla="*/ 80 h 221"/>
                <a:gd name="T70" fmla="*/ 67 w 286"/>
                <a:gd name="T71" fmla="*/ 69 h 221"/>
                <a:gd name="T72" fmla="*/ 88 w 286"/>
                <a:gd name="T73" fmla="*/ 58 h 221"/>
                <a:gd name="T74" fmla="*/ 108 w 286"/>
                <a:gd name="T75" fmla="*/ 45 h 221"/>
                <a:gd name="T76" fmla="*/ 130 w 286"/>
                <a:gd name="T77" fmla="*/ 33 h 221"/>
                <a:gd name="T78" fmla="*/ 151 w 286"/>
                <a:gd name="T79" fmla="*/ 20 h 221"/>
                <a:gd name="T80" fmla="*/ 170 w 286"/>
                <a:gd name="T81" fmla="*/ 9 h 221"/>
                <a:gd name="T82" fmla="*/ 188 w 286"/>
                <a:gd name="T8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221">
                  <a:moveTo>
                    <a:pt x="188" y="0"/>
                  </a:moveTo>
                  <a:lnTo>
                    <a:pt x="189" y="1"/>
                  </a:lnTo>
                  <a:lnTo>
                    <a:pt x="196" y="5"/>
                  </a:lnTo>
                  <a:lnTo>
                    <a:pt x="206" y="11"/>
                  </a:lnTo>
                  <a:lnTo>
                    <a:pt x="219" y="19"/>
                  </a:lnTo>
                  <a:lnTo>
                    <a:pt x="234" y="27"/>
                  </a:lnTo>
                  <a:lnTo>
                    <a:pt x="252" y="33"/>
                  </a:lnTo>
                  <a:lnTo>
                    <a:pt x="269" y="37"/>
                  </a:lnTo>
                  <a:lnTo>
                    <a:pt x="286" y="37"/>
                  </a:lnTo>
                  <a:lnTo>
                    <a:pt x="286" y="215"/>
                  </a:lnTo>
                  <a:lnTo>
                    <a:pt x="286" y="220"/>
                  </a:lnTo>
                  <a:lnTo>
                    <a:pt x="286" y="220"/>
                  </a:lnTo>
                  <a:lnTo>
                    <a:pt x="286" y="220"/>
                  </a:lnTo>
                  <a:lnTo>
                    <a:pt x="286" y="220"/>
                  </a:lnTo>
                  <a:lnTo>
                    <a:pt x="286" y="220"/>
                  </a:lnTo>
                  <a:lnTo>
                    <a:pt x="270" y="221"/>
                  </a:lnTo>
                  <a:lnTo>
                    <a:pt x="250" y="221"/>
                  </a:lnTo>
                  <a:lnTo>
                    <a:pt x="224" y="220"/>
                  </a:lnTo>
                  <a:lnTo>
                    <a:pt x="195" y="218"/>
                  </a:lnTo>
                  <a:lnTo>
                    <a:pt x="162" y="216"/>
                  </a:lnTo>
                  <a:lnTo>
                    <a:pt x="130" y="213"/>
                  </a:lnTo>
                  <a:lnTo>
                    <a:pt x="99" y="211"/>
                  </a:lnTo>
                  <a:lnTo>
                    <a:pt x="70" y="207"/>
                  </a:lnTo>
                  <a:lnTo>
                    <a:pt x="44" y="202"/>
                  </a:lnTo>
                  <a:lnTo>
                    <a:pt x="23" y="198"/>
                  </a:lnTo>
                  <a:lnTo>
                    <a:pt x="9" y="193"/>
                  </a:lnTo>
                  <a:lnTo>
                    <a:pt x="4" y="188"/>
                  </a:lnTo>
                  <a:lnTo>
                    <a:pt x="0" y="164"/>
                  </a:lnTo>
                  <a:lnTo>
                    <a:pt x="2" y="143"/>
                  </a:lnTo>
                  <a:lnTo>
                    <a:pt x="5" y="123"/>
                  </a:lnTo>
                  <a:lnTo>
                    <a:pt x="12" y="108"/>
                  </a:lnTo>
                  <a:lnTo>
                    <a:pt x="18" y="99"/>
                  </a:lnTo>
                  <a:lnTo>
                    <a:pt x="25" y="95"/>
                  </a:lnTo>
                  <a:lnTo>
                    <a:pt x="36" y="87"/>
                  </a:lnTo>
                  <a:lnTo>
                    <a:pt x="50" y="80"/>
                  </a:lnTo>
                  <a:lnTo>
                    <a:pt x="67" y="69"/>
                  </a:lnTo>
                  <a:lnTo>
                    <a:pt x="88" y="58"/>
                  </a:lnTo>
                  <a:lnTo>
                    <a:pt x="108" y="45"/>
                  </a:lnTo>
                  <a:lnTo>
                    <a:pt x="130" y="33"/>
                  </a:lnTo>
                  <a:lnTo>
                    <a:pt x="151" y="20"/>
                  </a:lnTo>
                  <a:lnTo>
                    <a:pt x="170" y="9"/>
                  </a:lnTo>
                  <a:lnTo>
                    <a:pt x="188" y="0"/>
                  </a:lnTo>
                  <a:close/>
                </a:path>
              </a:pathLst>
            </a:custGeom>
            <a:solidFill>
              <a:srgbClr val="ABD1ED"/>
            </a:solidFill>
            <a:ln w="0">
              <a:solidFill>
                <a:srgbClr val="ABD1E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2" name="Freeform 271">
              <a:extLst>
                <a:ext uri="{FF2B5EF4-FFF2-40B4-BE49-F238E27FC236}">
                  <a16:creationId xmlns:a16="http://schemas.microsoft.com/office/drawing/2014/main" id="{270D362C-26AF-4434-B2E4-2A4BFBC87BF3}"/>
                </a:ext>
              </a:extLst>
            </p:cNvPr>
            <p:cNvSpPr>
              <a:spLocks/>
            </p:cNvSpPr>
            <p:nvPr/>
          </p:nvSpPr>
          <p:spPr bwMode="auto">
            <a:xfrm>
              <a:off x="16343313" y="8042275"/>
              <a:ext cx="285750" cy="319088"/>
            </a:xfrm>
            <a:custGeom>
              <a:avLst/>
              <a:gdLst>
                <a:gd name="T0" fmla="*/ 45 w 180"/>
                <a:gd name="T1" fmla="*/ 0 h 201"/>
                <a:gd name="T2" fmla="*/ 45 w 180"/>
                <a:gd name="T3" fmla="*/ 112 h 201"/>
                <a:gd name="T4" fmla="*/ 180 w 180"/>
                <a:gd name="T5" fmla="*/ 112 h 201"/>
                <a:gd name="T6" fmla="*/ 180 w 180"/>
                <a:gd name="T7" fmla="*/ 201 h 201"/>
                <a:gd name="T8" fmla="*/ 118 w 180"/>
                <a:gd name="T9" fmla="*/ 200 h 201"/>
                <a:gd name="T10" fmla="*/ 58 w 180"/>
                <a:gd name="T11" fmla="*/ 197 h 201"/>
                <a:gd name="T12" fmla="*/ 0 w 180"/>
                <a:gd name="T13" fmla="*/ 193 h 201"/>
                <a:gd name="T14" fmla="*/ 0 w 180"/>
                <a:gd name="T15" fmla="*/ 26 h 201"/>
                <a:gd name="T16" fmla="*/ 45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45" y="0"/>
                  </a:moveTo>
                  <a:lnTo>
                    <a:pt x="45" y="112"/>
                  </a:lnTo>
                  <a:lnTo>
                    <a:pt x="180" y="112"/>
                  </a:lnTo>
                  <a:lnTo>
                    <a:pt x="180" y="201"/>
                  </a:lnTo>
                  <a:lnTo>
                    <a:pt x="118" y="200"/>
                  </a:lnTo>
                  <a:lnTo>
                    <a:pt x="58" y="197"/>
                  </a:lnTo>
                  <a:lnTo>
                    <a:pt x="0" y="193"/>
                  </a:lnTo>
                  <a:lnTo>
                    <a:pt x="0" y="26"/>
                  </a:lnTo>
                  <a:lnTo>
                    <a:pt x="45" y="0"/>
                  </a:lnTo>
                  <a:close/>
                </a:path>
              </a:pathLst>
            </a:custGeom>
            <a:solidFill>
              <a:srgbClr val="605F6D"/>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3" name="Freeform 272">
              <a:extLst>
                <a:ext uri="{FF2B5EF4-FFF2-40B4-BE49-F238E27FC236}">
                  <a16:creationId xmlns:a16="http://schemas.microsoft.com/office/drawing/2014/main" id="{6021BBF1-46E6-4216-AFE1-79B0C3D59D29}"/>
                </a:ext>
              </a:extLst>
            </p:cNvPr>
            <p:cNvSpPr>
              <a:spLocks/>
            </p:cNvSpPr>
            <p:nvPr/>
          </p:nvSpPr>
          <p:spPr bwMode="auto">
            <a:xfrm>
              <a:off x="16629063" y="8042275"/>
              <a:ext cx="285750" cy="319088"/>
            </a:xfrm>
            <a:custGeom>
              <a:avLst/>
              <a:gdLst>
                <a:gd name="T0" fmla="*/ 134 w 180"/>
                <a:gd name="T1" fmla="*/ 0 h 201"/>
                <a:gd name="T2" fmla="*/ 180 w 180"/>
                <a:gd name="T3" fmla="*/ 26 h 201"/>
                <a:gd name="T4" fmla="*/ 180 w 180"/>
                <a:gd name="T5" fmla="*/ 193 h 201"/>
                <a:gd name="T6" fmla="*/ 121 w 180"/>
                <a:gd name="T7" fmla="*/ 197 h 201"/>
                <a:gd name="T8" fmla="*/ 61 w 180"/>
                <a:gd name="T9" fmla="*/ 200 h 201"/>
                <a:gd name="T10" fmla="*/ 0 w 180"/>
                <a:gd name="T11" fmla="*/ 201 h 201"/>
                <a:gd name="T12" fmla="*/ 0 w 180"/>
                <a:gd name="T13" fmla="*/ 112 h 201"/>
                <a:gd name="T14" fmla="*/ 134 w 180"/>
                <a:gd name="T15" fmla="*/ 112 h 201"/>
                <a:gd name="T16" fmla="*/ 134 w 180"/>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01">
                  <a:moveTo>
                    <a:pt x="134" y="0"/>
                  </a:moveTo>
                  <a:lnTo>
                    <a:pt x="180" y="26"/>
                  </a:lnTo>
                  <a:lnTo>
                    <a:pt x="180" y="193"/>
                  </a:lnTo>
                  <a:lnTo>
                    <a:pt x="121" y="197"/>
                  </a:lnTo>
                  <a:lnTo>
                    <a:pt x="61" y="200"/>
                  </a:lnTo>
                  <a:lnTo>
                    <a:pt x="0" y="201"/>
                  </a:lnTo>
                  <a:lnTo>
                    <a:pt x="0" y="112"/>
                  </a:lnTo>
                  <a:lnTo>
                    <a:pt x="134" y="112"/>
                  </a:lnTo>
                  <a:lnTo>
                    <a:pt x="134" y="0"/>
                  </a:lnTo>
                  <a:close/>
                </a:path>
              </a:pathLst>
            </a:custGeom>
            <a:solidFill>
              <a:srgbClr val="4F4E5A"/>
            </a:solidFill>
            <a:ln w="0">
              <a:solidFill>
                <a:srgbClr val="605F6D"/>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4" name="Freeform 273">
              <a:extLst>
                <a:ext uri="{FF2B5EF4-FFF2-40B4-BE49-F238E27FC236}">
                  <a16:creationId xmlns:a16="http://schemas.microsoft.com/office/drawing/2014/main" id="{A4BD76B8-05A2-4ABD-B405-2B947041BA2C}"/>
                </a:ext>
              </a:extLst>
            </p:cNvPr>
            <p:cNvSpPr>
              <a:spLocks/>
            </p:cNvSpPr>
            <p:nvPr/>
          </p:nvSpPr>
          <p:spPr bwMode="auto">
            <a:xfrm>
              <a:off x="16627475" y="7394575"/>
              <a:ext cx="276225" cy="565150"/>
            </a:xfrm>
            <a:custGeom>
              <a:avLst/>
              <a:gdLst>
                <a:gd name="T0" fmla="*/ 0 w 174"/>
                <a:gd name="T1" fmla="*/ 0 h 356"/>
                <a:gd name="T2" fmla="*/ 1 w 174"/>
                <a:gd name="T3" fmla="*/ 0 h 356"/>
                <a:gd name="T4" fmla="*/ 1 w 174"/>
                <a:gd name="T5" fmla="*/ 0 h 356"/>
                <a:gd name="T6" fmla="*/ 1 w 174"/>
                <a:gd name="T7" fmla="*/ 0 h 356"/>
                <a:gd name="T8" fmla="*/ 23 w 174"/>
                <a:gd name="T9" fmla="*/ 0 h 356"/>
                <a:gd name="T10" fmla="*/ 46 w 174"/>
                <a:gd name="T11" fmla="*/ 5 h 356"/>
                <a:gd name="T12" fmla="*/ 69 w 174"/>
                <a:gd name="T13" fmla="*/ 11 h 356"/>
                <a:gd name="T14" fmla="*/ 90 w 174"/>
                <a:gd name="T15" fmla="*/ 23 h 356"/>
                <a:gd name="T16" fmla="*/ 108 w 174"/>
                <a:gd name="T17" fmla="*/ 36 h 356"/>
                <a:gd name="T18" fmla="*/ 123 w 174"/>
                <a:gd name="T19" fmla="*/ 51 h 356"/>
                <a:gd name="T20" fmla="*/ 135 w 174"/>
                <a:gd name="T21" fmla="*/ 70 h 356"/>
                <a:gd name="T22" fmla="*/ 141 w 174"/>
                <a:gd name="T23" fmla="*/ 91 h 356"/>
                <a:gd name="T24" fmla="*/ 145 w 174"/>
                <a:gd name="T25" fmla="*/ 114 h 356"/>
                <a:gd name="T26" fmla="*/ 145 w 174"/>
                <a:gd name="T27" fmla="*/ 138 h 356"/>
                <a:gd name="T28" fmla="*/ 144 w 174"/>
                <a:gd name="T29" fmla="*/ 163 h 356"/>
                <a:gd name="T30" fmla="*/ 150 w 174"/>
                <a:gd name="T31" fmla="*/ 160 h 356"/>
                <a:gd name="T32" fmla="*/ 158 w 174"/>
                <a:gd name="T33" fmla="*/ 162 h 356"/>
                <a:gd name="T34" fmla="*/ 167 w 174"/>
                <a:gd name="T35" fmla="*/ 165 h 356"/>
                <a:gd name="T36" fmla="*/ 172 w 174"/>
                <a:gd name="T37" fmla="*/ 174 h 356"/>
                <a:gd name="T38" fmla="*/ 174 w 174"/>
                <a:gd name="T39" fmla="*/ 186 h 356"/>
                <a:gd name="T40" fmla="*/ 172 w 174"/>
                <a:gd name="T41" fmla="*/ 196 h 356"/>
                <a:gd name="T42" fmla="*/ 168 w 174"/>
                <a:gd name="T43" fmla="*/ 209 h 356"/>
                <a:gd name="T44" fmla="*/ 165 w 174"/>
                <a:gd name="T45" fmla="*/ 221 h 356"/>
                <a:gd name="T46" fmla="*/ 162 w 174"/>
                <a:gd name="T47" fmla="*/ 230 h 356"/>
                <a:gd name="T48" fmla="*/ 156 w 174"/>
                <a:gd name="T49" fmla="*/ 240 h 356"/>
                <a:gd name="T50" fmla="*/ 148 w 174"/>
                <a:gd name="T51" fmla="*/ 248 h 356"/>
                <a:gd name="T52" fmla="*/ 140 w 174"/>
                <a:gd name="T53" fmla="*/ 252 h 356"/>
                <a:gd name="T54" fmla="*/ 132 w 174"/>
                <a:gd name="T55" fmla="*/ 252 h 356"/>
                <a:gd name="T56" fmla="*/ 126 w 174"/>
                <a:gd name="T57" fmla="*/ 245 h 356"/>
                <a:gd name="T58" fmla="*/ 112 w 174"/>
                <a:gd name="T59" fmla="*/ 279 h 356"/>
                <a:gd name="T60" fmla="*/ 94 w 174"/>
                <a:gd name="T61" fmla="*/ 307 h 356"/>
                <a:gd name="T62" fmla="*/ 75 w 174"/>
                <a:gd name="T63" fmla="*/ 327 h 356"/>
                <a:gd name="T64" fmla="*/ 54 w 174"/>
                <a:gd name="T65" fmla="*/ 343 h 356"/>
                <a:gd name="T66" fmla="*/ 29 w 174"/>
                <a:gd name="T67" fmla="*/ 353 h 356"/>
                <a:gd name="T68" fmla="*/ 4 w 174"/>
                <a:gd name="T69" fmla="*/ 356 h 356"/>
                <a:gd name="T70" fmla="*/ 4 w 174"/>
                <a:gd name="T71" fmla="*/ 356 h 356"/>
                <a:gd name="T72" fmla="*/ 2 w 174"/>
                <a:gd name="T73" fmla="*/ 356 h 356"/>
                <a:gd name="T74" fmla="*/ 2 w 174"/>
                <a:gd name="T75" fmla="*/ 356 h 356"/>
                <a:gd name="T76" fmla="*/ 1 w 174"/>
                <a:gd name="T77" fmla="*/ 356 h 356"/>
                <a:gd name="T78" fmla="*/ 1 w 174"/>
                <a:gd name="T79" fmla="*/ 356 h 356"/>
                <a:gd name="T80" fmla="*/ 1 w 174"/>
                <a:gd name="T81" fmla="*/ 356 h 356"/>
                <a:gd name="T82" fmla="*/ 1 w 174"/>
                <a:gd name="T83" fmla="*/ 356 h 356"/>
                <a:gd name="T84" fmla="*/ 1 w 174"/>
                <a:gd name="T85" fmla="*/ 356 h 356"/>
                <a:gd name="T86" fmla="*/ 0 w 174"/>
                <a:gd name="T87" fmla="*/ 356 h 356"/>
                <a:gd name="T88" fmla="*/ 0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0" y="0"/>
                  </a:moveTo>
                  <a:lnTo>
                    <a:pt x="1" y="0"/>
                  </a:lnTo>
                  <a:lnTo>
                    <a:pt x="1" y="0"/>
                  </a:lnTo>
                  <a:lnTo>
                    <a:pt x="1" y="0"/>
                  </a:lnTo>
                  <a:lnTo>
                    <a:pt x="23" y="0"/>
                  </a:lnTo>
                  <a:lnTo>
                    <a:pt x="46" y="5"/>
                  </a:lnTo>
                  <a:lnTo>
                    <a:pt x="69" y="11"/>
                  </a:lnTo>
                  <a:lnTo>
                    <a:pt x="90" y="23"/>
                  </a:lnTo>
                  <a:lnTo>
                    <a:pt x="108" y="36"/>
                  </a:lnTo>
                  <a:lnTo>
                    <a:pt x="123" y="51"/>
                  </a:lnTo>
                  <a:lnTo>
                    <a:pt x="135" y="70"/>
                  </a:lnTo>
                  <a:lnTo>
                    <a:pt x="141" y="91"/>
                  </a:lnTo>
                  <a:lnTo>
                    <a:pt x="145" y="114"/>
                  </a:lnTo>
                  <a:lnTo>
                    <a:pt x="145" y="138"/>
                  </a:lnTo>
                  <a:lnTo>
                    <a:pt x="144" y="163"/>
                  </a:lnTo>
                  <a:lnTo>
                    <a:pt x="150" y="160"/>
                  </a:lnTo>
                  <a:lnTo>
                    <a:pt x="158" y="162"/>
                  </a:lnTo>
                  <a:lnTo>
                    <a:pt x="167" y="165"/>
                  </a:lnTo>
                  <a:lnTo>
                    <a:pt x="172" y="174"/>
                  </a:lnTo>
                  <a:lnTo>
                    <a:pt x="174" y="186"/>
                  </a:lnTo>
                  <a:lnTo>
                    <a:pt x="172" y="196"/>
                  </a:lnTo>
                  <a:lnTo>
                    <a:pt x="168" y="209"/>
                  </a:lnTo>
                  <a:lnTo>
                    <a:pt x="165" y="221"/>
                  </a:lnTo>
                  <a:lnTo>
                    <a:pt x="162" y="230"/>
                  </a:lnTo>
                  <a:lnTo>
                    <a:pt x="156" y="240"/>
                  </a:lnTo>
                  <a:lnTo>
                    <a:pt x="148" y="248"/>
                  </a:lnTo>
                  <a:lnTo>
                    <a:pt x="140" y="252"/>
                  </a:lnTo>
                  <a:lnTo>
                    <a:pt x="132" y="252"/>
                  </a:lnTo>
                  <a:lnTo>
                    <a:pt x="126" y="245"/>
                  </a:lnTo>
                  <a:lnTo>
                    <a:pt x="112" y="279"/>
                  </a:lnTo>
                  <a:lnTo>
                    <a:pt x="94" y="307"/>
                  </a:lnTo>
                  <a:lnTo>
                    <a:pt x="75" y="327"/>
                  </a:lnTo>
                  <a:lnTo>
                    <a:pt x="54" y="343"/>
                  </a:lnTo>
                  <a:lnTo>
                    <a:pt x="29" y="353"/>
                  </a:lnTo>
                  <a:lnTo>
                    <a:pt x="4" y="356"/>
                  </a:lnTo>
                  <a:lnTo>
                    <a:pt x="4" y="356"/>
                  </a:lnTo>
                  <a:lnTo>
                    <a:pt x="2" y="356"/>
                  </a:lnTo>
                  <a:lnTo>
                    <a:pt x="2" y="356"/>
                  </a:lnTo>
                  <a:lnTo>
                    <a:pt x="1" y="356"/>
                  </a:lnTo>
                  <a:lnTo>
                    <a:pt x="1" y="356"/>
                  </a:lnTo>
                  <a:lnTo>
                    <a:pt x="1" y="356"/>
                  </a:lnTo>
                  <a:lnTo>
                    <a:pt x="1" y="356"/>
                  </a:lnTo>
                  <a:lnTo>
                    <a:pt x="1" y="356"/>
                  </a:lnTo>
                  <a:lnTo>
                    <a:pt x="0" y="356"/>
                  </a:lnTo>
                  <a:lnTo>
                    <a:pt x="0" y="0"/>
                  </a:lnTo>
                  <a:close/>
                </a:path>
              </a:pathLst>
            </a:custGeom>
            <a:solidFill>
              <a:srgbClr val="F8CA9B"/>
            </a:solidFill>
            <a:ln w="0">
              <a:solidFill>
                <a:srgbClr val="F8CA9B"/>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5" name="Freeform 274">
              <a:extLst>
                <a:ext uri="{FF2B5EF4-FFF2-40B4-BE49-F238E27FC236}">
                  <a16:creationId xmlns:a16="http://schemas.microsoft.com/office/drawing/2014/main" id="{2F1E4177-E7B8-4788-9F9E-3370ADB4264F}"/>
                </a:ext>
              </a:extLst>
            </p:cNvPr>
            <p:cNvSpPr>
              <a:spLocks/>
            </p:cNvSpPr>
            <p:nvPr/>
          </p:nvSpPr>
          <p:spPr bwMode="auto">
            <a:xfrm>
              <a:off x="16351250" y="7394575"/>
              <a:ext cx="276225" cy="565150"/>
            </a:xfrm>
            <a:custGeom>
              <a:avLst/>
              <a:gdLst>
                <a:gd name="T0" fmla="*/ 174 w 174"/>
                <a:gd name="T1" fmla="*/ 0 h 356"/>
                <a:gd name="T2" fmla="*/ 174 w 174"/>
                <a:gd name="T3" fmla="*/ 356 h 356"/>
                <a:gd name="T4" fmla="*/ 174 w 174"/>
                <a:gd name="T5" fmla="*/ 356 h 356"/>
                <a:gd name="T6" fmla="*/ 173 w 174"/>
                <a:gd name="T7" fmla="*/ 356 h 356"/>
                <a:gd name="T8" fmla="*/ 173 w 174"/>
                <a:gd name="T9" fmla="*/ 356 h 356"/>
                <a:gd name="T10" fmla="*/ 173 w 174"/>
                <a:gd name="T11" fmla="*/ 356 h 356"/>
                <a:gd name="T12" fmla="*/ 173 w 174"/>
                <a:gd name="T13" fmla="*/ 356 h 356"/>
                <a:gd name="T14" fmla="*/ 173 w 174"/>
                <a:gd name="T15" fmla="*/ 356 h 356"/>
                <a:gd name="T16" fmla="*/ 173 w 174"/>
                <a:gd name="T17" fmla="*/ 356 h 356"/>
                <a:gd name="T18" fmla="*/ 171 w 174"/>
                <a:gd name="T19" fmla="*/ 356 h 356"/>
                <a:gd name="T20" fmla="*/ 171 w 174"/>
                <a:gd name="T21" fmla="*/ 356 h 356"/>
                <a:gd name="T22" fmla="*/ 144 w 174"/>
                <a:gd name="T23" fmla="*/ 353 h 356"/>
                <a:gd name="T24" fmla="*/ 121 w 174"/>
                <a:gd name="T25" fmla="*/ 343 h 356"/>
                <a:gd name="T26" fmla="*/ 99 w 174"/>
                <a:gd name="T27" fmla="*/ 327 h 356"/>
                <a:gd name="T28" fmla="*/ 81 w 174"/>
                <a:gd name="T29" fmla="*/ 307 h 356"/>
                <a:gd name="T30" fmla="*/ 63 w 174"/>
                <a:gd name="T31" fmla="*/ 279 h 356"/>
                <a:gd name="T32" fmla="*/ 48 w 174"/>
                <a:gd name="T33" fmla="*/ 245 h 356"/>
                <a:gd name="T34" fmla="*/ 41 w 174"/>
                <a:gd name="T35" fmla="*/ 252 h 356"/>
                <a:gd name="T36" fmla="*/ 34 w 174"/>
                <a:gd name="T37" fmla="*/ 252 h 356"/>
                <a:gd name="T38" fmla="*/ 26 w 174"/>
                <a:gd name="T39" fmla="*/ 248 h 356"/>
                <a:gd name="T40" fmla="*/ 18 w 174"/>
                <a:gd name="T41" fmla="*/ 240 h 356"/>
                <a:gd name="T42" fmla="*/ 13 w 174"/>
                <a:gd name="T43" fmla="*/ 230 h 356"/>
                <a:gd name="T44" fmla="*/ 9 w 174"/>
                <a:gd name="T45" fmla="*/ 221 h 356"/>
                <a:gd name="T46" fmla="*/ 7 w 174"/>
                <a:gd name="T47" fmla="*/ 209 h 356"/>
                <a:gd name="T48" fmla="*/ 3 w 174"/>
                <a:gd name="T49" fmla="*/ 196 h 356"/>
                <a:gd name="T50" fmla="*/ 0 w 174"/>
                <a:gd name="T51" fmla="*/ 186 h 356"/>
                <a:gd name="T52" fmla="*/ 1 w 174"/>
                <a:gd name="T53" fmla="*/ 174 h 356"/>
                <a:gd name="T54" fmla="*/ 8 w 174"/>
                <a:gd name="T55" fmla="*/ 165 h 356"/>
                <a:gd name="T56" fmla="*/ 16 w 174"/>
                <a:gd name="T57" fmla="*/ 162 h 356"/>
                <a:gd name="T58" fmla="*/ 23 w 174"/>
                <a:gd name="T59" fmla="*/ 160 h 356"/>
                <a:gd name="T60" fmla="*/ 31 w 174"/>
                <a:gd name="T61" fmla="*/ 163 h 356"/>
                <a:gd name="T62" fmla="*/ 29 w 174"/>
                <a:gd name="T63" fmla="*/ 138 h 356"/>
                <a:gd name="T64" fmla="*/ 30 w 174"/>
                <a:gd name="T65" fmla="*/ 114 h 356"/>
                <a:gd name="T66" fmla="*/ 32 w 174"/>
                <a:gd name="T67" fmla="*/ 91 h 356"/>
                <a:gd name="T68" fmla="*/ 40 w 174"/>
                <a:gd name="T69" fmla="*/ 70 h 356"/>
                <a:gd name="T70" fmla="*/ 50 w 174"/>
                <a:gd name="T71" fmla="*/ 51 h 356"/>
                <a:gd name="T72" fmla="*/ 66 w 174"/>
                <a:gd name="T73" fmla="*/ 36 h 356"/>
                <a:gd name="T74" fmla="*/ 84 w 174"/>
                <a:gd name="T75" fmla="*/ 23 h 356"/>
                <a:gd name="T76" fmla="*/ 104 w 174"/>
                <a:gd name="T77" fmla="*/ 11 h 356"/>
                <a:gd name="T78" fmla="*/ 128 w 174"/>
                <a:gd name="T79" fmla="*/ 5 h 356"/>
                <a:gd name="T80" fmla="*/ 151 w 174"/>
                <a:gd name="T81" fmla="*/ 0 h 356"/>
                <a:gd name="T82" fmla="*/ 173 w 174"/>
                <a:gd name="T83" fmla="*/ 0 h 356"/>
                <a:gd name="T84" fmla="*/ 173 w 174"/>
                <a:gd name="T85" fmla="*/ 0 h 356"/>
                <a:gd name="T86" fmla="*/ 173 w 174"/>
                <a:gd name="T87" fmla="*/ 0 h 356"/>
                <a:gd name="T88" fmla="*/ 174 w 174"/>
                <a:gd name="T8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356">
                  <a:moveTo>
                    <a:pt x="174" y="0"/>
                  </a:moveTo>
                  <a:lnTo>
                    <a:pt x="174" y="356"/>
                  </a:lnTo>
                  <a:lnTo>
                    <a:pt x="174" y="356"/>
                  </a:lnTo>
                  <a:lnTo>
                    <a:pt x="173" y="356"/>
                  </a:lnTo>
                  <a:lnTo>
                    <a:pt x="173" y="356"/>
                  </a:lnTo>
                  <a:lnTo>
                    <a:pt x="173" y="356"/>
                  </a:lnTo>
                  <a:lnTo>
                    <a:pt x="173" y="356"/>
                  </a:lnTo>
                  <a:lnTo>
                    <a:pt x="173" y="356"/>
                  </a:lnTo>
                  <a:lnTo>
                    <a:pt x="173" y="356"/>
                  </a:lnTo>
                  <a:lnTo>
                    <a:pt x="171" y="356"/>
                  </a:lnTo>
                  <a:lnTo>
                    <a:pt x="171" y="356"/>
                  </a:lnTo>
                  <a:lnTo>
                    <a:pt x="144" y="353"/>
                  </a:lnTo>
                  <a:lnTo>
                    <a:pt x="121" y="343"/>
                  </a:lnTo>
                  <a:lnTo>
                    <a:pt x="99" y="327"/>
                  </a:lnTo>
                  <a:lnTo>
                    <a:pt x="81" y="307"/>
                  </a:lnTo>
                  <a:lnTo>
                    <a:pt x="63" y="279"/>
                  </a:lnTo>
                  <a:lnTo>
                    <a:pt x="48" y="245"/>
                  </a:lnTo>
                  <a:lnTo>
                    <a:pt x="41" y="252"/>
                  </a:lnTo>
                  <a:lnTo>
                    <a:pt x="34" y="252"/>
                  </a:lnTo>
                  <a:lnTo>
                    <a:pt x="26" y="248"/>
                  </a:lnTo>
                  <a:lnTo>
                    <a:pt x="18" y="240"/>
                  </a:lnTo>
                  <a:lnTo>
                    <a:pt x="13" y="230"/>
                  </a:lnTo>
                  <a:lnTo>
                    <a:pt x="9" y="221"/>
                  </a:lnTo>
                  <a:lnTo>
                    <a:pt x="7" y="209"/>
                  </a:lnTo>
                  <a:lnTo>
                    <a:pt x="3" y="196"/>
                  </a:lnTo>
                  <a:lnTo>
                    <a:pt x="0" y="186"/>
                  </a:lnTo>
                  <a:lnTo>
                    <a:pt x="1" y="174"/>
                  </a:lnTo>
                  <a:lnTo>
                    <a:pt x="8" y="165"/>
                  </a:lnTo>
                  <a:lnTo>
                    <a:pt x="16" y="162"/>
                  </a:lnTo>
                  <a:lnTo>
                    <a:pt x="23" y="160"/>
                  </a:lnTo>
                  <a:lnTo>
                    <a:pt x="31" y="163"/>
                  </a:lnTo>
                  <a:lnTo>
                    <a:pt x="29" y="138"/>
                  </a:lnTo>
                  <a:lnTo>
                    <a:pt x="30" y="114"/>
                  </a:lnTo>
                  <a:lnTo>
                    <a:pt x="32" y="91"/>
                  </a:lnTo>
                  <a:lnTo>
                    <a:pt x="40" y="70"/>
                  </a:lnTo>
                  <a:lnTo>
                    <a:pt x="50" y="51"/>
                  </a:lnTo>
                  <a:lnTo>
                    <a:pt x="66" y="36"/>
                  </a:lnTo>
                  <a:lnTo>
                    <a:pt x="84" y="23"/>
                  </a:lnTo>
                  <a:lnTo>
                    <a:pt x="104" y="11"/>
                  </a:lnTo>
                  <a:lnTo>
                    <a:pt x="128" y="5"/>
                  </a:lnTo>
                  <a:lnTo>
                    <a:pt x="151" y="0"/>
                  </a:lnTo>
                  <a:lnTo>
                    <a:pt x="173" y="0"/>
                  </a:lnTo>
                  <a:lnTo>
                    <a:pt x="173" y="0"/>
                  </a:lnTo>
                  <a:lnTo>
                    <a:pt x="173" y="0"/>
                  </a:lnTo>
                  <a:lnTo>
                    <a:pt x="174" y="0"/>
                  </a:lnTo>
                  <a:close/>
                </a:path>
              </a:pathLst>
            </a:custGeom>
            <a:solidFill>
              <a:srgbClr val="FCE1B5"/>
            </a:solidFill>
            <a:ln w="0">
              <a:solidFill>
                <a:srgbClr val="FCE1B5"/>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6" name="Freeform 275">
              <a:extLst>
                <a:ext uri="{FF2B5EF4-FFF2-40B4-BE49-F238E27FC236}">
                  <a16:creationId xmlns:a16="http://schemas.microsoft.com/office/drawing/2014/main" id="{E0D17D34-AF75-46FE-BD4A-2E241B0860DD}"/>
                </a:ext>
              </a:extLst>
            </p:cNvPr>
            <p:cNvSpPr>
              <a:spLocks/>
            </p:cNvSpPr>
            <p:nvPr/>
          </p:nvSpPr>
          <p:spPr bwMode="auto">
            <a:xfrm>
              <a:off x="16356013" y="7302500"/>
              <a:ext cx="271463" cy="392113"/>
            </a:xfrm>
            <a:custGeom>
              <a:avLst/>
              <a:gdLst>
                <a:gd name="T0" fmla="*/ 113 w 171"/>
                <a:gd name="T1" fmla="*/ 0 h 247"/>
                <a:gd name="T2" fmla="*/ 121 w 171"/>
                <a:gd name="T3" fmla="*/ 1 h 247"/>
                <a:gd name="T4" fmla="*/ 136 w 171"/>
                <a:gd name="T5" fmla="*/ 1 h 247"/>
                <a:gd name="T6" fmla="*/ 153 w 171"/>
                <a:gd name="T7" fmla="*/ 0 h 247"/>
                <a:gd name="T8" fmla="*/ 171 w 171"/>
                <a:gd name="T9" fmla="*/ 0 h 247"/>
                <a:gd name="T10" fmla="*/ 171 w 171"/>
                <a:gd name="T11" fmla="*/ 247 h 247"/>
                <a:gd name="T12" fmla="*/ 152 w 171"/>
                <a:gd name="T13" fmla="*/ 247 h 247"/>
                <a:gd name="T14" fmla="*/ 130 w 171"/>
                <a:gd name="T15" fmla="*/ 245 h 247"/>
                <a:gd name="T16" fmla="*/ 108 w 171"/>
                <a:gd name="T17" fmla="*/ 245 h 247"/>
                <a:gd name="T18" fmla="*/ 86 w 171"/>
                <a:gd name="T19" fmla="*/ 245 h 247"/>
                <a:gd name="T20" fmla="*/ 69 w 171"/>
                <a:gd name="T21" fmla="*/ 244 h 247"/>
                <a:gd name="T22" fmla="*/ 59 w 171"/>
                <a:gd name="T23" fmla="*/ 244 h 247"/>
                <a:gd name="T24" fmla="*/ 49 w 171"/>
                <a:gd name="T25" fmla="*/ 241 h 247"/>
                <a:gd name="T26" fmla="*/ 38 w 171"/>
                <a:gd name="T27" fmla="*/ 235 h 247"/>
                <a:gd name="T28" fmla="*/ 28 w 171"/>
                <a:gd name="T29" fmla="*/ 229 h 247"/>
                <a:gd name="T30" fmla="*/ 18 w 171"/>
                <a:gd name="T31" fmla="*/ 222 h 247"/>
                <a:gd name="T32" fmla="*/ 10 w 171"/>
                <a:gd name="T33" fmla="*/ 217 h 247"/>
                <a:gd name="T34" fmla="*/ 5 w 171"/>
                <a:gd name="T35" fmla="*/ 213 h 247"/>
                <a:gd name="T36" fmla="*/ 2 w 171"/>
                <a:gd name="T37" fmla="*/ 211 h 247"/>
                <a:gd name="T38" fmla="*/ 1 w 171"/>
                <a:gd name="T39" fmla="*/ 205 h 247"/>
                <a:gd name="T40" fmla="*/ 0 w 171"/>
                <a:gd name="T41" fmla="*/ 200 h 247"/>
                <a:gd name="T42" fmla="*/ 0 w 171"/>
                <a:gd name="T43" fmla="*/ 195 h 247"/>
                <a:gd name="T44" fmla="*/ 4 w 171"/>
                <a:gd name="T45" fmla="*/ 191 h 247"/>
                <a:gd name="T46" fmla="*/ 13 w 171"/>
                <a:gd name="T47" fmla="*/ 189 h 247"/>
                <a:gd name="T48" fmla="*/ 20 w 171"/>
                <a:gd name="T49" fmla="*/ 186 h 247"/>
                <a:gd name="T50" fmla="*/ 26 w 171"/>
                <a:gd name="T51" fmla="*/ 178 h 247"/>
                <a:gd name="T52" fmla="*/ 27 w 171"/>
                <a:gd name="T53" fmla="*/ 166 h 247"/>
                <a:gd name="T54" fmla="*/ 29 w 171"/>
                <a:gd name="T55" fmla="*/ 148 h 247"/>
                <a:gd name="T56" fmla="*/ 31 w 171"/>
                <a:gd name="T57" fmla="*/ 124 h 247"/>
                <a:gd name="T58" fmla="*/ 35 w 171"/>
                <a:gd name="T59" fmla="*/ 96 h 247"/>
                <a:gd name="T60" fmla="*/ 41 w 171"/>
                <a:gd name="T61" fmla="*/ 76 h 247"/>
                <a:gd name="T62" fmla="*/ 50 w 171"/>
                <a:gd name="T63" fmla="*/ 58 h 247"/>
                <a:gd name="T64" fmla="*/ 62 w 171"/>
                <a:gd name="T65" fmla="*/ 42 h 247"/>
                <a:gd name="T66" fmla="*/ 74 w 171"/>
                <a:gd name="T67" fmla="*/ 31 h 247"/>
                <a:gd name="T68" fmla="*/ 87 w 171"/>
                <a:gd name="T69" fmla="*/ 22 h 247"/>
                <a:gd name="T70" fmla="*/ 100 w 171"/>
                <a:gd name="T71" fmla="*/ 15 h 247"/>
                <a:gd name="T72" fmla="*/ 112 w 171"/>
                <a:gd name="T73" fmla="*/ 11 h 247"/>
                <a:gd name="T74" fmla="*/ 112 w 171"/>
                <a:gd name="T75" fmla="*/ 6 h 247"/>
                <a:gd name="T76" fmla="*/ 112 w 171"/>
                <a:gd name="T77" fmla="*/ 2 h 247"/>
                <a:gd name="T78" fmla="*/ 112 w 171"/>
                <a:gd name="T79" fmla="*/ 1 h 247"/>
                <a:gd name="T80" fmla="*/ 113 w 171"/>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247">
                  <a:moveTo>
                    <a:pt x="113" y="0"/>
                  </a:moveTo>
                  <a:lnTo>
                    <a:pt x="121" y="1"/>
                  </a:lnTo>
                  <a:lnTo>
                    <a:pt x="136" y="1"/>
                  </a:lnTo>
                  <a:lnTo>
                    <a:pt x="153" y="0"/>
                  </a:lnTo>
                  <a:lnTo>
                    <a:pt x="171" y="0"/>
                  </a:lnTo>
                  <a:lnTo>
                    <a:pt x="171" y="247"/>
                  </a:lnTo>
                  <a:lnTo>
                    <a:pt x="152" y="247"/>
                  </a:lnTo>
                  <a:lnTo>
                    <a:pt x="130" y="245"/>
                  </a:lnTo>
                  <a:lnTo>
                    <a:pt x="108" y="245"/>
                  </a:lnTo>
                  <a:lnTo>
                    <a:pt x="86" y="245"/>
                  </a:lnTo>
                  <a:lnTo>
                    <a:pt x="69" y="244"/>
                  </a:lnTo>
                  <a:lnTo>
                    <a:pt x="59" y="244"/>
                  </a:lnTo>
                  <a:lnTo>
                    <a:pt x="49" y="241"/>
                  </a:lnTo>
                  <a:lnTo>
                    <a:pt x="38" y="235"/>
                  </a:lnTo>
                  <a:lnTo>
                    <a:pt x="28" y="229"/>
                  </a:lnTo>
                  <a:lnTo>
                    <a:pt x="18" y="222"/>
                  </a:lnTo>
                  <a:lnTo>
                    <a:pt x="10" y="217"/>
                  </a:lnTo>
                  <a:lnTo>
                    <a:pt x="5" y="213"/>
                  </a:lnTo>
                  <a:lnTo>
                    <a:pt x="2" y="211"/>
                  </a:lnTo>
                  <a:lnTo>
                    <a:pt x="1" y="205"/>
                  </a:lnTo>
                  <a:lnTo>
                    <a:pt x="0" y="200"/>
                  </a:lnTo>
                  <a:lnTo>
                    <a:pt x="0" y="195"/>
                  </a:lnTo>
                  <a:lnTo>
                    <a:pt x="4" y="191"/>
                  </a:lnTo>
                  <a:lnTo>
                    <a:pt x="13" y="189"/>
                  </a:lnTo>
                  <a:lnTo>
                    <a:pt x="20" y="186"/>
                  </a:lnTo>
                  <a:lnTo>
                    <a:pt x="26" y="178"/>
                  </a:lnTo>
                  <a:lnTo>
                    <a:pt x="27" y="166"/>
                  </a:lnTo>
                  <a:lnTo>
                    <a:pt x="29" y="148"/>
                  </a:lnTo>
                  <a:lnTo>
                    <a:pt x="31" y="124"/>
                  </a:lnTo>
                  <a:lnTo>
                    <a:pt x="35" y="96"/>
                  </a:lnTo>
                  <a:lnTo>
                    <a:pt x="41" y="76"/>
                  </a:lnTo>
                  <a:lnTo>
                    <a:pt x="50" y="58"/>
                  </a:lnTo>
                  <a:lnTo>
                    <a:pt x="62" y="42"/>
                  </a:lnTo>
                  <a:lnTo>
                    <a:pt x="74" y="31"/>
                  </a:lnTo>
                  <a:lnTo>
                    <a:pt x="87" y="22"/>
                  </a:lnTo>
                  <a:lnTo>
                    <a:pt x="100" y="15"/>
                  </a:lnTo>
                  <a:lnTo>
                    <a:pt x="112" y="11"/>
                  </a:lnTo>
                  <a:lnTo>
                    <a:pt x="112" y="6"/>
                  </a:lnTo>
                  <a:lnTo>
                    <a:pt x="112" y="2"/>
                  </a:lnTo>
                  <a:lnTo>
                    <a:pt x="112" y="1"/>
                  </a:lnTo>
                  <a:lnTo>
                    <a:pt x="113" y="0"/>
                  </a:lnTo>
                  <a:close/>
                </a:path>
              </a:pathLst>
            </a:custGeom>
            <a:solidFill>
              <a:srgbClr val="FAEF02"/>
            </a:solidFill>
            <a:ln w="0">
              <a:solidFill>
                <a:srgbClr val="FAEF02"/>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7" name="Freeform 276">
              <a:extLst>
                <a:ext uri="{FF2B5EF4-FFF2-40B4-BE49-F238E27FC236}">
                  <a16:creationId xmlns:a16="http://schemas.microsoft.com/office/drawing/2014/main" id="{2FEED6AC-4A6F-4A83-BAA5-E4ECF00EB0CD}"/>
                </a:ext>
              </a:extLst>
            </p:cNvPr>
            <p:cNvSpPr>
              <a:spLocks/>
            </p:cNvSpPr>
            <p:nvPr/>
          </p:nvSpPr>
          <p:spPr bwMode="auto">
            <a:xfrm>
              <a:off x="16627475" y="7302500"/>
              <a:ext cx="273050" cy="392113"/>
            </a:xfrm>
            <a:custGeom>
              <a:avLst/>
              <a:gdLst>
                <a:gd name="T0" fmla="*/ 58 w 172"/>
                <a:gd name="T1" fmla="*/ 0 h 247"/>
                <a:gd name="T2" fmla="*/ 59 w 172"/>
                <a:gd name="T3" fmla="*/ 1 h 247"/>
                <a:gd name="T4" fmla="*/ 59 w 172"/>
                <a:gd name="T5" fmla="*/ 2 h 247"/>
                <a:gd name="T6" fmla="*/ 60 w 172"/>
                <a:gd name="T7" fmla="*/ 6 h 247"/>
                <a:gd name="T8" fmla="*/ 60 w 172"/>
                <a:gd name="T9" fmla="*/ 11 h 247"/>
                <a:gd name="T10" fmla="*/ 71 w 172"/>
                <a:gd name="T11" fmla="*/ 15 h 247"/>
                <a:gd name="T12" fmla="*/ 84 w 172"/>
                <a:gd name="T13" fmla="*/ 22 h 247"/>
                <a:gd name="T14" fmla="*/ 96 w 172"/>
                <a:gd name="T15" fmla="*/ 31 h 247"/>
                <a:gd name="T16" fmla="*/ 109 w 172"/>
                <a:gd name="T17" fmla="*/ 42 h 247"/>
                <a:gd name="T18" fmla="*/ 121 w 172"/>
                <a:gd name="T19" fmla="*/ 58 h 247"/>
                <a:gd name="T20" fmla="*/ 131 w 172"/>
                <a:gd name="T21" fmla="*/ 76 h 247"/>
                <a:gd name="T22" fmla="*/ 136 w 172"/>
                <a:gd name="T23" fmla="*/ 96 h 247"/>
                <a:gd name="T24" fmla="*/ 140 w 172"/>
                <a:gd name="T25" fmla="*/ 124 h 247"/>
                <a:gd name="T26" fmla="*/ 143 w 172"/>
                <a:gd name="T27" fmla="*/ 148 h 247"/>
                <a:gd name="T28" fmla="*/ 144 w 172"/>
                <a:gd name="T29" fmla="*/ 166 h 247"/>
                <a:gd name="T30" fmla="*/ 147 w 172"/>
                <a:gd name="T31" fmla="*/ 178 h 247"/>
                <a:gd name="T32" fmla="*/ 150 w 172"/>
                <a:gd name="T33" fmla="*/ 186 h 247"/>
                <a:gd name="T34" fmla="*/ 159 w 172"/>
                <a:gd name="T35" fmla="*/ 189 h 247"/>
                <a:gd name="T36" fmla="*/ 167 w 172"/>
                <a:gd name="T37" fmla="*/ 191 h 247"/>
                <a:gd name="T38" fmla="*/ 171 w 172"/>
                <a:gd name="T39" fmla="*/ 195 h 247"/>
                <a:gd name="T40" fmla="*/ 172 w 172"/>
                <a:gd name="T41" fmla="*/ 200 h 247"/>
                <a:gd name="T42" fmla="*/ 171 w 172"/>
                <a:gd name="T43" fmla="*/ 205 h 247"/>
                <a:gd name="T44" fmla="*/ 168 w 172"/>
                <a:gd name="T45" fmla="*/ 211 h 247"/>
                <a:gd name="T46" fmla="*/ 166 w 172"/>
                <a:gd name="T47" fmla="*/ 213 h 247"/>
                <a:gd name="T48" fmla="*/ 162 w 172"/>
                <a:gd name="T49" fmla="*/ 217 h 247"/>
                <a:gd name="T50" fmla="*/ 154 w 172"/>
                <a:gd name="T51" fmla="*/ 222 h 247"/>
                <a:gd name="T52" fmla="*/ 144 w 172"/>
                <a:gd name="T53" fmla="*/ 229 h 247"/>
                <a:gd name="T54" fmla="*/ 132 w 172"/>
                <a:gd name="T55" fmla="*/ 235 h 247"/>
                <a:gd name="T56" fmla="*/ 122 w 172"/>
                <a:gd name="T57" fmla="*/ 241 h 247"/>
                <a:gd name="T58" fmla="*/ 113 w 172"/>
                <a:gd name="T59" fmla="*/ 244 h 247"/>
                <a:gd name="T60" fmla="*/ 102 w 172"/>
                <a:gd name="T61" fmla="*/ 244 h 247"/>
                <a:gd name="T62" fmla="*/ 85 w 172"/>
                <a:gd name="T63" fmla="*/ 245 h 247"/>
                <a:gd name="T64" fmla="*/ 64 w 172"/>
                <a:gd name="T65" fmla="*/ 245 h 247"/>
                <a:gd name="T66" fmla="*/ 41 w 172"/>
                <a:gd name="T67" fmla="*/ 245 h 247"/>
                <a:gd name="T68" fmla="*/ 19 w 172"/>
                <a:gd name="T69" fmla="*/ 247 h 247"/>
                <a:gd name="T70" fmla="*/ 0 w 172"/>
                <a:gd name="T71" fmla="*/ 247 h 247"/>
                <a:gd name="T72" fmla="*/ 0 w 172"/>
                <a:gd name="T73" fmla="*/ 0 h 247"/>
                <a:gd name="T74" fmla="*/ 18 w 172"/>
                <a:gd name="T75" fmla="*/ 0 h 247"/>
                <a:gd name="T76" fmla="*/ 36 w 172"/>
                <a:gd name="T77" fmla="*/ 1 h 247"/>
                <a:gd name="T78" fmla="*/ 50 w 172"/>
                <a:gd name="T79" fmla="*/ 1 h 247"/>
                <a:gd name="T80" fmla="*/ 58 w 172"/>
                <a:gd name="T8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247">
                  <a:moveTo>
                    <a:pt x="58" y="0"/>
                  </a:moveTo>
                  <a:lnTo>
                    <a:pt x="59" y="1"/>
                  </a:lnTo>
                  <a:lnTo>
                    <a:pt x="59" y="2"/>
                  </a:lnTo>
                  <a:lnTo>
                    <a:pt x="60" y="6"/>
                  </a:lnTo>
                  <a:lnTo>
                    <a:pt x="60" y="11"/>
                  </a:lnTo>
                  <a:lnTo>
                    <a:pt x="71" y="15"/>
                  </a:lnTo>
                  <a:lnTo>
                    <a:pt x="84" y="22"/>
                  </a:lnTo>
                  <a:lnTo>
                    <a:pt x="96" y="31"/>
                  </a:lnTo>
                  <a:lnTo>
                    <a:pt x="109" y="42"/>
                  </a:lnTo>
                  <a:lnTo>
                    <a:pt x="121" y="58"/>
                  </a:lnTo>
                  <a:lnTo>
                    <a:pt x="131" y="76"/>
                  </a:lnTo>
                  <a:lnTo>
                    <a:pt x="136" y="96"/>
                  </a:lnTo>
                  <a:lnTo>
                    <a:pt x="140" y="124"/>
                  </a:lnTo>
                  <a:lnTo>
                    <a:pt x="143" y="148"/>
                  </a:lnTo>
                  <a:lnTo>
                    <a:pt x="144" y="166"/>
                  </a:lnTo>
                  <a:lnTo>
                    <a:pt x="147" y="178"/>
                  </a:lnTo>
                  <a:lnTo>
                    <a:pt x="150" y="186"/>
                  </a:lnTo>
                  <a:lnTo>
                    <a:pt x="159" y="189"/>
                  </a:lnTo>
                  <a:lnTo>
                    <a:pt x="167" y="191"/>
                  </a:lnTo>
                  <a:lnTo>
                    <a:pt x="171" y="195"/>
                  </a:lnTo>
                  <a:lnTo>
                    <a:pt x="172" y="200"/>
                  </a:lnTo>
                  <a:lnTo>
                    <a:pt x="171" y="205"/>
                  </a:lnTo>
                  <a:lnTo>
                    <a:pt x="168" y="211"/>
                  </a:lnTo>
                  <a:lnTo>
                    <a:pt x="166" y="213"/>
                  </a:lnTo>
                  <a:lnTo>
                    <a:pt x="162" y="217"/>
                  </a:lnTo>
                  <a:lnTo>
                    <a:pt x="154" y="222"/>
                  </a:lnTo>
                  <a:lnTo>
                    <a:pt x="144" y="229"/>
                  </a:lnTo>
                  <a:lnTo>
                    <a:pt x="132" y="235"/>
                  </a:lnTo>
                  <a:lnTo>
                    <a:pt x="122" y="241"/>
                  </a:lnTo>
                  <a:lnTo>
                    <a:pt x="113" y="244"/>
                  </a:lnTo>
                  <a:lnTo>
                    <a:pt x="102" y="244"/>
                  </a:lnTo>
                  <a:lnTo>
                    <a:pt x="85" y="245"/>
                  </a:lnTo>
                  <a:lnTo>
                    <a:pt x="64" y="245"/>
                  </a:lnTo>
                  <a:lnTo>
                    <a:pt x="41" y="245"/>
                  </a:lnTo>
                  <a:lnTo>
                    <a:pt x="19" y="247"/>
                  </a:lnTo>
                  <a:lnTo>
                    <a:pt x="0" y="247"/>
                  </a:lnTo>
                  <a:lnTo>
                    <a:pt x="0" y="0"/>
                  </a:lnTo>
                  <a:lnTo>
                    <a:pt x="18" y="0"/>
                  </a:lnTo>
                  <a:lnTo>
                    <a:pt x="36" y="1"/>
                  </a:lnTo>
                  <a:lnTo>
                    <a:pt x="50" y="1"/>
                  </a:lnTo>
                  <a:lnTo>
                    <a:pt x="58" y="0"/>
                  </a:lnTo>
                  <a:close/>
                </a:path>
              </a:pathLst>
            </a:custGeom>
            <a:solidFill>
              <a:srgbClr val="FFB100"/>
            </a:solidFill>
            <a:ln w="0">
              <a:solidFill>
                <a:srgbClr val="FFB100"/>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8" name="Freeform 277">
              <a:extLst>
                <a:ext uri="{FF2B5EF4-FFF2-40B4-BE49-F238E27FC236}">
                  <a16:creationId xmlns:a16="http://schemas.microsoft.com/office/drawing/2014/main" id="{187C5151-DFC7-48B8-9543-CBEBCF8DF688}"/>
                </a:ext>
              </a:extLst>
            </p:cNvPr>
            <p:cNvSpPr>
              <a:spLocks/>
            </p:cNvSpPr>
            <p:nvPr/>
          </p:nvSpPr>
          <p:spPr bwMode="auto">
            <a:xfrm>
              <a:off x="16494125" y="7319963"/>
              <a:ext cx="60325" cy="306388"/>
            </a:xfrm>
            <a:custGeom>
              <a:avLst/>
              <a:gdLst>
                <a:gd name="T0" fmla="*/ 25 w 38"/>
                <a:gd name="T1" fmla="*/ 0 h 193"/>
                <a:gd name="T2" fmla="*/ 38 w 38"/>
                <a:gd name="T3" fmla="*/ 193 h 193"/>
                <a:gd name="T4" fmla="*/ 0 w 38"/>
                <a:gd name="T5" fmla="*/ 12 h 193"/>
                <a:gd name="T6" fmla="*/ 13 w 38"/>
                <a:gd name="T7" fmla="*/ 4 h 193"/>
                <a:gd name="T8" fmla="*/ 25 w 38"/>
                <a:gd name="T9" fmla="*/ 0 h 193"/>
              </a:gdLst>
              <a:ahLst/>
              <a:cxnLst>
                <a:cxn ang="0">
                  <a:pos x="T0" y="T1"/>
                </a:cxn>
                <a:cxn ang="0">
                  <a:pos x="T2" y="T3"/>
                </a:cxn>
                <a:cxn ang="0">
                  <a:pos x="T4" y="T5"/>
                </a:cxn>
                <a:cxn ang="0">
                  <a:pos x="T6" y="T7"/>
                </a:cxn>
                <a:cxn ang="0">
                  <a:pos x="T8" y="T9"/>
                </a:cxn>
              </a:cxnLst>
              <a:rect l="0" t="0" r="r" b="b"/>
              <a:pathLst>
                <a:path w="38" h="193">
                  <a:moveTo>
                    <a:pt x="25" y="0"/>
                  </a:moveTo>
                  <a:lnTo>
                    <a:pt x="38" y="193"/>
                  </a:lnTo>
                  <a:lnTo>
                    <a:pt x="0" y="12"/>
                  </a:lnTo>
                  <a:lnTo>
                    <a:pt x="13" y="4"/>
                  </a:lnTo>
                  <a:lnTo>
                    <a:pt x="25"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49" name="Freeform 278">
              <a:extLst>
                <a:ext uri="{FF2B5EF4-FFF2-40B4-BE49-F238E27FC236}">
                  <a16:creationId xmlns:a16="http://schemas.microsoft.com/office/drawing/2014/main" id="{56AD46CC-0870-4DA1-B13C-CAD4BD240DE3}"/>
                </a:ext>
              </a:extLst>
            </p:cNvPr>
            <p:cNvSpPr>
              <a:spLocks/>
            </p:cNvSpPr>
            <p:nvPr/>
          </p:nvSpPr>
          <p:spPr bwMode="auto">
            <a:xfrm>
              <a:off x="16700500" y="7319963"/>
              <a:ext cx="60325" cy="306388"/>
            </a:xfrm>
            <a:custGeom>
              <a:avLst/>
              <a:gdLst>
                <a:gd name="T0" fmla="*/ 14 w 38"/>
                <a:gd name="T1" fmla="*/ 0 h 193"/>
                <a:gd name="T2" fmla="*/ 25 w 38"/>
                <a:gd name="T3" fmla="*/ 4 h 193"/>
                <a:gd name="T4" fmla="*/ 38 w 38"/>
                <a:gd name="T5" fmla="*/ 12 h 193"/>
                <a:gd name="T6" fmla="*/ 0 w 38"/>
                <a:gd name="T7" fmla="*/ 193 h 193"/>
                <a:gd name="T8" fmla="*/ 14 w 38"/>
                <a:gd name="T9" fmla="*/ 0 h 193"/>
              </a:gdLst>
              <a:ahLst/>
              <a:cxnLst>
                <a:cxn ang="0">
                  <a:pos x="T0" y="T1"/>
                </a:cxn>
                <a:cxn ang="0">
                  <a:pos x="T2" y="T3"/>
                </a:cxn>
                <a:cxn ang="0">
                  <a:pos x="T4" y="T5"/>
                </a:cxn>
                <a:cxn ang="0">
                  <a:pos x="T6" y="T7"/>
                </a:cxn>
                <a:cxn ang="0">
                  <a:pos x="T8" y="T9"/>
                </a:cxn>
              </a:cxnLst>
              <a:rect l="0" t="0" r="r" b="b"/>
              <a:pathLst>
                <a:path w="38" h="193">
                  <a:moveTo>
                    <a:pt x="14" y="0"/>
                  </a:moveTo>
                  <a:lnTo>
                    <a:pt x="25" y="4"/>
                  </a:lnTo>
                  <a:lnTo>
                    <a:pt x="38" y="12"/>
                  </a:lnTo>
                  <a:lnTo>
                    <a:pt x="0" y="193"/>
                  </a:lnTo>
                  <a:lnTo>
                    <a:pt x="14" y="0"/>
                  </a:lnTo>
                  <a:close/>
                </a:path>
              </a:pathLst>
            </a:custGeom>
            <a:solidFill>
              <a:srgbClr val="FFFFFF"/>
            </a:solidFill>
            <a:ln w="0">
              <a:solidFill>
                <a:srgbClr val="FFFFFF"/>
              </a:solidFill>
              <a:prstDash val="solid"/>
              <a:round/>
              <a:headEnd/>
              <a:tailEnd/>
            </a:ln>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cxnSp>
        <p:nvCxnSpPr>
          <p:cNvPr id="250" name="Elbow Connector 395">
            <a:extLst>
              <a:ext uri="{FF2B5EF4-FFF2-40B4-BE49-F238E27FC236}">
                <a16:creationId xmlns:a16="http://schemas.microsoft.com/office/drawing/2014/main" id="{0C83152F-8158-4072-A379-26470867F4C2}"/>
              </a:ext>
            </a:extLst>
          </p:cNvPr>
          <p:cNvCxnSpPr/>
          <p:nvPr/>
        </p:nvCxnSpPr>
        <p:spPr>
          <a:xfrm rot="5400000">
            <a:off x="5939778" y="4012128"/>
            <a:ext cx="274668" cy="449053"/>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1" name="Elbow Connector 396">
            <a:extLst>
              <a:ext uri="{FF2B5EF4-FFF2-40B4-BE49-F238E27FC236}">
                <a16:creationId xmlns:a16="http://schemas.microsoft.com/office/drawing/2014/main" id="{05128D28-0AB6-49DE-AF69-E5A72BDB4F24}"/>
              </a:ext>
            </a:extLst>
          </p:cNvPr>
          <p:cNvCxnSpPr/>
          <p:nvPr/>
        </p:nvCxnSpPr>
        <p:spPr>
          <a:xfrm rot="16200000" flipH="1">
            <a:off x="6388831" y="4012127"/>
            <a:ext cx="274668" cy="449055"/>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2" name="Elbow Connector 401">
            <a:extLst>
              <a:ext uri="{FF2B5EF4-FFF2-40B4-BE49-F238E27FC236}">
                <a16:creationId xmlns:a16="http://schemas.microsoft.com/office/drawing/2014/main" id="{C090010B-F792-45BC-8A79-855A8295D2B2}"/>
              </a:ext>
            </a:extLst>
          </p:cNvPr>
          <p:cNvCxnSpPr>
            <a:endCxn id="168" idx="0"/>
          </p:cNvCxnSpPr>
          <p:nvPr/>
        </p:nvCxnSpPr>
        <p:spPr>
          <a:xfrm rot="16200000" flipH="1">
            <a:off x="5705778"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3" name="Elbow Connector 401">
            <a:extLst>
              <a:ext uri="{FF2B5EF4-FFF2-40B4-BE49-F238E27FC236}">
                <a16:creationId xmlns:a16="http://schemas.microsoft.com/office/drawing/2014/main" id="{D872646D-3AE5-4E34-B2BA-2A3DA2DBA5D6}"/>
              </a:ext>
            </a:extLst>
          </p:cNvPr>
          <p:cNvCxnSpPr>
            <a:endCxn id="166" idx="0"/>
          </p:cNvCxnSpPr>
          <p:nvPr/>
        </p:nvCxnSpPr>
        <p:spPr>
          <a:xfrm rot="5400000">
            <a:off x="5467175"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4" name="Elbow Connector 401">
            <a:extLst>
              <a:ext uri="{FF2B5EF4-FFF2-40B4-BE49-F238E27FC236}">
                <a16:creationId xmlns:a16="http://schemas.microsoft.com/office/drawing/2014/main" id="{C2343B32-BE18-44E7-99BA-14A71F7855E6}"/>
              </a:ext>
            </a:extLst>
          </p:cNvPr>
          <p:cNvCxnSpPr>
            <a:endCxn id="167" idx="0"/>
          </p:cNvCxnSpPr>
          <p:nvPr/>
        </p:nvCxnSpPr>
        <p:spPr>
          <a:xfrm>
            <a:off x="5852584" y="4771289"/>
            <a:ext cx="0" cy="532221"/>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5" name="Elbow Connector 401">
            <a:extLst>
              <a:ext uri="{FF2B5EF4-FFF2-40B4-BE49-F238E27FC236}">
                <a16:creationId xmlns:a16="http://schemas.microsoft.com/office/drawing/2014/main" id="{AE4FF4EA-34E3-4C87-A205-4B324053ECF5}"/>
              </a:ext>
            </a:extLst>
          </p:cNvPr>
          <p:cNvCxnSpPr/>
          <p:nvPr/>
        </p:nvCxnSpPr>
        <p:spPr>
          <a:xfrm rot="16200000" flipH="1">
            <a:off x="6603886"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6" name="Elbow Connector 401">
            <a:extLst>
              <a:ext uri="{FF2B5EF4-FFF2-40B4-BE49-F238E27FC236}">
                <a16:creationId xmlns:a16="http://schemas.microsoft.com/office/drawing/2014/main" id="{93EC9E04-3804-469C-A951-4ABBD47E993F}"/>
              </a:ext>
            </a:extLst>
          </p:cNvPr>
          <p:cNvCxnSpPr/>
          <p:nvPr/>
        </p:nvCxnSpPr>
        <p:spPr>
          <a:xfrm rot="5400000">
            <a:off x="6365282" y="4918095"/>
            <a:ext cx="532221" cy="238604"/>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57" name="Elbow Connector 401">
            <a:extLst>
              <a:ext uri="{FF2B5EF4-FFF2-40B4-BE49-F238E27FC236}">
                <a16:creationId xmlns:a16="http://schemas.microsoft.com/office/drawing/2014/main" id="{5B8B102E-9BCE-4CB2-A21B-E13E85C2A59A}"/>
              </a:ext>
            </a:extLst>
          </p:cNvPr>
          <p:cNvCxnSpPr/>
          <p:nvPr/>
        </p:nvCxnSpPr>
        <p:spPr>
          <a:xfrm>
            <a:off x="6750693" y="4771289"/>
            <a:ext cx="0" cy="532221"/>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C0A2547B-99FA-45E9-9752-4695D0878850}"/>
              </a:ext>
            </a:extLst>
          </p:cNvPr>
          <p:cNvSpPr txBox="1"/>
          <p:nvPr/>
        </p:nvSpPr>
        <p:spPr>
          <a:xfrm>
            <a:off x="6243168" y="5169792"/>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259" name="Freeform 404">
            <a:extLst>
              <a:ext uri="{FF2B5EF4-FFF2-40B4-BE49-F238E27FC236}">
                <a16:creationId xmlns:a16="http://schemas.microsoft.com/office/drawing/2014/main" id="{5F1019A6-BE55-41AF-A193-820E27AE3BCB}"/>
              </a:ext>
            </a:extLst>
          </p:cNvPr>
          <p:cNvSpPr>
            <a:spLocks/>
          </p:cNvSpPr>
          <p:nvPr/>
        </p:nvSpPr>
        <p:spPr>
          <a:xfrm>
            <a:off x="6263243" y="3702021"/>
            <a:ext cx="349276" cy="397300"/>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60" name="Freeform 405">
            <a:extLst>
              <a:ext uri="{FF2B5EF4-FFF2-40B4-BE49-F238E27FC236}">
                <a16:creationId xmlns:a16="http://schemas.microsoft.com/office/drawing/2014/main" id="{FC29EDFC-1AE3-4E1B-ADF5-0C88142AA898}"/>
              </a:ext>
            </a:extLst>
          </p:cNvPr>
          <p:cNvSpPr>
            <a:spLocks/>
          </p:cNvSpPr>
          <p:nvPr/>
        </p:nvSpPr>
        <p:spPr>
          <a:xfrm>
            <a:off x="5822803" y="4373987"/>
            <a:ext cx="209443" cy="397300"/>
          </a:xfrm>
          <a:custGeom>
            <a:avLst/>
            <a:gdLst>
              <a:gd name="connsiteX0" fmla="*/ 164742 w 252645"/>
              <a:gd name="connsiteY0" fmla="*/ 0 h 479249"/>
              <a:gd name="connsiteX1" fmla="*/ 252645 w 252645"/>
              <a:gd name="connsiteY1" fmla="*/ 0 h 479249"/>
              <a:gd name="connsiteX2" fmla="*/ 252645 w 252645"/>
              <a:gd name="connsiteY2" fmla="*/ 479249 h 479249"/>
              <a:gd name="connsiteX3" fmla="*/ 0 w 252645"/>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252645" h="479249">
                <a:moveTo>
                  <a:pt x="164742" y="0"/>
                </a:moveTo>
                <a:lnTo>
                  <a:pt x="252645" y="0"/>
                </a:lnTo>
                <a:lnTo>
                  <a:pt x="252645"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61" name="Freeform 406">
            <a:extLst>
              <a:ext uri="{FF2B5EF4-FFF2-40B4-BE49-F238E27FC236}">
                <a16:creationId xmlns:a16="http://schemas.microsoft.com/office/drawing/2014/main" id="{ACF4A7BD-B50E-40D2-AA2C-D243907EA9A3}"/>
              </a:ext>
            </a:extLst>
          </p:cNvPr>
          <p:cNvSpPr>
            <a:spLocks/>
          </p:cNvSpPr>
          <p:nvPr/>
        </p:nvSpPr>
        <p:spPr>
          <a:xfrm>
            <a:off x="6720911" y="4373987"/>
            <a:ext cx="209443" cy="397300"/>
          </a:xfrm>
          <a:custGeom>
            <a:avLst/>
            <a:gdLst>
              <a:gd name="connsiteX0" fmla="*/ 164742 w 252645"/>
              <a:gd name="connsiteY0" fmla="*/ 0 h 479249"/>
              <a:gd name="connsiteX1" fmla="*/ 252645 w 252645"/>
              <a:gd name="connsiteY1" fmla="*/ 0 h 479249"/>
              <a:gd name="connsiteX2" fmla="*/ 252645 w 252645"/>
              <a:gd name="connsiteY2" fmla="*/ 479249 h 479249"/>
              <a:gd name="connsiteX3" fmla="*/ 0 w 252645"/>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252645" h="479249">
                <a:moveTo>
                  <a:pt x="164742" y="0"/>
                </a:moveTo>
                <a:lnTo>
                  <a:pt x="252645" y="0"/>
                </a:lnTo>
                <a:lnTo>
                  <a:pt x="252645"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62" name="TextBox 261">
            <a:extLst>
              <a:ext uri="{FF2B5EF4-FFF2-40B4-BE49-F238E27FC236}">
                <a16:creationId xmlns:a16="http://schemas.microsoft.com/office/drawing/2014/main" id="{40782B0B-9B9C-4C73-BE02-772625B8ECE0}"/>
              </a:ext>
            </a:extLst>
          </p:cNvPr>
          <p:cNvSpPr txBox="1"/>
          <p:nvPr/>
        </p:nvSpPr>
        <p:spPr>
          <a:xfrm>
            <a:off x="5411261" y="4507196"/>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263" name="TextBox 262">
            <a:extLst>
              <a:ext uri="{FF2B5EF4-FFF2-40B4-BE49-F238E27FC236}">
                <a16:creationId xmlns:a16="http://schemas.microsoft.com/office/drawing/2014/main" id="{366064BF-1D1F-4C4F-97A4-D9864D04DC8A}"/>
              </a:ext>
            </a:extLst>
          </p:cNvPr>
          <p:cNvSpPr txBox="1"/>
          <p:nvPr/>
        </p:nvSpPr>
        <p:spPr>
          <a:xfrm>
            <a:off x="5411261" y="3807758"/>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264" name="TextBox 263">
            <a:extLst>
              <a:ext uri="{FF2B5EF4-FFF2-40B4-BE49-F238E27FC236}">
                <a16:creationId xmlns:a16="http://schemas.microsoft.com/office/drawing/2014/main" id="{2DF422C8-3DEE-4EEC-B3AE-7B28BEABD68D}"/>
              </a:ext>
            </a:extLst>
          </p:cNvPr>
          <p:cNvSpPr txBox="1"/>
          <p:nvPr/>
        </p:nvSpPr>
        <p:spPr>
          <a:xfrm>
            <a:off x="4555967" y="4507196"/>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265" name="TextBox 264">
            <a:extLst>
              <a:ext uri="{FF2B5EF4-FFF2-40B4-BE49-F238E27FC236}">
                <a16:creationId xmlns:a16="http://schemas.microsoft.com/office/drawing/2014/main" id="{D78A0221-D5A9-45CF-8476-7161FC27CD47}"/>
              </a:ext>
            </a:extLst>
          </p:cNvPr>
          <p:cNvSpPr txBox="1"/>
          <p:nvPr/>
        </p:nvSpPr>
        <p:spPr>
          <a:xfrm>
            <a:off x="6243168" y="4507196"/>
            <a:ext cx="116943" cy="140331"/>
          </a:xfrm>
          <a:prstGeom prst="rect">
            <a:avLst/>
          </a:prstGeom>
        </p:spPr>
        <p:txBody>
          <a:bodyPr vert="horz" wrap="none" lIns="0" tIns="0" rIns="0" bIns="0" rtlCol="0">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rPr>
              <a:t>…</a:t>
            </a:r>
          </a:p>
        </p:txBody>
      </p:sp>
      <p:sp>
        <p:nvSpPr>
          <p:cNvPr id="266" name="Freeform 411">
            <a:extLst>
              <a:ext uri="{FF2B5EF4-FFF2-40B4-BE49-F238E27FC236}">
                <a16:creationId xmlns:a16="http://schemas.microsoft.com/office/drawing/2014/main" id="{BDC276E9-E6B1-42CA-9281-28088DAB4E9B}"/>
              </a:ext>
            </a:extLst>
          </p:cNvPr>
          <p:cNvSpPr>
            <a:spLocks/>
          </p:cNvSpPr>
          <p:nvPr/>
        </p:nvSpPr>
        <p:spPr>
          <a:xfrm flipV="1">
            <a:off x="3713850" y="3030053"/>
            <a:ext cx="0" cy="2540481"/>
          </a:xfrm>
          <a:custGeom>
            <a:avLst/>
            <a:gdLst>
              <a:gd name="connsiteX0" fmla="*/ 0 w 0"/>
              <a:gd name="connsiteY0" fmla="*/ 0 h 3171825"/>
              <a:gd name="connsiteX1" fmla="*/ 0 w 0"/>
              <a:gd name="connsiteY1" fmla="*/ 3171825 h 3171825"/>
            </a:gdLst>
            <a:ahLst/>
            <a:cxnLst>
              <a:cxn ang="0">
                <a:pos x="connsiteX0" y="connsiteY0"/>
              </a:cxn>
              <a:cxn ang="0">
                <a:pos x="connsiteX1" y="connsiteY1"/>
              </a:cxn>
            </a:cxnLst>
            <a:rect l="l" t="t" r="r" b="b"/>
            <a:pathLst>
              <a:path h="3171825">
                <a:moveTo>
                  <a:pt x="0" y="0"/>
                </a:moveTo>
                <a:lnTo>
                  <a:pt x="0" y="3171825"/>
                </a:lnTo>
              </a:path>
            </a:pathLst>
          </a:custGeom>
          <a:noFill/>
          <a:ln w="285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82F7C"/>
              </a:solidFill>
              <a:effectLst/>
              <a:uLnTx/>
              <a:uFillTx/>
              <a:latin typeface="Arial" panose="020B0604020202020204"/>
              <a:ea typeface="+mn-ea"/>
              <a:cs typeface="+mn-cs"/>
            </a:endParaRPr>
          </a:p>
        </p:txBody>
      </p:sp>
      <p:cxnSp>
        <p:nvCxnSpPr>
          <p:cNvPr id="268" name="Elbow Connector 413">
            <a:extLst>
              <a:ext uri="{FF2B5EF4-FFF2-40B4-BE49-F238E27FC236}">
                <a16:creationId xmlns:a16="http://schemas.microsoft.com/office/drawing/2014/main" id="{B41570DE-AC22-424F-A41B-A708D4FFDD5D}"/>
              </a:ext>
            </a:extLst>
          </p:cNvPr>
          <p:cNvCxnSpPr>
            <a:stCxn id="271" idx="2"/>
            <a:endCxn id="274" idx="0"/>
          </p:cNvCxnSpPr>
          <p:nvPr/>
        </p:nvCxnSpPr>
        <p:spPr>
          <a:xfrm rot="5400000">
            <a:off x="9230340" y="2867817"/>
            <a:ext cx="274668" cy="1128096"/>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FE5E44DC-9891-402D-A344-A6875670F647}"/>
              </a:ext>
            </a:extLst>
          </p:cNvPr>
          <p:cNvGrpSpPr/>
          <p:nvPr/>
        </p:nvGrpSpPr>
        <p:grpSpPr>
          <a:xfrm>
            <a:off x="9620842" y="2897232"/>
            <a:ext cx="621763" cy="397301"/>
            <a:chOff x="4749835" y="2898916"/>
            <a:chExt cx="750012" cy="479250"/>
          </a:xfrm>
        </p:grpSpPr>
        <p:sp>
          <p:nvSpPr>
            <p:cNvPr id="270" name="Rectangle 269">
              <a:extLst>
                <a:ext uri="{FF2B5EF4-FFF2-40B4-BE49-F238E27FC236}">
                  <a16:creationId xmlns:a16="http://schemas.microsoft.com/office/drawing/2014/main" id="{812D8BDC-56D8-4785-845B-4D2C8A6F2A61}"/>
                </a:ext>
              </a:extLst>
            </p:cNvPr>
            <p:cNvSpPr>
              <a:spLocks/>
            </p:cNvSpPr>
            <p:nvPr/>
          </p:nvSpPr>
          <p:spPr>
            <a:xfrm>
              <a:off x="4749835" y="2898916"/>
              <a:ext cx="750010" cy="479249"/>
            </a:xfrm>
            <a:prstGeom prst="rect">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71" name="Rectangle 270">
              <a:extLst>
                <a:ext uri="{FF2B5EF4-FFF2-40B4-BE49-F238E27FC236}">
                  <a16:creationId xmlns:a16="http://schemas.microsoft.com/office/drawing/2014/main" id="{81A9DC8D-F5BE-4161-94D9-3CB77209FBAE}"/>
                </a:ext>
              </a:extLst>
            </p:cNvPr>
            <p:cNvSpPr>
              <a:spLocks/>
            </p:cNvSpPr>
            <p:nvPr/>
          </p:nvSpPr>
          <p:spPr>
            <a:xfrm>
              <a:off x="4749835" y="2898916"/>
              <a:ext cx="750010" cy="479249"/>
            </a:xfrm>
            <a:prstGeom prst="rect">
              <a:avLst/>
            </a:prstGeom>
            <a:solidFill>
              <a:schemeClr val="accent5"/>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72" name="Freeform 437">
              <a:extLst>
                <a:ext uri="{FF2B5EF4-FFF2-40B4-BE49-F238E27FC236}">
                  <a16:creationId xmlns:a16="http://schemas.microsoft.com/office/drawing/2014/main" id="{AD6B5D4E-BE9A-43E7-A28E-A6AA869C93AA}"/>
                </a:ext>
              </a:extLst>
            </p:cNvPr>
            <p:cNvSpPr>
              <a:spLocks/>
            </p:cNvSpPr>
            <p:nvPr/>
          </p:nvSpPr>
          <p:spPr>
            <a:xfrm>
              <a:off x="5078526" y="2898917"/>
              <a:ext cx="421321" cy="479249"/>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273" name="Group 272">
            <a:extLst>
              <a:ext uri="{FF2B5EF4-FFF2-40B4-BE49-F238E27FC236}">
                <a16:creationId xmlns:a16="http://schemas.microsoft.com/office/drawing/2014/main" id="{C94DD44E-9225-4766-8B9F-D44CCD71D741}"/>
              </a:ext>
            </a:extLst>
          </p:cNvPr>
          <p:cNvGrpSpPr/>
          <p:nvPr/>
        </p:nvGrpSpPr>
        <p:grpSpPr>
          <a:xfrm>
            <a:off x="8492746" y="3569199"/>
            <a:ext cx="621761" cy="397300"/>
            <a:chOff x="8151331" y="3709489"/>
            <a:chExt cx="750010" cy="479249"/>
          </a:xfrm>
        </p:grpSpPr>
        <p:sp>
          <p:nvSpPr>
            <p:cNvPr id="274" name="Rectangle 273">
              <a:extLst>
                <a:ext uri="{FF2B5EF4-FFF2-40B4-BE49-F238E27FC236}">
                  <a16:creationId xmlns:a16="http://schemas.microsoft.com/office/drawing/2014/main" id="{1F32C934-DB6D-4FD0-B693-47898B5D9EC8}"/>
                </a:ext>
              </a:extLst>
            </p:cNvPr>
            <p:cNvSpPr>
              <a:spLocks/>
            </p:cNvSpPr>
            <p:nvPr/>
          </p:nvSpPr>
          <p:spPr>
            <a:xfrm>
              <a:off x="8151331" y="3709489"/>
              <a:ext cx="750010" cy="479249"/>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75" name="Freeform 434">
              <a:extLst>
                <a:ext uri="{FF2B5EF4-FFF2-40B4-BE49-F238E27FC236}">
                  <a16:creationId xmlns:a16="http://schemas.microsoft.com/office/drawing/2014/main" id="{7BC9AE25-42ED-4F2F-93E7-2B3F039A4E31}"/>
                </a:ext>
              </a:extLst>
            </p:cNvPr>
            <p:cNvSpPr>
              <a:spLocks/>
            </p:cNvSpPr>
            <p:nvPr/>
          </p:nvSpPr>
          <p:spPr>
            <a:xfrm>
              <a:off x="8480020" y="3709489"/>
              <a:ext cx="421321" cy="479249"/>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276" name="Group 275">
            <a:extLst>
              <a:ext uri="{FF2B5EF4-FFF2-40B4-BE49-F238E27FC236}">
                <a16:creationId xmlns:a16="http://schemas.microsoft.com/office/drawing/2014/main" id="{A77E62E0-67A8-4114-9244-1EE7FCC6C80B}"/>
              </a:ext>
            </a:extLst>
          </p:cNvPr>
          <p:cNvGrpSpPr/>
          <p:nvPr/>
        </p:nvGrpSpPr>
        <p:grpSpPr>
          <a:xfrm>
            <a:off x="9620844" y="3569199"/>
            <a:ext cx="621761" cy="397300"/>
            <a:chOff x="9594870" y="3709489"/>
            <a:chExt cx="750010" cy="479249"/>
          </a:xfrm>
        </p:grpSpPr>
        <p:sp>
          <p:nvSpPr>
            <p:cNvPr id="277" name="Rectangle 276">
              <a:extLst>
                <a:ext uri="{FF2B5EF4-FFF2-40B4-BE49-F238E27FC236}">
                  <a16:creationId xmlns:a16="http://schemas.microsoft.com/office/drawing/2014/main" id="{65826680-991B-4ED9-8101-CE902E522920}"/>
                </a:ext>
              </a:extLst>
            </p:cNvPr>
            <p:cNvSpPr>
              <a:spLocks/>
            </p:cNvSpPr>
            <p:nvPr/>
          </p:nvSpPr>
          <p:spPr>
            <a:xfrm>
              <a:off x="9594870" y="3709489"/>
              <a:ext cx="750010" cy="479249"/>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78" name="Freeform 432">
              <a:extLst>
                <a:ext uri="{FF2B5EF4-FFF2-40B4-BE49-F238E27FC236}">
                  <a16:creationId xmlns:a16="http://schemas.microsoft.com/office/drawing/2014/main" id="{602FFD0E-ABDB-4127-8E43-EDBDB0BF3FAF}"/>
                </a:ext>
              </a:extLst>
            </p:cNvPr>
            <p:cNvSpPr>
              <a:spLocks/>
            </p:cNvSpPr>
            <p:nvPr/>
          </p:nvSpPr>
          <p:spPr>
            <a:xfrm>
              <a:off x="9923559" y="3709489"/>
              <a:ext cx="421321" cy="479249"/>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cxnSp>
        <p:nvCxnSpPr>
          <p:cNvPr id="279" name="Elbow Connector 417">
            <a:extLst>
              <a:ext uri="{FF2B5EF4-FFF2-40B4-BE49-F238E27FC236}">
                <a16:creationId xmlns:a16="http://schemas.microsoft.com/office/drawing/2014/main" id="{B8B93EB9-F6F2-4DAE-8F02-F7C2F58CFBEA}"/>
              </a:ext>
            </a:extLst>
          </p:cNvPr>
          <p:cNvCxnSpPr>
            <a:stCxn id="271" idx="2"/>
            <a:endCxn id="281" idx="0"/>
          </p:cNvCxnSpPr>
          <p:nvPr/>
        </p:nvCxnSpPr>
        <p:spPr>
          <a:xfrm rot="16200000" flipH="1">
            <a:off x="10358437" y="2867816"/>
            <a:ext cx="274668" cy="1128098"/>
          </a:xfrm>
          <a:prstGeom prst="bentConnector3">
            <a:avLst>
              <a:gd name="adj1" fmla="val 50000"/>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7BDD0CC4-958A-4F1B-9D6C-28C6ECCF4940}"/>
              </a:ext>
            </a:extLst>
          </p:cNvPr>
          <p:cNvGrpSpPr/>
          <p:nvPr/>
        </p:nvGrpSpPr>
        <p:grpSpPr>
          <a:xfrm>
            <a:off x="10748941" y="3569199"/>
            <a:ext cx="621761" cy="397300"/>
            <a:chOff x="9594870" y="3709489"/>
            <a:chExt cx="750010" cy="479249"/>
          </a:xfrm>
        </p:grpSpPr>
        <p:sp>
          <p:nvSpPr>
            <p:cNvPr id="281" name="Rectangle 280">
              <a:extLst>
                <a:ext uri="{FF2B5EF4-FFF2-40B4-BE49-F238E27FC236}">
                  <a16:creationId xmlns:a16="http://schemas.microsoft.com/office/drawing/2014/main" id="{4EB90931-48E7-4E3D-A8B7-B1AA5AA90977}"/>
                </a:ext>
              </a:extLst>
            </p:cNvPr>
            <p:cNvSpPr>
              <a:spLocks/>
            </p:cNvSpPr>
            <p:nvPr/>
          </p:nvSpPr>
          <p:spPr>
            <a:xfrm>
              <a:off x="9594870" y="3709489"/>
              <a:ext cx="750010" cy="479249"/>
            </a:xfrm>
            <a:prstGeom prst="rect">
              <a:avLst/>
            </a:prstGeom>
            <a:solidFill>
              <a:schemeClr val="accent4"/>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282" name="Freeform 430">
              <a:extLst>
                <a:ext uri="{FF2B5EF4-FFF2-40B4-BE49-F238E27FC236}">
                  <a16:creationId xmlns:a16="http://schemas.microsoft.com/office/drawing/2014/main" id="{1F0C2E50-EFD4-4C2B-97EB-2AE003697928}"/>
                </a:ext>
              </a:extLst>
            </p:cNvPr>
            <p:cNvSpPr>
              <a:spLocks/>
            </p:cNvSpPr>
            <p:nvPr/>
          </p:nvSpPr>
          <p:spPr>
            <a:xfrm>
              <a:off x="9923559" y="3709489"/>
              <a:ext cx="421321" cy="479249"/>
            </a:xfrm>
            <a:custGeom>
              <a:avLst/>
              <a:gdLst>
                <a:gd name="connsiteX0" fmla="*/ 164742 w 421321"/>
                <a:gd name="connsiteY0" fmla="*/ 0 h 479249"/>
                <a:gd name="connsiteX1" fmla="*/ 421321 w 421321"/>
                <a:gd name="connsiteY1" fmla="*/ 0 h 479249"/>
                <a:gd name="connsiteX2" fmla="*/ 421321 w 421321"/>
                <a:gd name="connsiteY2" fmla="*/ 479249 h 479249"/>
                <a:gd name="connsiteX3" fmla="*/ 0 w 421321"/>
                <a:gd name="connsiteY3" fmla="*/ 479249 h 479249"/>
              </a:gdLst>
              <a:ahLst/>
              <a:cxnLst>
                <a:cxn ang="0">
                  <a:pos x="connsiteX0" y="connsiteY0"/>
                </a:cxn>
                <a:cxn ang="0">
                  <a:pos x="connsiteX1" y="connsiteY1"/>
                </a:cxn>
                <a:cxn ang="0">
                  <a:pos x="connsiteX2" y="connsiteY2"/>
                </a:cxn>
                <a:cxn ang="0">
                  <a:pos x="connsiteX3" y="connsiteY3"/>
                </a:cxn>
              </a:cxnLst>
              <a:rect l="l" t="t" r="r" b="b"/>
              <a:pathLst>
                <a:path w="421321" h="479249">
                  <a:moveTo>
                    <a:pt x="164742" y="0"/>
                  </a:moveTo>
                  <a:lnTo>
                    <a:pt x="421321" y="0"/>
                  </a:lnTo>
                  <a:lnTo>
                    <a:pt x="421321" y="479249"/>
                  </a:lnTo>
                  <a:lnTo>
                    <a:pt x="0" y="479249"/>
                  </a:lnTo>
                  <a:close/>
                </a:path>
              </a:pathLst>
            </a:custGeom>
            <a:solidFill>
              <a:schemeClr val="tx1">
                <a:alpha val="8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sp>
        <p:nvSpPr>
          <p:cNvPr id="283" name="TextBox 282">
            <a:extLst>
              <a:ext uri="{FF2B5EF4-FFF2-40B4-BE49-F238E27FC236}">
                <a16:creationId xmlns:a16="http://schemas.microsoft.com/office/drawing/2014/main" id="{284C7352-03EE-485C-A92B-3F992AD8D7F7}"/>
              </a:ext>
            </a:extLst>
          </p:cNvPr>
          <p:cNvSpPr txBox="1"/>
          <p:nvPr/>
        </p:nvSpPr>
        <p:spPr>
          <a:xfrm rot="16200000">
            <a:off x="7313824" y="4044361"/>
            <a:ext cx="1431573" cy="246221"/>
          </a:xfrm>
          <a:prstGeom prst="rect">
            <a:avLst/>
          </a:prstGeom>
        </p:spPr>
        <p:txBody>
          <a:bodyPr vert="horz" wrap="square" lIns="0" tIns="0" rIns="0" bIns="0" rtlCol="0">
            <a:spAutoFit/>
          </a:bodyPr>
          <a:lstStyle>
            <a:defPPr>
              <a:defRPr lang="en-US"/>
            </a:defPPr>
            <a:lvl1pPr marR="0" lvl="0" indent="0" algn="ctr" defTabSz="913526" fontAlgn="auto">
              <a:lnSpc>
                <a:spcPct val="100000"/>
              </a:lnSpc>
              <a:spcBef>
                <a:spcPts val="0"/>
              </a:spcBef>
              <a:spcAft>
                <a:spcPts val="0"/>
              </a:spcAft>
              <a:buClr>
                <a:srgbClr val="000000"/>
              </a:buClr>
              <a:buSzTx/>
              <a:buFontTx/>
              <a:buNone/>
              <a:tabLst/>
              <a:defRPr kumimoji="0" sz="1600" b="1" i="0" u="none" strike="noStrike" cap="none" spc="0" normalizeH="0" baseline="0">
                <a:ln>
                  <a:noFill/>
                </a:ln>
                <a:effectLst/>
                <a:uLnTx/>
                <a:uFillTx/>
                <a:latin typeface="Arial" panose="020B0604020202020204"/>
              </a:defRPr>
            </a:lvl1pPr>
            <a:lvl2pPr marL="197607" lvl="1" indent="-195987" defTabSz="913526">
              <a:buClrTx/>
              <a:buSzPct val="125000"/>
              <a:buFont typeface="Arial" charset="0"/>
              <a:buChar char="▪"/>
              <a:defRPr sz="1632"/>
            </a:lvl2pPr>
            <a:lvl3pPr marL="466481" lvl="2" indent="-267255" defTabSz="913526">
              <a:buClrTx/>
              <a:buSzPct val="120000"/>
              <a:buFont typeface="Arial" charset="0"/>
              <a:buChar char="–"/>
              <a:defRPr sz="1632"/>
            </a:lvl3pPr>
            <a:lvl4pPr marL="626835" lvl="3" indent="-158733" defTabSz="913526">
              <a:buClrTx/>
              <a:buSzPct val="120000"/>
              <a:buFont typeface="Arial" charset="0"/>
              <a:buChar char="▫"/>
              <a:defRPr sz="1632"/>
            </a:lvl4pPr>
            <a:lvl5pPr marL="765029" lvl="4" indent="-132818" defTabSz="913526">
              <a:buClrTx/>
              <a:buSzPct val="89000"/>
              <a:buFont typeface="Arial" charset="0"/>
              <a:buChar char="-"/>
              <a:defRPr sz="1632"/>
            </a:lvl5pPr>
            <a:lvl6pPr marL="765029" indent="-132818" defTabSz="913526" fontAlgn="base">
              <a:spcBef>
                <a:spcPct val="0"/>
              </a:spcBef>
              <a:spcAft>
                <a:spcPct val="0"/>
              </a:spcAft>
              <a:buClr>
                <a:schemeClr val="tx2"/>
              </a:buClr>
              <a:buSzPct val="89000"/>
              <a:buFont typeface="Arial" charset="0"/>
              <a:buChar char="-"/>
              <a:defRPr sz="1632"/>
            </a:lvl6pPr>
            <a:lvl7pPr marL="765029" indent="-132818" defTabSz="913526" fontAlgn="base">
              <a:spcBef>
                <a:spcPct val="0"/>
              </a:spcBef>
              <a:spcAft>
                <a:spcPct val="0"/>
              </a:spcAft>
              <a:buClr>
                <a:schemeClr val="tx2"/>
              </a:buClr>
              <a:buSzPct val="89000"/>
              <a:buFont typeface="Arial" charset="0"/>
              <a:buChar char="-"/>
              <a:defRPr sz="1632"/>
            </a:lvl7pPr>
            <a:lvl8pPr marL="765029" indent="-132818" defTabSz="913526" fontAlgn="base">
              <a:spcBef>
                <a:spcPct val="0"/>
              </a:spcBef>
              <a:spcAft>
                <a:spcPct val="0"/>
              </a:spcAft>
              <a:buClr>
                <a:schemeClr val="tx2"/>
              </a:buClr>
              <a:buSzPct val="89000"/>
              <a:buFont typeface="Arial" charset="0"/>
              <a:buChar char="-"/>
              <a:defRPr sz="1632"/>
            </a:lvl8pPr>
            <a:lvl9pPr marL="765029" indent="-132818" defTabSz="913526" fontAlgn="base">
              <a:spcBef>
                <a:spcPct val="0"/>
              </a:spcBef>
              <a:spcAft>
                <a:spcPct val="0"/>
              </a:spcAft>
              <a:buClr>
                <a:schemeClr val="tx2"/>
              </a:buClr>
              <a:buSzPct val="89000"/>
              <a:buFont typeface="Arial" charset="0"/>
              <a:buChar char="-"/>
              <a:defRPr sz="1632"/>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代表团</a:t>
            </a:r>
          </a:p>
        </p:txBody>
      </p:sp>
      <p:pic>
        <p:nvPicPr>
          <p:cNvPr id="284" name="Picture 283">
            <a:extLst>
              <a:ext uri="{FF2B5EF4-FFF2-40B4-BE49-F238E27FC236}">
                <a16:creationId xmlns:a16="http://schemas.microsoft.com/office/drawing/2014/main" id="{C5EED2EF-5857-46DC-BB9D-AA498DA1C8B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47096" y="4449209"/>
            <a:ext cx="913060" cy="817370"/>
          </a:xfrm>
          <a:prstGeom prst="rect">
            <a:avLst/>
          </a:prstGeom>
        </p:spPr>
      </p:pic>
      <p:pic>
        <p:nvPicPr>
          <p:cNvPr id="285" name="Picture 284">
            <a:extLst>
              <a:ext uri="{FF2B5EF4-FFF2-40B4-BE49-F238E27FC236}">
                <a16:creationId xmlns:a16="http://schemas.microsoft.com/office/drawing/2014/main" id="{AE22DB12-3CCB-4B90-8AE6-28D699AE024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554506" y="4449209"/>
            <a:ext cx="913060" cy="817370"/>
          </a:xfrm>
          <a:prstGeom prst="rect">
            <a:avLst/>
          </a:prstGeom>
        </p:spPr>
      </p:pic>
      <p:pic>
        <p:nvPicPr>
          <p:cNvPr id="286" name="Picture 285">
            <a:extLst>
              <a:ext uri="{FF2B5EF4-FFF2-40B4-BE49-F238E27FC236}">
                <a16:creationId xmlns:a16="http://schemas.microsoft.com/office/drawing/2014/main" id="{CFE01AFD-02B0-4C4A-8B23-5B93490B085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603290" y="4449209"/>
            <a:ext cx="913060" cy="817370"/>
          </a:xfrm>
          <a:prstGeom prst="rect">
            <a:avLst/>
          </a:prstGeom>
        </p:spPr>
      </p:pic>
      <p:cxnSp>
        <p:nvCxnSpPr>
          <p:cNvPr id="287" name="Elbow Connector 401">
            <a:extLst>
              <a:ext uri="{FF2B5EF4-FFF2-40B4-BE49-F238E27FC236}">
                <a16:creationId xmlns:a16="http://schemas.microsoft.com/office/drawing/2014/main" id="{FED60778-5076-4CD1-B741-DA9DE8D8221F}"/>
              </a:ext>
            </a:extLst>
          </p:cNvPr>
          <p:cNvCxnSpPr/>
          <p:nvPr/>
        </p:nvCxnSpPr>
        <p:spPr>
          <a:xfrm>
            <a:off x="8803626" y="3966497"/>
            <a:ext cx="0" cy="537195"/>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8" name="Elbow Connector 401">
            <a:extLst>
              <a:ext uri="{FF2B5EF4-FFF2-40B4-BE49-F238E27FC236}">
                <a16:creationId xmlns:a16="http://schemas.microsoft.com/office/drawing/2014/main" id="{D0A7E2FC-887A-4D0A-96CC-F8C86E3519A2}"/>
              </a:ext>
            </a:extLst>
          </p:cNvPr>
          <p:cNvCxnSpPr/>
          <p:nvPr/>
        </p:nvCxnSpPr>
        <p:spPr>
          <a:xfrm>
            <a:off x="9931722" y="3966497"/>
            <a:ext cx="0" cy="537195"/>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9" name="Elbow Connector 401">
            <a:extLst>
              <a:ext uri="{FF2B5EF4-FFF2-40B4-BE49-F238E27FC236}">
                <a16:creationId xmlns:a16="http://schemas.microsoft.com/office/drawing/2014/main" id="{65DFE8B7-07BC-4264-9D31-CB3780A028B7}"/>
              </a:ext>
            </a:extLst>
          </p:cNvPr>
          <p:cNvCxnSpPr/>
          <p:nvPr/>
        </p:nvCxnSpPr>
        <p:spPr>
          <a:xfrm>
            <a:off x="11069011" y="3966497"/>
            <a:ext cx="0" cy="537195"/>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90" name="Elbow Connector 401">
            <a:extLst>
              <a:ext uri="{FF2B5EF4-FFF2-40B4-BE49-F238E27FC236}">
                <a16:creationId xmlns:a16="http://schemas.microsoft.com/office/drawing/2014/main" id="{48685AFE-E829-4832-8372-EF0AE85B80D4}"/>
              </a:ext>
            </a:extLst>
          </p:cNvPr>
          <p:cNvCxnSpPr/>
          <p:nvPr/>
        </p:nvCxnSpPr>
        <p:spPr>
          <a:xfrm>
            <a:off x="9931722" y="3294531"/>
            <a:ext cx="0" cy="268597"/>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sp>
        <p:nvSpPr>
          <p:cNvPr id="291" name="Freeform 428">
            <a:extLst>
              <a:ext uri="{FF2B5EF4-FFF2-40B4-BE49-F238E27FC236}">
                <a16:creationId xmlns:a16="http://schemas.microsoft.com/office/drawing/2014/main" id="{F1EBFB6C-98A8-4E6B-8A70-59401A9570AF}"/>
              </a:ext>
            </a:extLst>
          </p:cNvPr>
          <p:cNvSpPr>
            <a:spLocks/>
          </p:cNvSpPr>
          <p:nvPr/>
        </p:nvSpPr>
        <p:spPr>
          <a:xfrm>
            <a:off x="8230807" y="2897231"/>
            <a:ext cx="0" cy="2540481"/>
          </a:xfrm>
          <a:custGeom>
            <a:avLst/>
            <a:gdLst>
              <a:gd name="connsiteX0" fmla="*/ 0 w 0"/>
              <a:gd name="connsiteY0" fmla="*/ 0 h 3171825"/>
              <a:gd name="connsiteX1" fmla="*/ 0 w 0"/>
              <a:gd name="connsiteY1" fmla="*/ 3171825 h 3171825"/>
            </a:gdLst>
            <a:ahLst/>
            <a:cxnLst>
              <a:cxn ang="0">
                <a:pos x="connsiteX0" y="connsiteY0"/>
              </a:cxn>
              <a:cxn ang="0">
                <a:pos x="connsiteX1" y="connsiteY1"/>
              </a:cxn>
            </a:cxnLst>
            <a:rect l="l" t="t" r="r" b="b"/>
            <a:pathLst>
              <a:path h="3171825">
                <a:moveTo>
                  <a:pt x="0" y="0"/>
                </a:moveTo>
                <a:lnTo>
                  <a:pt x="0" y="3171825"/>
                </a:lnTo>
              </a:path>
            </a:pathLst>
          </a:custGeom>
          <a:noFill/>
          <a:ln w="285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5" name="Speech Bubble: Rectangle with Corners Rounded 294">
            <a:extLst>
              <a:ext uri="{FF2B5EF4-FFF2-40B4-BE49-F238E27FC236}">
                <a16:creationId xmlns:a16="http://schemas.microsoft.com/office/drawing/2014/main" id="{404910E8-A8FA-4F94-A132-5318425AC7EE}"/>
              </a:ext>
            </a:extLst>
          </p:cNvPr>
          <p:cNvSpPr/>
          <p:nvPr/>
        </p:nvSpPr>
        <p:spPr>
          <a:xfrm>
            <a:off x="8458201" y="5667375"/>
            <a:ext cx="3179064" cy="479214"/>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CDC68C7-A4E9-4E32-AAED-5213F87F1B19}"/>
              </a:ext>
            </a:extLst>
          </p:cNvPr>
          <p:cNvSpPr txBox="1"/>
          <p:nvPr/>
        </p:nvSpPr>
        <p:spPr>
          <a:xfrm>
            <a:off x="8489869" y="5799260"/>
            <a:ext cx="3115728"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对最终结果负全部责任</a:t>
            </a:r>
          </a:p>
        </p:txBody>
      </p:sp>
      <p:pic>
        <p:nvPicPr>
          <p:cNvPr id="299" name="CustomIcon">
            <a:extLst>
              <a:ext uri="{FF2B5EF4-FFF2-40B4-BE49-F238E27FC236}">
                <a16:creationId xmlns:a16="http://schemas.microsoft.com/office/drawing/2014/main" id="{9C7DBF28-45EA-40E5-A056-19B4D6B3C3F6}"/>
              </a:ext>
            </a:extLst>
          </p:cNvPr>
          <p:cNvPicPr>
            <a:picLocks noChangeAspect="1"/>
          </p:cNvPicPr>
          <p:nvPr>
            <p:custDataLst>
              <p:tags r:id="rId6"/>
            </p:custDataLst>
          </p:nvPr>
        </p:nvPicPr>
        <p:blipFill>
          <a:blip r:embed="rId14">
            <a:extLst>
              <a:ext uri="{96DAC541-7B7A-43D3-8B79-37D633B846F1}">
                <asvg:svgBlip xmlns:asvg="http://schemas.microsoft.com/office/drawing/2016/SVG/main" xmlns="" r:embed="rId15"/>
              </a:ext>
            </a:extLst>
          </a:blip>
          <a:stretch>
            <a:fillRect/>
          </a:stretch>
        </p:blipFill>
        <p:spPr>
          <a:xfrm>
            <a:off x="554736" y="4326934"/>
            <a:ext cx="609600" cy="609600"/>
          </a:xfrm>
          <a:prstGeom prst="rect">
            <a:avLst/>
          </a:prstGeom>
        </p:spPr>
      </p:pic>
      <p:pic>
        <p:nvPicPr>
          <p:cNvPr id="300" name="CustomIcon">
            <a:extLst>
              <a:ext uri="{FF2B5EF4-FFF2-40B4-BE49-F238E27FC236}">
                <a16:creationId xmlns:a16="http://schemas.microsoft.com/office/drawing/2014/main" id="{6E56A184-1E47-4ECC-8816-F35CF2949E3E}"/>
              </a:ext>
            </a:extLst>
          </p:cNvPr>
          <p:cNvPicPr>
            <a:picLocks noChangeAspect="1"/>
          </p:cNvPicPr>
          <p:nvPr>
            <p:custDataLst>
              <p:tags r:id="rId7"/>
            </p:custDataLst>
          </p:nvPr>
        </p:nvPicPr>
        <p:blipFill>
          <a:blip r:embed="rId16">
            <a:extLst>
              <a:ext uri="{96DAC541-7B7A-43D3-8B79-37D633B846F1}">
                <asvg:svgBlip xmlns:asvg="http://schemas.microsoft.com/office/drawing/2016/SVG/main" xmlns="" r:embed="rId17"/>
              </a:ext>
            </a:extLst>
          </a:blip>
          <a:stretch>
            <a:fillRect/>
          </a:stretch>
        </p:blipFill>
        <p:spPr>
          <a:xfrm>
            <a:off x="554736" y="1717237"/>
            <a:ext cx="609600" cy="609600"/>
          </a:xfrm>
          <a:prstGeom prst="rect">
            <a:avLst/>
          </a:prstGeom>
        </p:spPr>
      </p:pic>
      <p:pic>
        <p:nvPicPr>
          <p:cNvPr id="301" name="CustomIcon">
            <a:extLst>
              <a:ext uri="{FF2B5EF4-FFF2-40B4-BE49-F238E27FC236}">
                <a16:creationId xmlns:a16="http://schemas.microsoft.com/office/drawing/2014/main" id="{0E75A10F-8F19-451C-BB68-6E85D46EFEAE}"/>
              </a:ext>
            </a:extLst>
          </p:cNvPr>
          <p:cNvPicPr>
            <a:picLocks noChangeAspect="1"/>
          </p:cNvPicPr>
          <p:nvPr>
            <p:custDataLst>
              <p:tags r:id="rId8"/>
            </p:custDataLst>
          </p:nvPr>
        </p:nvPicPr>
        <p:blipFill>
          <a:blip r:embed="rId18">
            <a:extLst>
              <a:ext uri="{96DAC541-7B7A-43D3-8B79-37D633B846F1}">
                <asvg:svgBlip xmlns:asvg="http://schemas.microsoft.com/office/drawing/2016/SVG/main" xmlns="" r:embed="rId19"/>
              </a:ext>
            </a:extLst>
          </a:blip>
          <a:stretch>
            <a:fillRect/>
          </a:stretch>
        </p:blipFill>
        <p:spPr>
          <a:xfrm>
            <a:off x="554736" y="2990760"/>
            <a:ext cx="609600" cy="609600"/>
          </a:xfrm>
          <a:prstGeom prst="rect">
            <a:avLst/>
          </a:prstGeom>
        </p:spPr>
      </p:pic>
      <p:pic>
        <p:nvPicPr>
          <p:cNvPr id="302" name="CustomIcon">
            <a:extLst>
              <a:ext uri="{FF2B5EF4-FFF2-40B4-BE49-F238E27FC236}">
                <a16:creationId xmlns:a16="http://schemas.microsoft.com/office/drawing/2014/main" id="{20CED529-4906-4945-9E68-44291150BECE}"/>
              </a:ext>
            </a:extLst>
          </p:cNvPr>
          <p:cNvPicPr>
            <a:picLocks noChangeAspect="1"/>
          </p:cNvPicPr>
          <p:nvPr>
            <p:custDataLst>
              <p:tags r:id="rId9"/>
            </p:custDataLst>
          </p:nvPr>
        </p:nvPicPr>
        <p:blipFill>
          <a:blip r:embed="rId20">
            <a:extLst>
              <a:ext uri="{96DAC541-7B7A-43D3-8B79-37D633B846F1}">
                <asvg:svgBlip xmlns:asvg="http://schemas.microsoft.com/office/drawing/2016/SVG/main" xmlns="" r:embed="rId21"/>
              </a:ext>
            </a:extLst>
          </a:blip>
          <a:stretch>
            <a:fillRect/>
          </a:stretch>
        </p:blipFill>
        <p:spPr>
          <a:xfrm>
            <a:off x="554736" y="5594776"/>
            <a:ext cx="609600" cy="609600"/>
          </a:xfrm>
          <a:prstGeom prst="rect">
            <a:avLst/>
          </a:prstGeom>
        </p:spPr>
      </p:pic>
    </p:spTree>
    <p:extLst>
      <p:ext uri="{BB962C8B-B14F-4D97-AF65-F5344CB8AC3E}">
        <p14:creationId xmlns:p14="http://schemas.microsoft.com/office/powerpoint/2010/main" val="708440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2"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134291"/>
            <a:ext cx="11082528" cy="769441"/>
          </a:xfrm>
        </p:spPr>
        <p:txBody>
          <a:bodyPr>
            <a:spAutoFit/>
          </a:bodyPr>
          <a:lstStyle/>
          <a:p>
            <a:r>
              <a:rPr lang="en-US" dirty="0"/>
              <a:t>小队对其产品负有集体责任，其中一名团队成员是产品所有者</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组织架构</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a:t>
            </a:r>
          </a:p>
        </p:txBody>
      </p:sp>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科技</a:t>
            </a:r>
          </a:p>
        </p:txBody>
      </p:sp>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2055688"/>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C46E4-E0DF-4AFD-B43B-6C585BDD6CED}"/>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 name="TextBox 47">
            <a:extLst>
              <a:ext uri="{FF2B5EF4-FFF2-40B4-BE49-F238E27FC236}">
                <a16:creationId xmlns:a16="http://schemas.microsoft.com/office/drawing/2014/main" id="{E31E4658-508F-4B38-BD39-2A6E8ECB523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54" name="ThreeChevron 54">
            <a:extLst>
              <a:ext uri="{FF2B5EF4-FFF2-40B4-BE49-F238E27FC236}">
                <a16:creationId xmlns:a16="http://schemas.microsoft.com/office/drawing/2014/main" id="{94D3021D-7F7E-4CA8-9999-F4276C379102}"/>
              </a:ext>
            </a:extLst>
          </p:cNvPr>
          <p:cNvGrpSpPr>
            <a:grpSpLocks noChangeAspect="1"/>
          </p:cNvGrpSpPr>
          <p:nvPr>
            <p:custDataLst>
              <p:tags r:id="rId5"/>
            </p:custDataLst>
          </p:nvPr>
        </p:nvGrpSpPr>
        <p:grpSpPr>
          <a:xfrm>
            <a:off x="7393187" y="1806416"/>
            <a:ext cx="282177" cy="238995"/>
            <a:chOff x="4673753" y="2392458"/>
            <a:chExt cx="230601" cy="195312"/>
          </a:xfrm>
        </p:grpSpPr>
        <p:sp>
          <p:nvSpPr>
            <p:cNvPr id="51" name="Freeform: Shape 50">
              <a:extLst>
                <a:ext uri="{FF2B5EF4-FFF2-40B4-BE49-F238E27FC236}">
                  <a16:creationId xmlns:a16="http://schemas.microsoft.com/office/drawing/2014/main" id="{75A947C3-0222-40B2-B7B4-636F969D1EF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3915719F-6E81-439D-B26D-A9EC01D4971D}"/>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EB3C24D1-D39C-4E1C-B393-C2CD0B474A83}"/>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58" name="TextBox 57">
            <a:extLst>
              <a:ext uri="{FF2B5EF4-FFF2-40B4-BE49-F238E27FC236}">
                <a16:creationId xmlns:a16="http://schemas.microsoft.com/office/drawing/2014/main" id="{06EB3903-0BE0-4824-8164-16270C0A8F5A}"/>
              </a:ext>
            </a:extLst>
          </p:cNvPr>
          <p:cNvSpPr txBox="1">
            <a:spLocks/>
          </p:cNvSpPr>
          <p:nvPr/>
        </p:nvSpPr>
        <p:spPr>
          <a:xfrm>
            <a:off x="3431286" y="2184297"/>
            <a:ext cx="3788664"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下放任务的老板的等级</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0" name="TextBox 59">
            <a:extLst>
              <a:ext uri="{FF2B5EF4-FFF2-40B4-BE49-F238E27FC236}">
                <a16:creationId xmlns:a16="http://schemas.microsoft.com/office/drawing/2014/main" id="{7C68AE0D-6F79-4D45-923B-71CFE36C3EC1}"/>
              </a:ext>
            </a:extLst>
          </p:cNvPr>
          <p:cNvSpPr txBox="1">
            <a:spLocks/>
          </p:cNvSpPr>
          <p:nvPr/>
        </p:nvSpPr>
        <p:spPr>
          <a:xfrm>
            <a:off x="7848600" y="2184297"/>
            <a:ext cx="3788664"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产品所有者是有权就产品积压作出决定的人</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95" name="Speech Bubble: Rectangle with Corners Rounded 294">
            <a:extLst>
              <a:ext uri="{FF2B5EF4-FFF2-40B4-BE49-F238E27FC236}">
                <a16:creationId xmlns:a16="http://schemas.microsoft.com/office/drawing/2014/main" id="{404910E8-A8FA-4F94-A132-5318425AC7EE}"/>
              </a:ext>
            </a:extLst>
          </p:cNvPr>
          <p:cNvSpPr/>
          <p:nvPr/>
        </p:nvSpPr>
        <p:spPr>
          <a:xfrm>
            <a:off x="8458201" y="5667375"/>
            <a:ext cx="3179064" cy="479214"/>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CDC68C7-A4E9-4E32-AAED-5213F87F1B19}"/>
              </a:ext>
            </a:extLst>
          </p:cNvPr>
          <p:cNvSpPr txBox="1"/>
          <p:nvPr/>
        </p:nvSpPr>
        <p:spPr>
          <a:xfrm>
            <a:off x="8489869" y="5799260"/>
            <a:ext cx="3115728"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去老板化</a:t>
            </a:r>
            <a:endPar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3" name="Group 2">
            <a:extLst>
              <a:ext uri="{FF2B5EF4-FFF2-40B4-BE49-F238E27FC236}">
                <a16:creationId xmlns:a16="http://schemas.microsoft.com/office/drawing/2014/main" id="{5BDA733C-D65E-4D34-B33B-7DBBB93216AE}"/>
              </a:ext>
            </a:extLst>
          </p:cNvPr>
          <p:cNvGrpSpPr/>
          <p:nvPr/>
        </p:nvGrpSpPr>
        <p:grpSpPr>
          <a:xfrm>
            <a:off x="3492446" y="2989257"/>
            <a:ext cx="3666344" cy="2531705"/>
            <a:chOff x="3318773" y="3303049"/>
            <a:chExt cx="3666344" cy="2531705"/>
          </a:xfrm>
        </p:grpSpPr>
        <p:sp>
          <p:nvSpPr>
            <p:cNvPr id="267" name="AutoShape 43">
              <a:extLst>
                <a:ext uri="{FF2B5EF4-FFF2-40B4-BE49-F238E27FC236}">
                  <a16:creationId xmlns:a16="http://schemas.microsoft.com/office/drawing/2014/main" id="{CB5D0AF8-50C7-4AE6-B7F2-8C911D6CD189}"/>
                </a:ext>
              </a:extLst>
            </p:cNvPr>
            <p:cNvSpPr>
              <a:spLocks noChangeAspect="1" noChangeArrowheads="1" noTextEdit="1"/>
            </p:cNvSpPr>
            <p:nvPr/>
          </p:nvSpPr>
          <p:spPr bwMode="auto">
            <a:xfrm>
              <a:off x="3342311" y="3554051"/>
              <a:ext cx="3642806" cy="228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92" name="TextBox 291">
              <a:extLst>
                <a:ext uri="{FF2B5EF4-FFF2-40B4-BE49-F238E27FC236}">
                  <a16:creationId xmlns:a16="http://schemas.microsoft.com/office/drawing/2014/main" id="{C158F6B0-3B7A-47DC-9A01-5A67FF5498B9}"/>
                </a:ext>
              </a:extLst>
            </p:cNvPr>
            <p:cNvSpPr txBox="1"/>
            <p:nvPr/>
          </p:nvSpPr>
          <p:spPr>
            <a:xfrm>
              <a:off x="3318773" y="3303049"/>
              <a:ext cx="855321" cy="215444"/>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FFFFFF"/>
                </a:buClr>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老板 1</a:t>
              </a:r>
            </a:p>
          </p:txBody>
        </p:sp>
        <p:sp>
          <p:nvSpPr>
            <p:cNvPr id="293" name="TextBox 292">
              <a:extLst>
                <a:ext uri="{FF2B5EF4-FFF2-40B4-BE49-F238E27FC236}">
                  <a16:creationId xmlns:a16="http://schemas.microsoft.com/office/drawing/2014/main" id="{8F378EF6-E39A-466D-9148-FC160FD1376C}"/>
                </a:ext>
              </a:extLst>
            </p:cNvPr>
            <p:cNvSpPr txBox="1"/>
            <p:nvPr/>
          </p:nvSpPr>
          <p:spPr>
            <a:xfrm>
              <a:off x="4433437" y="3902807"/>
              <a:ext cx="942451" cy="215444"/>
            </a:xfrm>
            <a:prstGeom prst="rect">
              <a:avLst/>
            </a:prstGeom>
          </p:spPr>
          <p:txBody>
            <a:bodyPr vert="horz" wrap="square"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FFFFFF"/>
                </a:buClr>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老板 2</a:t>
              </a:r>
            </a:p>
          </p:txBody>
        </p:sp>
        <p:sp>
          <p:nvSpPr>
            <p:cNvPr id="294" name="TextBox 293">
              <a:extLst>
                <a:ext uri="{FF2B5EF4-FFF2-40B4-BE49-F238E27FC236}">
                  <a16:creationId xmlns:a16="http://schemas.microsoft.com/office/drawing/2014/main" id="{424F1625-041B-4010-A461-34BBFB47945E}"/>
                </a:ext>
              </a:extLst>
            </p:cNvPr>
            <p:cNvSpPr txBox="1"/>
            <p:nvPr/>
          </p:nvSpPr>
          <p:spPr>
            <a:xfrm>
              <a:off x="5231771" y="4139551"/>
              <a:ext cx="916228" cy="215444"/>
            </a:xfrm>
            <a:prstGeom prst="rect">
              <a:avLst/>
            </a:prstGeom>
          </p:spPr>
          <p:txBody>
            <a:bodyPr vert="horz" wrap="square"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FFFFFF"/>
                </a:buClr>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老板 3</a:t>
              </a:r>
            </a:p>
          </p:txBody>
        </p:sp>
        <p:sp>
          <p:nvSpPr>
            <p:cNvPr id="296" name="Freeform 45">
              <a:extLst>
                <a:ext uri="{FF2B5EF4-FFF2-40B4-BE49-F238E27FC236}">
                  <a16:creationId xmlns:a16="http://schemas.microsoft.com/office/drawing/2014/main" id="{7BF83EB4-E163-4AD7-8BF1-72A81C40D1C4}"/>
                </a:ext>
              </a:extLst>
            </p:cNvPr>
            <p:cNvSpPr>
              <a:spLocks/>
            </p:cNvSpPr>
            <p:nvPr/>
          </p:nvSpPr>
          <p:spPr bwMode="auto">
            <a:xfrm>
              <a:off x="3342311" y="4604254"/>
              <a:ext cx="3642806" cy="1096264"/>
            </a:xfrm>
            <a:custGeom>
              <a:avLst/>
              <a:gdLst>
                <a:gd name="T0" fmla="*/ 1488 w 1530"/>
                <a:gd name="T1" fmla="*/ 182 h 450"/>
                <a:gd name="T2" fmla="*/ 1530 w 1530"/>
                <a:gd name="T3" fmla="*/ 162 h 450"/>
                <a:gd name="T4" fmla="*/ 1300 w 1530"/>
                <a:gd name="T5" fmla="*/ 450 h 450"/>
                <a:gd name="T6" fmla="*/ 1252 w 1530"/>
                <a:gd name="T7" fmla="*/ 442 h 450"/>
                <a:gd name="T8" fmla="*/ 398 w 1530"/>
                <a:gd name="T9" fmla="*/ 298 h 450"/>
                <a:gd name="T10" fmla="*/ 170 w 1530"/>
                <a:gd name="T11" fmla="*/ 350 h 450"/>
                <a:gd name="T12" fmla="*/ 0 w 1530"/>
                <a:gd name="T13" fmla="*/ 0 h 450"/>
                <a:gd name="T14" fmla="*/ 46 w 1530"/>
                <a:gd name="T15" fmla="*/ 8 h 450"/>
                <a:gd name="T16" fmla="*/ 78 w 1530"/>
                <a:gd name="T17" fmla="*/ 74 h 450"/>
                <a:gd name="T18" fmla="*/ 1358 w 1530"/>
                <a:gd name="T19" fmla="*/ 234 h 450"/>
                <a:gd name="T20" fmla="*/ 1488 w 1530"/>
                <a:gd name="T21" fmla="*/ 18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0" h="450">
                  <a:moveTo>
                    <a:pt x="1488" y="182"/>
                  </a:moveTo>
                  <a:cubicBezTo>
                    <a:pt x="1530" y="162"/>
                    <a:pt x="1530" y="162"/>
                    <a:pt x="1530" y="162"/>
                  </a:cubicBezTo>
                  <a:cubicBezTo>
                    <a:pt x="1530" y="162"/>
                    <a:pt x="1444" y="440"/>
                    <a:pt x="1300" y="450"/>
                  </a:cubicBezTo>
                  <a:cubicBezTo>
                    <a:pt x="1252" y="442"/>
                    <a:pt x="1252" y="442"/>
                    <a:pt x="1252" y="442"/>
                  </a:cubicBezTo>
                  <a:cubicBezTo>
                    <a:pt x="398" y="298"/>
                    <a:pt x="398" y="298"/>
                    <a:pt x="398" y="298"/>
                  </a:cubicBezTo>
                  <a:cubicBezTo>
                    <a:pt x="170" y="350"/>
                    <a:pt x="170" y="350"/>
                    <a:pt x="170" y="350"/>
                  </a:cubicBezTo>
                  <a:cubicBezTo>
                    <a:pt x="170" y="350"/>
                    <a:pt x="4" y="276"/>
                    <a:pt x="0" y="0"/>
                  </a:cubicBezTo>
                  <a:cubicBezTo>
                    <a:pt x="46" y="8"/>
                    <a:pt x="46" y="8"/>
                    <a:pt x="46" y="8"/>
                  </a:cubicBezTo>
                  <a:cubicBezTo>
                    <a:pt x="78" y="74"/>
                    <a:pt x="78" y="74"/>
                    <a:pt x="78" y="74"/>
                  </a:cubicBezTo>
                  <a:cubicBezTo>
                    <a:pt x="78" y="74"/>
                    <a:pt x="782" y="116"/>
                    <a:pt x="1358" y="234"/>
                  </a:cubicBezTo>
                  <a:cubicBezTo>
                    <a:pt x="1358" y="234"/>
                    <a:pt x="1458" y="204"/>
                    <a:pt x="1488" y="182"/>
                  </a:cubicBezTo>
                  <a:close/>
                </a:path>
              </a:pathLst>
            </a:custGeom>
            <a:solidFill>
              <a:srgbClr val="775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98" name="Freeform 46">
              <a:extLst>
                <a:ext uri="{FF2B5EF4-FFF2-40B4-BE49-F238E27FC236}">
                  <a16:creationId xmlns:a16="http://schemas.microsoft.com/office/drawing/2014/main" id="{44AAF186-8E47-454B-98B6-E6AD008F88A0}"/>
                </a:ext>
              </a:extLst>
            </p:cNvPr>
            <p:cNvSpPr>
              <a:spLocks/>
            </p:cNvSpPr>
            <p:nvPr/>
          </p:nvSpPr>
          <p:spPr bwMode="auto">
            <a:xfrm>
              <a:off x="4322236" y="4926684"/>
              <a:ext cx="257945" cy="109233"/>
            </a:xfrm>
            <a:custGeom>
              <a:avLst/>
              <a:gdLst>
                <a:gd name="T0" fmla="*/ 108 w 108"/>
                <a:gd name="T1" fmla="*/ 0 h 45"/>
                <a:gd name="T2" fmla="*/ 108 w 108"/>
                <a:gd name="T3" fmla="*/ 20 h 45"/>
                <a:gd name="T4" fmla="*/ 91 w 108"/>
                <a:gd name="T5" fmla="*/ 41 h 45"/>
                <a:gd name="T6" fmla="*/ 18 w 108"/>
                <a:gd name="T7" fmla="*/ 41 h 45"/>
                <a:gd name="T8" fmla="*/ 0 w 108"/>
                <a:gd name="T9" fmla="*/ 20 h 45"/>
                <a:gd name="T10" fmla="*/ 0 w 108"/>
                <a:gd name="T11" fmla="*/ 0 h 45"/>
                <a:gd name="T12" fmla="*/ 108 w 10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8" h="45">
                  <a:moveTo>
                    <a:pt x="108" y="0"/>
                  </a:moveTo>
                  <a:cubicBezTo>
                    <a:pt x="108" y="20"/>
                    <a:pt x="108" y="20"/>
                    <a:pt x="108" y="20"/>
                  </a:cubicBezTo>
                  <a:cubicBezTo>
                    <a:pt x="108" y="30"/>
                    <a:pt x="101" y="39"/>
                    <a:pt x="91" y="41"/>
                  </a:cubicBezTo>
                  <a:cubicBezTo>
                    <a:pt x="67" y="45"/>
                    <a:pt x="42" y="45"/>
                    <a:pt x="18" y="41"/>
                  </a:cubicBezTo>
                  <a:cubicBezTo>
                    <a:pt x="8" y="39"/>
                    <a:pt x="0" y="30"/>
                    <a:pt x="0" y="20"/>
                  </a:cubicBezTo>
                  <a:cubicBezTo>
                    <a:pt x="0" y="0"/>
                    <a:pt x="0" y="0"/>
                    <a:pt x="0" y="0"/>
                  </a:cubicBezTo>
                  <a:lnTo>
                    <a:pt x="108"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99" name="Freeform 47">
              <a:extLst>
                <a:ext uri="{FF2B5EF4-FFF2-40B4-BE49-F238E27FC236}">
                  <a16:creationId xmlns:a16="http://schemas.microsoft.com/office/drawing/2014/main" id="{E0EDB975-359A-42F7-89F0-1D8DA65007E1}"/>
                </a:ext>
              </a:extLst>
            </p:cNvPr>
            <p:cNvSpPr>
              <a:spLocks/>
            </p:cNvSpPr>
            <p:nvPr/>
          </p:nvSpPr>
          <p:spPr bwMode="auto">
            <a:xfrm>
              <a:off x="4334081" y="4999066"/>
              <a:ext cx="93440" cy="400077"/>
            </a:xfrm>
            <a:custGeom>
              <a:avLst/>
              <a:gdLst>
                <a:gd name="T0" fmla="*/ 71 w 71"/>
                <a:gd name="T1" fmla="*/ 0 h 304"/>
                <a:gd name="T2" fmla="*/ 67 w 71"/>
                <a:gd name="T3" fmla="*/ 294 h 304"/>
                <a:gd name="T4" fmla="*/ 0 w 71"/>
                <a:gd name="T5" fmla="*/ 304 h 304"/>
                <a:gd name="T6" fmla="*/ 9 w 71"/>
                <a:gd name="T7" fmla="*/ 7 h 304"/>
                <a:gd name="T8" fmla="*/ 71 w 71"/>
                <a:gd name="T9" fmla="*/ 0 h 304"/>
              </a:gdLst>
              <a:ahLst/>
              <a:cxnLst>
                <a:cxn ang="0">
                  <a:pos x="T0" y="T1"/>
                </a:cxn>
                <a:cxn ang="0">
                  <a:pos x="T2" y="T3"/>
                </a:cxn>
                <a:cxn ang="0">
                  <a:pos x="T4" y="T5"/>
                </a:cxn>
                <a:cxn ang="0">
                  <a:pos x="T6" y="T7"/>
                </a:cxn>
                <a:cxn ang="0">
                  <a:pos x="T8" y="T9"/>
                </a:cxn>
              </a:cxnLst>
              <a:rect l="0" t="0" r="r" b="b"/>
              <a:pathLst>
                <a:path w="71" h="304">
                  <a:moveTo>
                    <a:pt x="71" y="0"/>
                  </a:moveTo>
                  <a:lnTo>
                    <a:pt x="67" y="294"/>
                  </a:lnTo>
                  <a:lnTo>
                    <a:pt x="0" y="304"/>
                  </a:lnTo>
                  <a:lnTo>
                    <a:pt x="9" y="7"/>
                  </a:lnTo>
                  <a:lnTo>
                    <a:pt x="71"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0" name="Freeform 48">
              <a:extLst>
                <a:ext uri="{FF2B5EF4-FFF2-40B4-BE49-F238E27FC236}">
                  <a16:creationId xmlns:a16="http://schemas.microsoft.com/office/drawing/2014/main" id="{0058EF7C-BCFA-484A-8AE2-F225A0DF326E}"/>
                </a:ext>
              </a:extLst>
            </p:cNvPr>
            <p:cNvSpPr>
              <a:spLocks/>
            </p:cNvSpPr>
            <p:nvPr/>
          </p:nvSpPr>
          <p:spPr bwMode="auto">
            <a:xfrm>
              <a:off x="4459104" y="4999066"/>
              <a:ext cx="101336" cy="400077"/>
            </a:xfrm>
            <a:custGeom>
              <a:avLst/>
              <a:gdLst>
                <a:gd name="T0" fmla="*/ 0 w 77"/>
                <a:gd name="T1" fmla="*/ 0 h 304"/>
                <a:gd name="T2" fmla="*/ 12 w 77"/>
                <a:gd name="T3" fmla="*/ 304 h 304"/>
                <a:gd name="T4" fmla="*/ 77 w 77"/>
                <a:gd name="T5" fmla="*/ 287 h 304"/>
                <a:gd name="T6" fmla="*/ 61 w 77"/>
                <a:gd name="T7" fmla="*/ 7 h 304"/>
                <a:gd name="T8" fmla="*/ 0 w 77"/>
                <a:gd name="T9" fmla="*/ 0 h 304"/>
              </a:gdLst>
              <a:ahLst/>
              <a:cxnLst>
                <a:cxn ang="0">
                  <a:pos x="T0" y="T1"/>
                </a:cxn>
                <a:cxn ang="0">
                  <a:pos x="T2" y="T3"/>
                </a:cxn>
                <a:cxn ang="0">
                  <a:pos x="T4" y="T5"/>
                </a:cxn>
                <a:cxn ang="0">
                  <a:pos x="T6" y="T7"/>
                </a:cxn>
                <a:cxn ang="0">
                  <a:pos x="T8" y="T9"/>
                </a:cxn>
              </a:cxnLst>
              <a:rect l="0" t="0" r="r" b="b"/>
              <a:pathLst>
                <a:path w="77" h="304">
                  <a:moveTo>
                    <a:pt x="0" y="0"/>
                  </a:moveTo>
                  <a:lnTo>
                    <a:pt x="12" y="304"/>
                  </a:lnTo>
                  <a:lnTo>
                    <a:pt x="77" y="287"/>
                  </a:lnTo>
                  <a:lnTo>
                    <a:pt x="61" y="7"/>
                  </a:lnTo>
                  <a:lnTo>
                    <a:pt x="0"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1" name="Freeform 67">
              <a:extLst>
                <a:ext uri="{FF2B5EF4-FFF2-40B4-BE49-F238E27FC236}">
                  <a16:creationId xmlns:a16="http://schemas.microsoft.com/office/drawing/2014/main" id="{E2344A0C-7C94-4A97-AB79-149ADF333733}"/>
                </a:ext>
              </a:extLst>
            </p:cNvPr>
            <p:cNvSpPr>
              <a:spLocks/>
            </p:cNvSpPr>
            <p:nvPr/>
          </p:nvSpPr>
          <p:spPr bwMode="auto">
            <a:xfrm>
              <a:off x="5540103" y="4843773"/>
              <a:ext cx="992297" cy="681710"/>
            </a:xfrm>
            <a:custGeom>
              <a:avLst/>
              <a:gdLst>
                <a:gd name="T0" fmla="*/ 0 w 417"/>
                <a:gd name="T1" fmla="*/ 270 h 280"/>
                <a:gd name="T2" fmla="*/ 396 w 417"/>
                <a:gd name="T3" fmla="*/ 0 h 280"/>
                <a:gd name="T4" fmla="*/ 402 w 417"/>
                <a:gd name="T5" fmla="*/ 18 h 280"/>
                <a:gd name="T6" fmla="*/ 6 w 417"/>
                <a:gd name="T7" fmla="*/ 280 h 280"/>
                <a:gd name="T8" fmla="*/ 0 w 417"/>
                <a:gd name="T9" fmla="*/ 270 h 280"/>
              </a:gdLst>
              <a:ahLst/>
              <a:cxnLst>
                <a:cxn ang="0">
                  <a:pos x="T0" y="T1"/>
                </a:cxn>
                <a:cxn ang="0">
                  <a:pos x="T2" y="T3"/>
                </a:cxn>
                <a:cxn ang="0">
                  <a:pos x="T4" y="T5"/>
                </a:cxn>
                <a:cxn ang="0">
                  <a:pos x="T6" y="T7"/>
                </a:cxn>
                <a:cxn ang="0">
                  <a:pos x="T8" y="T9"/>
                </a:cxn>
              </a:cxnLst>
              <a:rect l="0" t="0" r="r" b="b"/>
              <a:pathLst>
                <a:path w="417" h="280">
                  <a:moveTo>
                    <a:pt x="0" y="270"/>
                  </a:moveTo>
                  <a:cubicBezTo>
                    <a:pt x="396" y="0"/>
                    <a:pt x="396" y="0"/>
                    <a:pt x="396" y="0"/>
                  </a:cubicBezTo>
                  <a:cubicBezTo>
                    <a:pt x="396" y="0"/>
                    <a:pt x="417" y="2"/>
                    <a:pt x="402" y="18"/>
                  </a:cubicBezTo>
                  <a:cubicBezTo>
                    <a:pt x="6" y="280"/>
                    <a:pt x="6" y="280"/>
                    <a:pt x="6" y="280"/>
                  </a:cubicBezTo>
                  <a:lnTo>
                    <a:pt x="0" y="270"/>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2" name="Freeform 68">
              <a:extLst>
                <a:ext uri="{FF2B5EF4-FFF2-40B4-BE49-F238E27FC236}">
                  <a16:creationId xmlns:a16="http://schemas.microsoft.com/office/drawing/2014/main" id="{DA813E01-FCFB-41AD-A0AA-8F37174366AF}"/>
                </a:ext>
              </a:extLst>
            </p:cNvPr>
            <p:cNvSpPr>
              <a:spLocks/>
            </p:cNvSpPr>
            <p:nvPr/>
          </p:nvSpPr>
          <p:spPr bwMode="auto">
            <a:xfrm>
              <a:off x="5842003" y="5106982"/>
              <a:ext cx="494832" cy="203987"/>
            </a:xfrm>
            <a:custGeom>
              <a:avLst/>
              <a:gdLst>
                <a:gd name="T0" fmla="*/ 81 w 208"/>
                <a:gd name="T1" fmla="*/ 1 h 84"/>
                <a:gd name="T2" fmla="*/ 131 w 208"/>
                <a:gd name="T3" fmla="*/ 12 h 84"/>
                <a:gd name="T4" fmla="*/ 174 w 208"/>
                <a:gd name="T5" fmla="*/ 24 h 84"/>
                <a:gd name="T6" fmla="*/ 199 w 208"/>
                <a:gd name="T7" fmla="*/ 40 h 84"/>
                <a:gd name="T8" fmla="*/ 208 w 208"/>
                <a:gd name="T9" fmla="*/ 52 h 84"/>
                <a:gd name="T10" fmla="*/ 207 w 208"/>
                <a:gd name="T11" fmla="*/ 84 h 84"/>
                <a:gd name="T12" fmla="*/ 8 w 208"/>
                <a:gd name="T13" fmla="*/ 39 h 84"/>
                <a:gd name="T14" fmla="*/ 0 w 208"/>
                <a:gd name="T15" fmla="*/ 18 h 84"/>
                <a:gd name="T16" fmla="*/ 19 w 208"/>
                <a:gd name="T17" fmla="*/ 0 h 84"/>
                <a:gd name="T18" fmla="*/ 81 w 208"/>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84">
                  <a:moveTo>
                    <a:pt x="81" y="1"/>
                  </a:moveTo>
                  <a:cubicBezTo>
                    <a:pt x="81" y="1"/>
                    <a:pt x="125" y="10"/>
                    <a:pt x="131" y="12"/>
                  </a:cubicBezTo>
                  <a:cubicBezTo>
                    <a:pt x="137" y="14"/>
                    <a:pt x="174" y="24"/>
                    <a:pt x="174" y="24"/>
                  </a:cubicBezTo>
                  <a:cubicBezTo>
                    <a:pt x="199" y="40"/>
                    <a:pt x="199" y="40"/>
                    <a:pt x="199" y="40"/>
                  </a:cubicBezTo>
                  <a:cubicBezTo>
                    <a:pt x="208" y="52"/>
                    <a:pt x="208" y="52"/>
                    <a:pt x="208" y="52"/>
                  </a:cubicBezTo>
                  <a:cubicBezTo>
                    <a:pt x="207" y="84"/>
                    <a:pt x="207" y="84"/>
                    <a:pt x="207" y="84"/>
                  </a:cubicBezTo>
                  <a:cubicBezTo>
                    <a:pt x="207" y="84"/>
                    <a:pt x="22" y="50"/>
                    <a:pt x="8" y="39"/>
                  </a:cubicBezTo>
                  <a:cubicBezTo>
                    <a:pt x="0" y="18"/>
                    <a:pt x="0" y="18"/>
                    <a:pt x="0" y="18"/>
                  </a:cubicBezTo>
                  <a:cubicBezTo>
                    <a:pt x="19" y="0"/>
                    <a:pt x="19" y="0"/>
                    <a:pt x="19" y="0"/>
                  </a:cubicBezTo>
                  <a:lnTo>
                    <a:pt x="81" y="1"/>
                  </a:ln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3" name="Freeform 69">
              <a:extLst>
                <a:ext uri="{FF2B5EF4-FFF2-40B4-BE49-F238E27FC236}">
                  <a16:creationId xmlns:a16="http://schemas.microsoft.com/office/drawing/2014/main" id="{0BEDD2A7-5B8C-446E-B486-009BFCD31B6B}"/>
                </a:ext>
              </a:extLst>
            </p:cNvPr>
            <p:cNvSpPr>
              <a:spLocks/>
            </p:cNvSpPr>
            <p:nvPr/>
          </p:nvSpPr>
          <p:spPr bwMode="auto">
            <a:xfrm>
              <a:off x="6019669" y="4746386"/>
              <a:ext cx="464564" cy="181614"/>
            </a:xfrm>
            <a:custGeom>
              <a:avLst/>
              <a:gdLst>
                <a:gd name="T0" fmla="*/ 88 w 195"/>
                <a:gd name="T1" fmla="*/ 75 h 75"/>
                <a:gd name="T2" fmla="*/ 9 w 195"/>
                <a:gd name="T3" fmla="*/ 30 h 75"/>
                <a:gd name="T4" fmla="*/ 29 w 195"/>
                <a:gd name="T5" fmla="*/ 0 h 75"/>
                <a:gd name="T6" fmla="*/ 110 w 195"/>
                <a:gd name="T7" fmla="*/ 38 h 75"/>
                <a:gd name="T8" fmla="*/ 195 w 195"/>
                <a:gd name="T9" fmla="*/ 22 h 75"/>
                <a:gd name="T10" fmla="*/ 174 w 195"/>
                <a:gd name="T11" fmla="*/ 51 h 75"/>
                <a:gd name="T12" fmla="*/ 88 w 19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95" h="75">
                  <a:moveTo>
                    <a:pt x="88" y="75"/>
                  </a:moveTo>
                  <a:cubicBezTo>
                    <a:pt x="9" y="30"/>
                    <a:pt x="9" y="30"/>
                    <a:pt x="9" y="30"/>
                  </a:cubicBezTo>
                  <a:cubicBezTo>
                    <a:pt x="9" y="30"/>
                    <a:pt x="0" y="0"/>
                    <a:pt x="29" y="0"/>
                  </a:cubicBezTo>
                  <a:cubicBezTo>
                    <a:pt x="110" y="38"/>
                    <a:pt x="110" y="38"/>
                    <a:pt x="110" y="38"/>
                  </a:cubicBezTo>
                  <a:cubicBezTo>
                    <a:pt x="195" y="22"/>
                    <a:pt x="195" y="22"/>
                    <a:pt x="195" y="22"/>
                  </a:cubicBezTo>
                  <a:cubicBezTo>
                    <a:pt x="195" y="22"/>
                    <a:pt x="165" y="27"/>
                    <a:pt x="174" y="51"/>
                  </a:cubicBezTo>
                  <a:lnTo>
                    <a:pt x="88" y="75"/>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4" name="Freeform 70">
              <a:extLst>
                <a:ext uri="{FF2B5EF4-FFF2-40B4-BE49-F238E27FC236}">
                  <a16:creationId xmlns:a16="http://schemas.microsoft.com/office/drawing/2014/main" id="{B3911166-BD1B-4513-B966-CCAF9E1B7001}"/>
                </a:ext>
              </a:extLst>
            </p:cNvPr>
            <p:cNvSpPr>
              <a:spLocks/>
            </p:cNvSpPr>
            <p:nvPr/>
          </p:nvSpPr>
          <p:spPr bwMode="auto">
            <a:xfrm>
              <a:off x="6427643" y="4799028"/>
              <a:ext cx="118444" cy="128972"/>
            </a:xfrm>
            <a:custGeom>
              <a:avLst/>
              <a:gdLst>
                <a:gd name="T0" fmla="*/ 3 w 50"/>
                <a:gd name="T1" fmla="*/ 29 h 53"/>
                <a:gd name="T2" fmla="*/ 13 w 50"/>
                <a:gd name="T3" fmla="*/ 31 h 53"/>
                <a:gd name="T4" fmla="*/ 19 w 50"/>
                <a:gd name="T5" fmla="*/ 40 h 53"/>
                <a:gd name="T6" fmla="*/ 16 w 50"/>
                <a:gd name="T7" fmla="*/ 53 h 53"/>
                <a:gd name="T8" fmla="*/ 20 w 50"/>
                <a:gd name="T9" fmla="*/ 52 h 53"/>
                <a:gd name="T10" fmla="*/ 31 w 50"/>
                <a:gd name="T11" fmla="*/ 46 h 53"/>
                <a:gd name="T12" fmla="*/ 46 w 50"/>
                <a:gd name="T13" fmla="*/ 34 h 53"/>
                <a:gd name="T14" fmla="*/ 49 w 50"/>
                <a:gd name="T15" fmla="*/ 25 h 53"/>
                <a:gd name="T16" fmla="*/ 44 w 50"/>
                <a:gd name="T17" fmla="*/ 11 h 53"/>
                <a:gd name="T18" fmla="*/ 36 w 50"/>
                <a:gd name="T19" fmla="*/ 1 h 53"/>
                <a:gd name="T20" fmla="*/ 24 w 50"/>
                <a:gd name="T21" fmla="*/ 0 h 53"/>
                <a:gd name="T22" fmla="*/ 13 w 50"/>
                <a:gd name="T23" fmla="*/ 3 h 53"/>
                <a:gd name="T24" fmla="*/ 2 w 50"/>
                <a:gd name="T25" fmla="*/ 10 h 53"/>
                <a:gd name="T26" fmla="*/ 0 w 50"/>
                <a:gd name="T27" fmla="*/ 21 h 53"/>
                <a:gd name="T28" fmla="*/ 3 w 50"/>
                <a:gd name="T2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3" y="29"/>
                  </a:moveTo>
                  <a:cubicBezTo>
                    <a:pt x="13" y="31"/>
                    <a:pt x="13" y="31"/>
                    <a:pt x="13" y="31"/>
                  </a:cubicBezTo>
                  <a:cubicBezTo>
                    <a:pt x="13" y="31"/>
                    <a:pt x="18" y="38"/>
                    <a:pt x="19" y="40"/>
                  </a:cubicBezTo>
                  <a:cubicBezTo>
                    <a:pt x="19" y="43"/>
                    <a:pt x="16" y="53"/>
                    <a:pt x="16" y="53"/>
                  </a:cubicBezTo>
                  <a:cubicBezTo>
                    <a:pt x="16" y="53"/>
                    <a:pt x="19" y="52"/>
                    <a:pt x="20" y="52"/>
                  </a:cubicBezTo>
                  <a:cubicBezTo>
                    <a:pt x="22" y="51"/>
                    <a:pt x="29" y="48"/>
                    <a:pt x="31" y="46"/>
                  </a:cubicBezTo>
                  <a:cubicBezTo>
                    <a:pt x="33" y="44"/>
                    <a:pt x="46" y="34"/>
                    <a:pt x="46" y="34"/>
                  </a:cubicBezTo>
                  <a:cubicBezTo>
                    <a:pt x="46" y="34"/>
                    <a:pt x="50" y="29"/>
                    <a:pt x="49" y="25"/>
                  </a:cubicBezTo>
                  <a:cubicBezTo>
                    <a:pt x="48" y="21"/>
                    <a:pt x="44" y="11"/>
                    <a:pt x="44" y="11"/>
                  </a:cubicBezTo>
                  <a:cubicBezTo>
                    <a:pt x="36" y="1"/>
                    <a:pt x="36" y="1"/>
                    <a:pt x="36" y="1"/>
                  </a:cubicBezTo>
                  <a:cubicBezTo>
                    <a:pt x="24" y="0"/>
                    <a:pt x="24" y="0"/>
                    <a:pt x="24" y="0"/>
                  </a:cubicBezTo>
                  <a:cubicBezTo>
                    <a:pt x="13" y="3"/>
                    <a:pt x="13" y="3"/>
                    <a:pt x="13" y="3"/>
                  </a:cubicBezTo>
                  <a:cubicBezTo>
                    <a:pt x="2" y="10"/>
                    <a:pt x="2" y="10"/>
                    <a:pt x="2" y="10"/>
                  </a:cubicBezTo>
                  <a:cubicBezTo>
                    <a:pt x="0" y="21"/>
                    <a:pt x="0" y="21"/>
                    <a:pt x="0" y="21"/>
                  </a:cubicBezTo>
                  <a:lnTo>
                    <a:pt x="3"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5" name="Freeform 71">
              <a:extLst>
                <a:ext uri="{FF2B5EF4-FFF2-40B4-BE49-F238E27FC236}">
                  <a16:creationId xmlns:a16="http://schemas.microsoft.com/office/drawing/2014/main" id="{C709E51B-55DC-4F87-B91F-79BD440F2658}"/>
                </a:ext>
              </a:extLst>
            </p:cNvPr>
            <p:cNvSpPr>
              <a:spLocks/>
            </p:cNvSpPr>
            <p:nvPr/>
          </p:nvSpPr>
          <p:spPr bwMode="auto">
            <a:xfrm>
              <a:off x="5931495" y="4606886"/>
              <a:ext cx="119760" cy="128972"/>
            </a:xfrm>
            <a:custGeom>
              <a:avLst/>
              <a:gdLst>
                <a:gd name="T0" fmla="*/ 48 w 50"/>
                <a:gd name="T1" fmla="*/ 23 h 53"/>
                <a:gd name="T2" fmla="*/ 30 w 50"/>
                <a:gd name="T3" fmla="*/ 50 h 53"/>
                <a:gd name="T4" fmla="*/ 3 w 50"/>
                <a:gd name="T5" fmla="*/ 32 h 53"/>
                <a:gd name="T6" fmla="*/ 21 w 50"/>
                <a:gd name="T7" fmla="*/ 3 h 53"/>
                <a:gd name="T8" fmla="*/ 48 w 50"/>
                <a:gd name="T9" fmla="*/ 23 h 53"/>
              </a:gdLst>
              <a:ahLst/>
              <a:cxnLst>
                <a:cxn ang="0">
                  <a:pos x="T0" y="T1"/>
                </a:cxn>
                <a:cxn ang="0">
                  <a:pos x="T2" y="T3"/>
                </a:cxn>
                <a:cxn ang="0">
                  <a:pos x="T4" y="T5"/>
                </a:cxn>
                <a:cxn ang="0">
                  <a:pos x="T6" y="T7"/>
                </a:cxn>
                <a:cxn ang="0">
                  <a:pos x="T8" y="T9"/>
                </a:cxn>
              </a:cxnLst>
              <a:rect l="0" t="0" r="r" b="b"/>
              <a:pathLst>
                <a:path w="50" h="53">
                  <a:moveTo>
                    <a:pt x="48" y="23"/>
                  </a:moveTo>
                  <a:cubicBezTo>
                    <a:pt x="50" y="37"/>
                    <a:pt x="42" y="48"/>
                    <a:pt x="30" y="50"/>
                  </a:cubicBezTo>
                  <a:cubicBezTo>
                    <a:pt x="17" y="53"/>
                    <a:pt x="5" y="45"/>
                    <a:pt x="3" y="32"/>
                  </a:cubicBezTo>
                  <a:cubicBezTo>
                    <a:pt x="0" y="18"/>
                    <a:pt x="8" y="5"/>
                    <a:pt x="21" y="3"/>
                  </a:cubicBezTo>
                  <a:cubicBezTo>
                    <a:pt x="33" y="0"/>
                    <a:pt x="45" y="9"/>
                    <a:pt x="48"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6" name="Freeform 72">
              <a:extLst>
                <a:ext uri="{FF2B5EF4-FFF2-40B4-BE49-F238E27FC236}">
                  <a16:creationId xmlns:a16="http://schemas.microsoft.com/office/drawing/2014/main" id="{512CA6F1-0A4F-4D95-B417-8F89FAEB6766}"/>
                </a:ext>
              </a:extLst>
            </p:cNvPr>
            <p:cNvSpPr>
              <a:spLocks/>
            </p:cNvSpPr>
            <p:nvPr/>
          </p:nvSpPr>
          <p:spPr bwMode="auto">
            <a:xfrm>
              <a:off x="5842004" y="4764810"/>
              <a:ext cx="477724" cy="500096"/>
            </a:xfrm>
            <a:custGeom>
              <a:avLst/>
              <a:gdLst>
                <a:gd name="T0" fmla="*/ 0 w 201"/>
                <a:gd name="T1" fmla="*/ 158 h 205"/>
                <a:gd name="T2" fmla="*/ 103 w 201"/>
                <a:gd name="T3" fmla="*/ 6 h 205"/>
                <a:gd name="T4" fmla="*/ 96 w 201"/>
                <a:gd name="T5" fmla="*/ 5 h 205"/>
                <a:gd name="T6" fmla="*/ 144 w 201"/>
                <a:gd name="T7" fmla="*/ 56 h 205"/>
                <a:gd name="T8" fmla="*/ 105 w 201"/>
                <a:gd name="T9" fmla="*/ 148 h 205"/>
                <a:gd name="T10" fmla="*/ 0 w 201"/>
                <a:gd name="T11" fmla="*/ 158 h 205"/>
              </a:gdLst>
              <a:ahLst/>
              <a:cxnLst>
                <a:cxn ang="0">
                  <a:pos x="T0" y="T1"/>
                </a:cxn>
                <a:cxn ang="0">
                  <a:pos x="T2" y="T3"/>
                </a:cxn>
                <a:cxn ang="0">
                  <a:pos x="T4" y="T5"/>
                </a:cxn>
                <a:cxn ang="0">
                  <a:pos x="T6" y="T7"/>
                </a:cxn>
                <a:cxn ang="0">
                  <a:pos x="T8" y="T9"/>
                </a:cxn>
                <a:cxn ang="0">
                  <a:pos x="T10" y="T11"/>
                </a:cxn>
              </a:cxnLst>
              <a:rect l="0" t="0" r="r" b="b"/>
              <a:pathLst>
                <a:path w="201" h="205">
                  <a:moveTo>
                    <a:pt x="0" y="158"/>
                  </a:moveTo>
                  <a:cubicBezTo>
                    <a:pt x="0" y="158"/>
                    <a:pt x="4" y="0"/>
                    <a:pt x="103" y="6"/>
                  </a:cubicBezTo>
                  <a:cubicBezTo>
                    <a:pt x="201" y="13"/>
                    <a:pt x="96" y="5"/>
                    <a:pt x="96" y="5"/>
                  </a:cubicBezTo>
                  <a:cubicBezTo>
                    <a:pt x="96" y="5"/>
                    <a:pt x="156" y="13"/>
                    <a:pt x="144" y="56"/>
                  </a:cubicBezTo>
                  <a:cubicBezTo>
                    <a:pt x="144" y="56"/>
                    <a:pt x="103" y="121"/>
                    <a:pt x="105" y="148"/>
                  </a:cubicBezTo>
                  <a:cubicBezTo>
                    <a:pt x="105" y="148"/>
                    <a:pt x="65" y="205"/>
                    <a:pt x="0" y="158"/>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7" name="Freeform 73">
              <a:extLst>
                <a:ext uri="{FF2B5EF4-FFF2-40B4-BE49-F238E27FC236}">
                  <a16:creationId xmlns:a16="http://schemas.microsoft.com/office/drawing/2014/main" id="{84648B33-F0DD-4ED2-BB67-AE53EDAD5A3F}"/>
                </a:ext>
              </a:extLst>
            </p:cNvPr>
            <p:cNvSpPr>
              <a:spLocks/>
            </p:cNvSpPr>
            <p:nvPr/>
          </p:nvSpPr>
          <p:spPr bwMode="auto">
            <a:xfrm>
              <a:off x="5984137" y="4775339"/>
              <a:ext cx="444822" cy="218463"/>
            </a:xfrm>
            <a:custGeom>
              <a:avLst/>
              <a:gdLst>
                <a:gd name="T0" fmla="*/ 71 w 187"/>
                <a:gd name="T1" fmla="*/ 90 h 90"/>
                <a:gd name="T2" fmla="*/ 3 w 187"/>
                <a:gd name="T3" fmla="*/ 30 h 90"/>
                <a:gd name="T4" fmla="*/ 28 w 187"/>
                <a:gd name="T5" fmla="*/ 5 h 90"/>
                <a:gd name="T6" fmla="*/ 100 w 187"/>
                <a:gd name="T7" fmla="*/ 58 h 90"/>
                <a:gd name="T8" fmla="*/ 187 w 187"/>
                <a:gd name="T9" fmla="*/ 60 h 90"/>
                <a:gd name="T10" fmla="*/ 160 w 187"/>
                <a:gd name="T11" fmla="*/ 84 h 90"/>
                <a:gd name="T12" fmla="*/ 71 w 187"/>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87" h="90">
                  <a:moveTo>
                    <a:pt x="71" y="90"/>
                  </a:moveTo>
                  <a:cubicBezTo>
                    <a:pt x="3" y="30"/>
                    <a:pt x="3" y="30"/>
                    <a:pt x="3" y="30"/>
                  </a:cubicBezTo>
                  <a:cubicBezTo>
                    <a:pt x="3" y="30"/>
                    <a:pt x="0" y="0"/>
                    <a:pt x="28" y="5"/>
                  </a:cubicBezTo>
                  <a:cubicBezTo>
                    <a:pt x="100" y="58"/>
                    <a:pt x="100" y="58"/>
                    <a:pt x="100" y="58"/>
                  </a:cubicBezTo>
                  <a:cubicBezTo>
                    <a:pt x="187" y="60"/>
                    <a:pt x="187" y="60"/>
                    <a:pt x="187" y="60"/>
                  </a:cubicBezTo>
                  <a:cubicBezTo>
                    <a:pt x="187" y="60"/>
                    <a:pt x="156" y="58"/>
                    <a:pt x="160" y="84"/>
                  </a:cubicBezTo>
                  <a:lnTo>
                    <a:pt x="71" y="90"/>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8" name="Freeform 74">
              <a:extLst>
                <a:ext uri="{FF2B5EF4-FFF2-40B4-BE49-F238E27FC236}">
                  <a16:creationId xmlns:a16="http://schemas.microsoft.com/office/drawing/2014/main" id="{4ADE2649-AB7B-4F1A-AB86-01E279821D2F}"/>
                </a:ext>
              </a:extLst>
            </p:cNvPr>
            <p:cNvSpPr>
              <a:spLocks/>
            </p:cNvSpPr>
            <p:nvPr/>
          </p:nvSpPr>
          <p:spPr bwMode="auto">
            <a:xfrm>
              <a:off x="5972291" y="4431852"/>
              <a:ext cx="359280" cy="430347"/>
            </a:xfrm>
            <a:custGeom>
              <a:avLst/>
              <a:gdLst>
                <a:gd name="T0" fmla="*/ 132 w 151"/>
                <a:gd name="T1" fmla="*/ 28 h 177"/>
                <a:gd name="T2" fmla="*/ 85 w 151"/>
                <a:gd name="T3" fmla="*/ 1 h 177"/>
                <a:gd name="T4" fmla="*/ 84 w 151"/>
                <a:gd name="T5" fmla="*/ 1 h 177"/>
                <a:gd name="T6" fmla="*/ 84 w 151"/>
                <a:gd name="T7" fmla="*/ 0 h 177"/>
                <a:gd name="T8" fmla="*/ 75 w 151"/>
                <a:gd name="T9" fmla="*/ 1 h 177"/>
                <a:gd name="T10" fmla="*/ 66 w 151"/>
                <a:gd name="T11" fmla="*/ 0 h 177"/>
                <a:gd name="T12" fmla="*/ 66 w 151"/>
                <a:gd name="T13" fmla="*/ 1 h 177"/>
                <a:gd name="T14" fmla="*/ 65 w 151"/>
                <a:gd name="T15" fmla="*/ 1 h 177"/>
                <a:gd name="T16" fmla="*/ 19 w 151"/>
                <a:gd name="T17" fmla="*/ 28 h 177"/>
                <a:gd name="T18" fmla="*/ 12 w 151"/>
                <a:gd name="T19" fmla="*/ 129 h 177"/>
                <a:gd name="T20" fmla="*/ 75 w 151"/>
                <a:gd name="T21" fmla="*/ 177 h 177"/>
                <a:gd name="T22" fmla="*/ 138 w 151"/>
                <a:gd name="T23" fmla="*/ 129 h 177"/>
                <a:gd name="T24" fmla="*/ 132 w 151"/>
                <a:gd name="T25" fmla="*/ 2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77">
                  <a:moveTo>
                    <a:pt x="132" y="28"/>
                  </a:moveTo>
                  <a:cubicBezTo>
                    <a:pt x="121" y="13"/>
                    <a:pt x="103" y="2"/>
                    <a:pt x="85" y="1"/>
                  </a:cubicBezTo>
                  <a:cubicBezTo>
                    <a:pt x="85" y="1"/>
                    <a:pt x="85" y="1"/>
                    <a:pt x="84" y="1"/>
                  </a:cubicBezTo>
                  <a:cubicBezTo>
                    <a:pt x="84" y="0"/>
                    <a:pt x="84" y="0"/>
                    <a:pt x="84" y="0"/>
                  </a:cubicBezTo>
                  <a:cubicBezTo>
                    <a:pt x="84" y="0"/>
                    <a:pt x="80" y="0"/>
                    <a:pt x="75" y="1"/>
                  </a:cubicBezTo>
                  <a:cubicBezTo>
                    <a:pt x="71" y="0"/>
                    <a:pt x="66" y="0"/>
                    <a:pt x="66" y="0"/>
                  </a:cubicBezTo>
                  <a:cubicBezTo>
                    <a:pt x="66" y="1"/>
                    <a:pt x="66" y="1"/>
                    <a:pt x="66" y="1"/>
                  </a:cubicBezTo>
                  <a:cubicBezTo>
                    <a:pt x="66" y="1"/>
                    <a:pt x="65" y="1"/>
                    <a:pt x="65" y="1"/>
                  </a:cubicBezTo>
                  <a:cubicBezTo>
                    <a:pt x="47" y="2"/>
                    <a:pt x="30" y="13"/>
                    <a:pt x="19" y="28"/>
                  </a:cubicBezTo>
                  <a:cubicBezTo>
                    <a:pt x="0" y="53"/>
                    <a:pt x="8" y="109"/>
                    <a:pt x="12" y="129"/>
                  </a:cubicBezTo>
                  <a:cubicBezTo>
                    <a:pt x="23" y="170"/>
                    <a:pt x="49" y="177"/>
                    <a:pt x="75" y="177"/>
                  </a:cubicBezTo>
                  <a:cubicBezTo>
                    <a:pt x="101" y="177"/>
                    <a:pt x="128" y="170"/>
                    <a:pt x="138" y="129"/>
                  </a:cubicBezTo>
                  <a:cubicBezTo>
                    <a:pt x="142" y="111"/>
                    <a:pt x="151" y="55"/>
                    <a:pt x="132" y="28"/>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09" name="Freeform 75">
              <a:extLst>
                <a:ext uri="{FF2B5EF4-FFF2-40B4-BE49-F238E27FC236}">
                  <a16:creationId xmlns:a16="http://schemas.microsoft.com/office/drawing/2014/main" id="{706D4AFD-5C42-462C-B1A5-27537E289096}"/>
                </a:ext>
              </a:extLst>
            </p:cNvPr>
            <p:cNvSpPr>
              <a:spLocks/>
            </p:cNvSpPr>
            <p:nvPr/>
          </p:nvSpPr>
          <p:spPr bwMode="auto">
            <a:xfrm>
              <a:off x="6213127" y="4635838"/>
              <a:ext cx="38166" cy="100019"/>
            </a:xfrm>
            <a:custGeom>
              <a:avLst/>
              <a:gdLst>
                <a:gd name="T0" fmla="*/ 1 w 16"/>
                <a:gd name="T1" fmla="*/ 41 h 41"/>
                <a:gd name="T2" fmla="*/ 1 w 16"/>
                <a:gd name="T3" fmla="*/ 40 h 41"/>
                <a:gd name="T4" fmla="*/ 3 w 16"/>
                <a:gd name="T5" fmla="*/ 40 h 41"/>
                <a:gd name="T6" fmla="*/ 9 w 16"/>
                <a:gd name="T7" fmla="*/ 38 h 41"/>
                <a:gd name="T8" fmla="*/ 10 w 16"/>
                <a:gd name="T9" fmla="*/ 37 h 41"/>
                <a:gd name="T10" fmla="*/ 11 w 16"/>
                <a:gd name="T11" fmla="*/ 37 h 41"/>
                <a:gd name="T12" fmla="*/ 12 w 16"/>
                <a:gd name="T13" fmla="*/ 36 h 41"/>
                <a:gd name="T14" fmla="*/ 13 w 16"/>
                <a:gd name="T15" fmla="*/ 35 h 41"/>
                <a:gd name="T16" fmla="*/ 14 w 16"/>
                <a:gd name="T17" fmla="*/ 34 h 41"/>
                <a:gd name="T18" fmla="*/ 14 w 16"/>
                <a:gd name="T19" fmla="*/ 34 h 41"/>
                <a:gd name="T20" fmla="*/ 14 w 16"/>
                <a:gd name="T21" fmla="*/ 33 h 41"/>
                <a:gd name="T22" fmla="*/ 14 w 16"/>
                <a:gd name="T23" fmla="*/ 33 h 41"/>
                <a:gd name="T24" fmla="*/ 13 w 16"/>
                <a:gd name="T25" fmla="*/ 31 h 41"/>
                <a:gd name="T26" fmla="*/ 11 w 16"/>
                <a:gd name="T27" fmla="*/ 30 h 41"/>
                <a:gd name="T28" fmla="*/ 9 w 16"/>
                <a:gd name="T29" fmla="*/ 28 h 41"/>
                <a:gd name="T30" fmla="*/ 8 w 16"/>
                <a:gd name="T31" fmla="*/ 26 h 41"/>
                <a:gd name="T32" fmla="*/ 5 w 16"/>
                <a:gd name="T33" fmla="*/ 21 h 41"/>
                <a:gd name="T34" fmla="*/ 4 w 16"/>
                <a:gd name="T35" fmla="*/ 19 h 41"/>
                <a:gd name="T36" fmla="*/ 3 w 16"/>
                <a:gd name="T37" fmla="*/ 16 h 41"/>
                <a:gd name="T38" fmla="*/ 2 w 16"/>
                <a:gd name="T39" fmla="*/ 12 h 41"/>
                <a:gd name="T40" fmla="*/ 1 w 16"/>
                <a:gd name="T41" fmla="*/ 8 h 41"/>
                <a:gd name="T42" fmla="*/ 1 w 16"/>
                <a:gd name="T43" fmla="*/ 5 h 41"/>
                <a:gd name="T44" fmla="*/ 1 w 16"/>
                <a:gd name="T45" fmla="*/ 2 h 41"/>
                <a:gd name="T46" fmla="*/ 2 w 16"/>
                <a:gd name="T47" fmla="*/ 0 h 41"/>
                <a:gd name="T48" fmla="*/ 2 w 16"/>
                <a:gd name="T49" fmla="*/ 2 h 41"/>
                <a:gd name="T50" fmla="*/ 2 w 16"/>
                <a:gd name="T51" fmla="*/ 5 h 41"/>
                <a:gd name="T52" fmla="*/ 3 w 16"/>
                <a:gd name="T53" fmla="*/ 8 h 41"/>
                <a:gd name="T54" fmla="*/ 4 w 16"/>
                <a:gd name="T55" fmla="*/ 11 h 41"/>
                <a:gd name="T56" fmla="*/ 5 w 16"/>
                <a:gd name="T57" fmla="*/ 16 h 41"/>
                <a:gd name="T58" fmla="*/ 6 w 16"/>
                <a:gd name="T59" fmla="*/ 18 h 41"/>
                <a:gd name="T60" fmla="*/ 7 w 16"/>
                <a:gd name="T61" fmla="*/ 20 h 41"/>
                <a:gd name="T62" fmla="*/ 10 w 16"/>
                <a:gd name="T63" fmla="*/ 24 h 41"/>
                <a:gd name="T64" fmla="*/ 11 w 16"/>
                <a:gd name="T65" fmla="*/ 26 h 41"/>
                <a:gd name="T66" fmla="*/ 13 w 16"/>
                <a:gd name="T67" fmla="*/ 28 h 41"/>
                <a:gd name="T68" fmla="*/ 15 w 16"/>
                <a:gd name="T69" fmla="*/ 30 h 41"/>
                <a:gd name="T70" fmla="*/ 16 w 16"/>
                <a:gd name="T71" fmla="*/ 32 h 41"/>
                <a:gd name="T72" fmla="*/ 16 w 16"/>
                <a:gd name="T73" fmla="*/ 33 h 41"/>
                <a:gd name="T74" fmla="*/ 16 w 16"/>
                <a:gd name="T75" fmla="*/ 33 h 41"/>
                <a:gd name="T76" fmla="*/ 16 w 16"/>
                <a:gd name="T77" fmla="*/ 33 h 41"/>
                <a:gd name="T78" fmla="*/ 16 w 16"/>
                <a:gd name="T79" fmla="*/ 33 h 41"/>
                <a:gd name="T80" fmla="*/ 16 w 16"/>
                <a:gd name="T81" fmla="*/ 33 h 41"/>
                <a:gd name="T82" fmla="*/ 16 w 16"/>
                <a:gd name="T83" fmla="*/ 33 h 41"/>
                <a:gd name="T84" fmla="*/ 16 w 16"/>
                <a:gd name="T85" fmla="*/ 34 h 41"/>
                <a:gd name="T86" fmla="*/ 16 w 16"/>
                <a:gd name="T87" fmla="*/ 35 h 41"/>
                <a:gd name="T88" fmla="*/ 15 w 16"/>
                <a:gd name="T89" fmla="*/ 35 h 41"/>
                <a:gd name="T90" fmla="*/ 14 w 16"/>
                <a:gd name="T91" fmla="*/ 37 h 41"/>
                <a:gd name="T92" fmla="*/ 12 w 16"/>
                <a:gd name="T93" fmla="*/ 38 h 41"/>
                <a:gd name="T94" fmla="*/ 11 w 16"/>
                <a:gd name="T95" fmla="*/ 39 h 41"/>
                <a:gd name="T96" fmla="*/ 9 w 16"/>
                <a:gd name="T97" fmla="*/ 40 h 41"/>
                <a:gd name="T98" fmla="*/ 3 w 16"/>
                <a:gd name="T99" fmla="*/ 41 h 41"/>
                <a:gd name="T100" fmla="*/ 1 w 16"/>
                <a:gd name="T101" fmla="*/ 41 h 41"/>
                <a:gd name="T102" fmla="*/ 1 w 16"/>
                <a:gd name="T10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41">
                  <a:moveTo>
                    <a:pt x="1" y="41"/>
                  </a:moveTo>
                  <a:cubicBezTo>
                    <a:pt x="1" y="41"/>
                    <a:pt x="1" y="40"/>
                    <a:pt x="1" y="40"/>
                  </a:cubicBezTo>
                  <a:cubicBezTo>
                    <a:pt x="2" y="40"/>
                    <a:pt x="2" y="40"/>
                    <a:pt x="3" y="40"/>
                  </a:cubicBezTo>
                  <a:cubicBezTo>
                    <a:pt x="4" y="40"/>
                    <a:pt x="6" y="39"/>
                    <a:pt x="9" y="38"/>
                  </a:cubicBezTo>
                  <a:cubicBezTo>
                    <a:pt x="9" y="38"/>
                    <a:pt x="10" y="38"/>
                    <a:pt x="10" y="37"/>
                  </a:cubicBezTo>
                  <a:cubicBezTo>
                    <a:pt x="11" y="37"/>
                    <a:pt x="11" y="37"/>
                    <a:pt x="11" y="37"/>
                  </a:cubicBezTo>
                  <a:cubicBezTo>
                    <a:pt x="12" y="37"/>
                    <a:pt x="12" y="36"/>
                    <a:pt x="12" y="36"/>
                  </a:cubicBezTo>
                  <a:cubicBezTo>
                    <a:pt x="13" y="36"/>
                    <a:pt x="13" y="35"/>
                    <a:pt x="13" y="35"/>
                  </a:cubicBezTo>
                  <a:cubicBezTo>
                    <a:pt x="14" y="34"/>
                    <a:pt x="14" y="34"/>
                    <a:pt x="14" y="34"/>
                  </a:cubicBezTo>
                  <a:cubicBezTo>
                    <a:pt x="14" y="34"/>
                    <a:pt x="14" y="34"/>
                    <a:pt x="14" y="34"/>
                  </a:cubicBezTo>
                  <a:cubicBezTo>
                    <a:pt x="14" y="34"/>
                    <a:pt x="14" y="33"/>
                    <a:pt x="14" y="33"/>
                  </a:cubicBezTo>
                  <a:cubicBezTo>
                    <a:pt x="14" y="33"/>
                    <a:pt x="14" y="33"/>
                    <a:pt x="14" y="33"/>
                  </a:cubicBezTo>
                  <a:cubicBezTo>
                    <a:pt x="14" y="32"/>
                    <a:pt x="13" y="32"/>
                    <a:pt x="13" y="31"/>
                  </a:cubicBezTo>
                  <a:cubicBezTo>
                    <a:pt x="12" y="31"/>
                    <a:pt x="12" y="30"/>
                    <a:pt x="11" y="30"/>
                  </a:cubicBezTo>
                  <a:cubicBezTo>
                    <a:pt x="10" y="29"/>
                    <a:pt x="10" y="28"/>
                    <a:pt x="9" y="28"/>
                  </a:cubicBezTo>
                  <a:cubicBezTo>
                    <a:pt x="9" y="27"/>
                    <a:pt x="8" y="26"/>
                    <a:pt x="8" y="26"/>
                  </a:cubicBezTo>
                  <a:cubicBezTo>
                    <a:pt x="6" y="24"/>
                    <a:pt x="6" y="22"/>
                    <a:pt x="5" y="21"/>
                  </a:cubicBezTo>
                  <a:cubicBezTo>
                    <a:pt x="4" y="20"/>
                    <a:pt x="4" y="19"/>
                    <a:pt x="4" y="19"/>
                  </a:cubicBezTo>
                  <a:cubicBezTo>
                    <a:pt x="3" y="18"/>
                    <a:pt x="3" y="17"/>
                    <a:pt x="3" y="16"/>
                  </a:cubicBezTo>
                  <a:cubicBezTo>
                    <a:pt x="2" y="15"/>
                    <a:pt x="2" y="13"/>
                    <a:pt x="2" y="12"/>
                  </a:cubicBezTo>
                  <a:cubicBezTo>
                    <a:pt x="1" y="11"/>
                    <a:pt x="1" y="9"/>
                    <a:pt x="1" y="8"/>
                  </a:cubicBezTo>
                  <a:cubicBezTo>
                    <a:pt x="1" y="7"/>
                    <a:pt x="1" y="6"/>
                    <a:pt x="1" y="5"/>
                  </a:cubicBezTo>
                  <a:cubicBezTo>
                    <a:pt x="1" y="4"/>
                    <a:pt x="1" y="3"/>
                    <a:pt x="1" y="2"/>
                  </a:cubicBezTo>
                  <a:cubicBezTo>
                    <a:pt x="1" y="1"/>
                    <a:pt x="2" y="0"/>
                    <a:pt x="2" y="0"/>
                  </a:cubicBezTo>
                  <a:cubicBezTo>
                    <a:pt x="2" y="0"/>
                    <a:pt x="2" y="1"/>
                    <a:pt x="2" y="2"/>
                  </a:cubicBezTo>
                  <a:cubicBezTo>
                    <a:pt x="2" y="3"/>
                    <a:pt x="2" y="4"/>
                    <a:pt x="2" y="5"/>
                  </a:cubicBezTo>
                  <a:cubicBezTo>
                    <a:pt x="3" y="6"/>
                    <a:pt x="3" y="7"/>
                    <a:pt x="3" y="8"/>
                  </a:cubicBezTo>
                  <a:cubicBezTo>
                    <a:pt x="3" y="9"/>
                    <a:pt x="3" y="10"/>
                    <a:pt x="4" y="11"/>
                  </a:cubicBezTo>
                  <a:cubicBezTo>
                    <a:pt x="4" y="13"/>
                    <a:pt x="5" y="14"/>
                    <a:pt x="5" y="16"/>
                  </a:cubicBezTo>
                  <a:cubicBezTo>
                    <a:pt x="5" y="16"/>
                    <a:pt x="6" y="17"/>
                    <a:pt x="6" y="18"/>
                  </a:cubicBezTo>
                  <a:cubicBezTo>
                    <a:pt x="6" y="18"/>
                    <a:pt x="7" y="19"/>
                    <a:pt x="7" y="20"/>
                  </a:cubicBezTo>
                  <a:cubicBezTo>
                    <a:pt x="8" y="21"/>
                    <a:pt x="9" y="23"/>
                    <a:pt x="10" y="24"/>
                  </a:cubicBezTo>
                  <a:cubicBezTo>
                    <a:pt x="10" y="25"/>
                    <a:pt x="11" y="26"/>
                    <a:pt x="11" y="26"/>
                  </a:cubicBezTo>
                  <a:cubicBezTo>
                    <a:pt x="12" y="27"/>
                    <a:pt x="13" y="27"/>
                    <a:pt x="13" y="28"/>
                  </a:cubicBezTo>
                  <a:cubicBezTo>
                    <a:pt x="14" y="29"/>
                    <a:pt x="14" y="29"/>
                    <a:pt x="15" y="30"/>
                  </a:cubicBezTo>
                  <a:cubicBezTo>
                    <a:pt x="15" y="31"/>
                    <a:pt x="16" y="31"/>
                    <a:pt x="16" y="32"/>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4"/>
                    <a:pt x="16" y="34"/>
                  </a:cubicBezTo>
                  <a:cubicBezTo>
                    <a:pt x="16" y="34"/>
                    <a:pt x="16" y="34"/>
                    <a:pt x="16" y="35"/>
                  </a:cubicBezTo>
                  <a:cubicBezTo>
                    <a:pt x="16" y="35"/>
                    <a:pt x="16" y="35"/>
                    <a:pt x="15" y="35"/>
                  </a:cubicBezTo>
                  <a:cubicBezTo>
                    <a:pt x="15" y="36"/>
                    <a:pt x="14" y="37"/>
                    <a:pt x="14" y="37"/>
                  </a:cubicBezTo>
                  <a:cubicBezTo>
                    <a:pt x="13" y="38"/>
                    <a:pt x="13" y="38"/>
                    <a:pt x="12" y="38"/>
                  </a:cubicBezTo>
                  <a:cubicBezTo>
                    <a:pt x="12" y="38"/>
                    <a:pt x="12" y="39"/>
                    <a:pt x="11" y="39"/>
                  </a:cubicBezTo>
                  <a:cubicBezTo>
                    <a:pt x="11" y="39"/>
                    <a:pt x="10" y="40"/>
                    <a:pt x="9" y="40"/>
                  </a:cubicBezTo>
                  <a:cubicBezTo>
                    <a:pt x="7" y="41"/>
                    <a:pt x="4" y="41"/>
                    <a:pt x="3" y="41"/>
                  </a:cubicBezTo>
                  <a:cubicBezTo>
                    <a:pt x="2" y="41"/>
                    <a:pt x="1" y="41"/>
                    <a:pt x="1" y="41"/>
                  </a:cubicBezTo>
                  <a:cubicBezTo>
                    <a:pt x="1" y="41"/>
                    <a:pt x="0" y="41"/>
                    <a:pt x="1" y="41"/>
                  </a:cubicBezTo>
                  <a:close/>
                </a:path>
              </a:pathLst>
            </a:custGeom>
            <a:solidFill>
              <a:srgbClr val="F4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0" name="Freeform 76">
              <a:extLst>
                <a:ext uri="{FF2B5EF4-FFF2-40B4-BE49-F238E27FC236}">
                  <a16:creationId xmlns:a16="http://schemas.microsoft.com/office/drawing/2014/main" id="{81CD6BED-960A-4DF4-807A-CBB9CC406D05}"/>
                </a:ext>
              </a:extLst>
            </p:cNvPr>
            <p:cNvSpPr>
              <a:spLocks/>
            </p:cNvSpPr>
            <p:nvPr/>
          </p:nvSpPr>
          <p:spPr bwMode="auto">
            <a:xfrm>
              <a:off x="6363156" y="4921420"/>
              <a:ext cx="111864" cy="121076"/>
            </a:xfrm>
            <a:custGeom>
              <a:avLst/>
              <a:gdLst>
                <a:gd name="T0" fmla="*/ 1 w 47"/>
                <a:gd name="T1" fmla="*/ 24 h 50"/>
                <a:gd name="T2" fmla="*/ 10 w 47"/>
                <a:gd name="T3" fmla="*/ 28 h 50"/>
                <a:gd name="T4" fmla="*/ 14 w 47"/>
                <a:gd name="T5" fmla="*/ 38 h 50"/>
                <a:gd name="T6" fmla="*/ 9 w 47"/>
                <a:gd name="T7" fmla="*/ 50 h 50"/>
                <a:gd name="T8" fmla="*/ 14 w 47"/>
                <a:gd name="T9" fmla="*/ 50 h 50"/>
                <a:gd name="T10" fmla="*/ 25 w 47"/>
                <a:gd name="T11" fmla="*/ 46 h 50"/>
                <a:gd name="T12" fmla="*/ 42 w 47"/>
                <a:gd name="T13" fmla="*/ 38 h 50"/>
                <a:gd name="T14" fmla="*/ 47 w 47"/>
                <a:gd name="T15" fmla="*/ 29 h 50"/>
                <a:gd name="T16" fmla="*/ 44 w 47"/>
                <a:gd name="T17" fmla="*/ 15 h 50"/>
                <a:gd name="T18" fmla="*/ 39 w 47"/>
                <a:gd name="T19" fmla="*/ 4 h 50"/>
                <a:gd name="T20" fmla="*/ 28 w 47"/>
                <a:gd name="T21" fmla="*/ 0 h 50"/>
                <a:gd name="T22" fmla="*/ 16 w 47"/>
                <a:gd name="T23" fmla="*/ 1 h 50"/>
                <a:gd name="T24" fmla="*/ 4 w 47"/>
                <a:gd name="T25" fmla="*/ 6 h 50"/>
                <a:gd name="T26" fmla="*/ 0 w 47"/>
                <a:gd name="T27" fmla="*/ 16 h 50"/>
                <a:gd name="T28" fmla="*/ 1 w 47"/>
                <a:gd name="T2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50">
                  <a:moveTo>
                    <a:pt x="1" y="24"/>
                  </a:moveTo>
                  <a:cubicBezTo>
                    <a:pt x="10" y="28"/>
                    <a:pt x="10" y="28"/>
                    <a:pt x="10" y="28"/>
                  </a:cubicBezTo>
                  <a:cubicBezTo>
                    <a:pt x="10" y="28"/>
                    <a:pt x="14" y="36"/>
                    <a:pt x="14" y="38"/>
                  </a:cubicBezTo>
                  <a:cubicBezTo>
                    <a:pt x="14" y="41"/>
                    <a:pt x="9" y="50"/>
                    <a:pt x="9" y="50"/>
                  </a:cubicBezTo>
                  <a:cubicBezTo>
                    <a:pt x="9" y="50"/>
                    <a:pt x="12" y="50"/>
                    <a:pt x="14" y="50"/>
                  </a:cubicBezTo>
                  <a:cubicBezTo>
                    <a:pt x="16" y="50"/>
                    <a:pt x="22" y="48"/>
                    <a:pt x="25" y="46"/>
                  </a:cubicBezTo>
                  <a:cubicBezTo>
                    <a:pt x="28" y="45"/>
                    <a:pt x="42" y="38"/>
                    <a:pt x="42" y="38"/>
                  </a:cubicBezTo>
                  <a:cubicBezTo>
                    <a:pt x="42" y="38"/>
                    <a:pt x="47" y="33"/>
                    <a:pt x="47" y="29"/>
                  </a:cubicBezTo>
                  <a:cubicBezTo>
                    <a:pt x="47" y="25"/>
                    <a:pt x="44" y="15"/>
                    <a:pt x="44" y="15"/>
                  </a:cubicBezTo>
                  <a:cubicBezTo>
                    <a:pt x="39" y="4"/>
                    <a:pt x="39" y="4"/>
                    <a:pt x="39" y="4"/>
                  </a:cubicBezTo>
                  <a:cubicBezTo>
                    <a:pt x="28" y="0"/>
                    <a:pt x="28" y="0"/>
                    <a:pt x="28" y="0"/>
                  </a:cubicBezTo>
                  <a:cubicBezTo>
                    <a:pt x="16" y="1"/>
                    <a:pt x="16" y="1"/>
                    <a:pt x="16" y="1"/>
                  </a:cubicBezTo>
                  <a:cubicBezTo>
                    <a:pt x="4" y="6"/>
                    <a:pt x="4" y="6"/>
                    <a:pt x="4" y="6"/>
                  </a:cubicBezTo>
                  <a:cubicBezTo>
                    <a:pt x="0" y="16"/>
                    <a:pt x="0" y="16"/>
                    <a:pt x="0" y="16"/>
                  </a:cubicBezTo>
                  <a:lnTo>
                    <a:pt x="1" y="2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1" name="Freeform 77">
              <a:extLst>
                <a:ext uri="{FF2B5EF4-FFF2-40B4-BE49-F238E27FC236}">
                  <a16:creationId xmlns:a16="http://schemas.microsoft.com/office/drawing/2014/main" id="{818B2E7E-A770-4237-94A9-2C8A5086BBFE}"/>
                </a:ext>
              </a:extLst>
            </p:cNvPr>
            <p:cNvSpPr>
              <a:spLocks/>
            </p:cNvSpPr>
            <p:nvPr/>
          </p:nvSpPr>
          <p:spPr bwMode="auto">
            <a:xfrm>
              <a:off x="6148641" y="4743754"/>
              <a:ext cx="85543" cy="31585"/>
            </a:xfrm>
            <a:custGeom>
              <a:avLst/>
              <a:gdLst>
                <a:gd name="T0" fmla="*/ 0 w 36"/>
                <a:gd name="T1" fmla="*/ 10 h 13"/>
                <a:gd name="T2" fmla="*/ 18 w 36"/>
                <a:gd name="T3" fmla="*/ 0 h 13"/>
                <a:gd name="T4" fmla="*/ 35 w 36"/>
                <a:gd name="T5" fmla="*/ 13 h 13"/>
                <a:gd name="T6" fmla="*/ 26 w 36"/>
                <a:gd name="T7" fmla="*/ 9 h 13"/>
                <a:gd name="T8" fmla="*/ 18 w 36"/>
                <a:gd name="T9" fmla="*/ 7 h 13"/>
                <a:gd name="T10" fmla="*/ 9 w 36"/>
                <a:gd name="T11" fmla="*/ 7 h 13"/>
                <a:gd name="T12" fmla="*/ 0 w 36"/>
                <a:gd name="T13" fmla="*/ 10 h 13"/>
              </a:gdLst>
              <a:ahLst/>
              <a:cxnLst>
                <a:cxn ang="0">
                  <a:pos x="T0" y="T1"/>
                </a:cxn>
                <a:cxn ang="0">
                  <a:pos x="T2" y="T3"/>
                </a:cxn>
                <a:cxn ang="0">
                  <a:pos x="T4" y="T5"/>
                </a:cxn>
                <a:cxn ang="0">
                  <a:pos x="T6" y="T7"/>
                </a:cxn>
                <a:cxn ang="0">
                  <a:pos x="T8" y="T9"/>
                </a:cxn>
                <a:cxn ang="0">
                  <a:pos x="T10" y="T11"/>
                </a:cxn>
                <a:cxn ang="0">
                  <a:pos x="T12" y="T13"/>
                </a:cxn>
              </a:cxnLst>
              <a:rect l="0" t="0" r="r" b="b"/>
              <a:pathLst>
                <a:path w="36" h="13">
                  <a:moveTo>
                    <a:pt x="0" y="10"/>
                  </a:moveTo>
                  <a:cubicBezTo>
                    <a:pt x="0" y="10"/>
                    <a:pt x="4" y="0"/>
                    <a:pt x="18" y="0"/>
                  </a:cubicBezTo>
                  <a:cubicBezTo>
                    <a:pt x="18" y="0"/>
                    <a:pt x="36" y="4"/>
                    <a:pt x="35" y="13"/>
                  </a:cubicBezTo>
                  <a:cubicBezTo>
                    <a:pt x="26" y="9"/>
                    <a:pt x="26" y="9"/>
                    <a:pt x="26" y="9"/>
                  </a:cubicBezTo>
                  <a:cubicBezTo>
                    <a:pt x="18" y="7"/>
                    <a:pt x="18" y="7"/>
                    <a:pt x="18" y="7"/>
                  </a:cubicBezTo>
                  <a:cubicBezTo>
                    <a:pt x="9" y="7"/>
                    <a:pt x="9" y="7"/>
                    <a:pt x="9" y="7"/>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2" name="Freeform 78">
              <a:extLst>
                <a:ext uri="{FF2B5EF4-FFF2-40B4-BE49-F238E27FC236}">
                  <a16:creationId xmlns:a16="http://schemas.microsoft.com/office/drawing/2014/main" id="{3D429330-FCDC-4C33-972E-AE6C3C292386}"/>
                </a:ext>
              </a:extLst>
            </p:cNvPr>
            <p:cNvSpPr>
              <a:spLocks/>
            </p:cNvSpPr>
            <p:nvPr/>
          </p:nvSpPr>
          <p:spPr bwMode="auto">
            <a:xfrm>
              <a:off x="6239448" y="4584512"/>
              <a:ext cx="47377" cy="34217"/>
            </a:xfrm>
            <a:custGeom>
              <a:avLst/>
              <a:gdLst>
                <a:gd name="T0" fmla="*/ 1 w 20"/>
                <a:gd name="T1" fmla="*/ 8 h 14"/>
                <a:gd name="T2" fmla="*/ 0 w 20"/>
                <a:gd name="T3" fmla="*/ 7 h 14"/>
                <a:gd name="T4" fmla="*/ 1 w 20"/>
                <a:gd name="T5" fmla="*/ 3 h 14"/>
                <a:gd name="T6" fmla="*/ 20 w 20"/>
                <a:gd name="T7" fmla="*/ 9 h 14"/>
                <a:gd name="T8" fmla="*/ 19 w 20"/>
                <a:gd name="T9" fmla="*/ 13 h 14"/>
                <a:gd name="T10" fmla="*/ 16 w 20"/>
                <a:gd name="T11" fmla="*/ 12 h 14"/>
                <a:gd name="T12" fmla="*/ 2 w 20"/>
                <a:gd name="T13" fmla="*/ 8 h 14"/>
                <a:gd name="T14" fmla="*/ 1 w 20"/>
                <a:gd name="T15" fmla="*/ 8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 y="8"/>
                  </a:moveTo>
                  <a:cubicBezTo>
                    <a:pt x="0" y="8"/>
                    <a:pt x="0" y="7"/>
                    <a:pt x="0" y="7"/>
                  </a:cubicBezTo>
                  <a:cubicBezTo>
                    <a:pt x="0" y="5"/>
                    <a:pt x="0" y="4"/>
                    <a:pt x="1" y="3"/>
                  </a:cubicBezTo>
                  <a:cubicBezTo>
                    <a:pt x="8" y="0"/>
                    <a:pt x="18" y="3"/>
                    <a:pt x="20" y="9"/>
                  </a:cubicBezTo>
                  <a:cubicBezTo>
                    <a:pt x="20" y="11"/>
                    <a:pt x="20" y="12"/>
                    <a:pt x="19" y="13"/>
                  </a:cubicBezTo>
                  <a:cubicBezTo>
                    <a:pt x="18" y="14"/>
                    <a:pt x="16" y="13"/>
                    <a:pt x="16" y="12"/>
                  </a:cubicBezTo>
                  <a:cubicBezTo>
                    <a:pt x="15" y="8"/>
                    <a:pt x="7" y="5"/>
                    <a:pt x="2" y="8"/>
                  </a:cubicBezTo>
                  <a:cubicBezTo>
                    <a:pt x="2" y="8"/>
                    <a:pt x="1" y="8"/>
                    <a:pt x="1" y="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3" name="Freeform 79">
              <a:extLst>
                <a:ext uri="{FF2B5EF4-FFF2-40B4-BE49-F238E27FC236}">
                  <a16:creationId xmlns:a16="http://schemas.microsoft.com/office/drawing/2014/main" id="{7E169921-224D-4B2A-AB8E-F8BEC8916D04}"/>
                </a:ext>
              </a:extLst>
            </p:cNvPr>
            <p:cNvSpPr>
              <a:spLocks/>
            </p:cNvSpPr>
            <p:nvPr/>
          </p:nvSpPr>
          <p:spPr bwMode="auto">
            <a:xfrm>
              <a:off x="6131533" y="4592408"/>
              <a:ext cx="52641" cy="43430"/>
            </a:xfrm>
            <a:custGeom>
              <a:avLst/>
              <a:gdLst>
                <a:gd name="T0" fmla="*/ 4 w 22"/>
                <a:gd name="T1" fmla="*/ 18 h 18"/>
                <a:gd name="T2" fmla="*/ 2 w 22"/>
                <a:gd name="T3" fmla="*/ 18 h 18"/>
                <a:gd name="T4" fmla="*/ 0 w 22"/>
                <a:gd name="T5" fmla="*/ 15 h 18"/>
                <a:gd name="T6" fmla="*/ 19 w 22"/>
                <a:gd name="T7" fmla="*/ 2 h 18"/>
                <a:gd name="T8" fmla="*/ 22 w 22"/>
                <a:gd name="T9" fmla="*/ 5 h 18"/>
                <a:gd name="T10" fmla="*/ 19 w 22"/>
                <a:gd name="T11" fmla="*/ 7 h 18"/>
                <a:gd name="T12" fmla="*/ 5 w 22"/>
                <a:gd name="T13" fmla="*/ 16 h 18"/>
                <a:gd name="T14" fmla="*/ 4 w 2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8">
                  <a:moveTo>
                    <a:pt x="4" y="18"/>
                  </a:moveTo>
                  <a:cubicBezTo>
                    <a:pt x="3" y="18"/>
                    <a:pt x="3" y="18"/>
                    <a:pt x="2" y="18"/>
                  </a:cubicBezTo>
                  <a:cubicBezTo>
                    <a:pt x="0" y="17"/>
                    <a:pt x="0" y="16"/>
                    <a:pt x="0" y="15"/>
                  </a:cubicBezTo>
                  <a:cubicBezTo>
                    <a:pt x="2" y="7"/>
                    <a:pt x="12" y="0"/>
                    <a:pt x="19" y="2"/>
                  </a:cubicBezTo>
                  <a:cubicBezTo>
                    <a:pt x="21" y="2"/>
                    <a:pt x="22" y="3"/>
                    <a:pt x="22" y="5"/>
                  </a:cubicBezTo>
                  <a:cubicBezTo>
                    <a:pt x="21" y="6"/>
                    <a:pt x="20" y="7"/>
                    <a:pt x="19" y="7"/>
                  </a:cubicBezTo>
                  <a:cubicBezTo>
                    <a:pt x="14" y="6"/>
                    <a:pt x="7" y="10"/>
                    <a:pt x="5" y="16"/>
                  </a:cubicBezTo>
                  <a:cubicBezTo>
                    <a:pt x="5" y="17"/>
                    <a:pt x="4" y="17"/>
                    <a:pt x="4" y="1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4" name="Freeform 80">
              <a:extLst>
                <a:ext uri="{FF2B5EF4-FFF2-40B4-BE49-F238E27FC236}">
                  <a16:creationId xmlns:a16="http://schemas.microsoft.com/office/drawing/2014/main" id="{187CF56E-AF6D-41B2-A779-3EB173DE2847}"/>
                </a:ext>
              </a:extLst>
            </p:cNvPr>
            <p:cNvSpPr>
              <a:spLocks/>
            </p:cNvSpPr>
            <p:nvPr/>
          </p:nvSpPr>
          <p:spPr bwMode="auto">
            <a:xfrm>
              <a:off x="5984137" y="4377894"/>
              <a:ext cx="347435" cy="311903"/>
            </a:xfrm>
            <a:custGeom>
              <a:avLst/>
              <a:gdLst>
                <a:gd name="T0" fmla="*/ 7 w 146"/>
                <a:gd name="T1" fmla="*/ 104 h 128"/>
                <a:gd name="T2" fmla="*/ 17 w 146"/>
                <a:gd name="T3" fmla="*/ 64 h 128"/>
                <a:gd name="T4" fmla="*/ 32 w 146"/>
                <a:gd name="T5" fmla="*/ 62 h 128"/>
                <a:gd name="T6" fmla="*/ 100 w 146"/>
                <a:gd name="T7" fmla="*/ 68 h 128"/>
                <a:gd name="T8" fmla="*/ 127 w 146"/>
                <a:gd name="T9" fmla="*/ 58 h 128"/>
                <a:gd name="T10" fmla="*/ 137 w 146"/>
                <a:gd name="T11" fmla="*/ 64 h 128"/>
                <a:gd name="T12" fmla="*/ 136 w 146"/>
                <a:gd name="T13" fmla="*/ 48 h 128"/>
                <a:gd name="T14" fmla="*/ 142 w 146"/>
                <a:gd name="T15" fmla="*/ 38 h 128"/>
                <a:gd name="T16" fmla="*/ 136 w 146"/>
                <a:gd name="T17" fmla="*/ 31 h 128"/>
                <a:gd name="T18" fmla="*/ 143 w 146"/>
                <a:gd name="T19" fmla="*/ 11 h 128"/>
                <a:gd name="T20" fmla="*/ 124 w 146"/>
                <a:gd name="T21" fmla="*/ 12 h 128"/>
                <a:gd name="T22" fmla="*/ 125 w 146"/>
                <a:gd name="T23" fmla="*/ 3 h 128"/>
                <a:gd name="T24" fmla="*/ 118 w 146"/>
                <a:gd name="T25" fmla="*/ 3 h 128"/>
                <a:gd name="T26" fmla="*/ 103 w 146"/>
                <a:gd name="T27" fmla="*/ 7 h 128"/>
                <a:gd name="T28" fmla="*/ 96 w 146"/>
                <a:gd name="T29" fmla="*/ 3 h 128"/>
                <a:gd name="T30" fmla="*/ 78 w 146"/>
                <a:gd name="T31" fmla="*/ 2 h 128"/>
                <a:gd name="T32" fmla="*/ 21 w 146"/>
                <a:gd name="T33" fmla="*/ 15 h 128"/>
                <a:gd name="T34" fmla="*/ 13 w 146"/>
                <a:gd name="T35" fmla="*/ 11 h 128"/>
                <a:gd name="T36" fmla="*/ 12 w 146"/>
                <a:gd name="T37" fmla="*/ 23 h 128"/>
                <a:gd name="T38" fmla="*/ 1 w 146"/>
                <a:gd name="T39" fmla="*/ 30 h 128"/>
                <a:gd name="T40" fmla="*/ 6 w 146"/>
                <a:gd name="T41" fmla="*/ 35 h 128"/>
                <a:gd name="T42" fmla="*/ 3 w 146"/>
                <a:gd name="T43" fmla="*/ 44 h 128"/>
                <a:gd name="T44" fmla="*/ 0 w 146"/>
                <a:gd name="T45" fmla="*/ 66 h 128"/>
                <a:gd name="T46" fmla="*/ 0 w 146"/>
                <a:gd name="T47" fmla="*/ 107 h 128"/>
                <a:gd name="T48" fmla="*/ 3 w 146"/>
                <a:gd name="T49" fmla="*/ 127 h 128"/>
                <a:gd name="T50" fmla="*/ 7 w 146"/>
                <a:gd name="T51" fmla="*/ 115 h 128"/>
                <a:gd name="T52" fmla="*/ 7 w 146"/>
                <a:gd name="T5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6" h="128">
                  <a:moveTo>
                    <a:pt x="7" y="104"/>
                  </a:moveTo>
                  <a:cubicBezTo>
                    <a:pt x="7" y="94"/>
                    <a:pt x="4" y="69"/>
                    <a:pt x="17" y="64"/>
                  </a:cubicBezTo>
                  <a:cubicBezTo>
                    <a:pt x="22" y="62"/>
                    <a:pt x="27" y="62"/>
                    <a:pt x="32" y="62"/>
                  </a:cubicBezTo>
                  <a:cubicBezTo>
                    <a:pt x="51" y="64"/>
                    <a:pt x="68" y="73"/>
                    <a:pt x="100" y="68"/>
                  </a:cubicBezTo>
                  <a:cubicBezTo>
                    <a:pt x="118" y="65"/>
                    <a:pt x="122" y="62"/>
                    <a:pt x="127" y="58"/>
                  </a:cubicBezTo>
                  <a:cubicBezTo>
                    <a:pt x="129" y="56"/>
                    <a:pt x="138" y="82"/>
                    <a:pt x="137" y="64"/>
                  </a:cubicBezTo>
                  <a:cubicBezTo>
                    <a:pt x="137" y="56"/>
                    <a:pt x="137" y="56"/>
                    <a:pt x="136" y="48"/>
                  </a:cubicBezTo>
                  <a:cubicBezTo>
                    <a:pt x="139" y="46"/>
                    <a:pt x="142" y="42"/>
                    <a:pt x="142" y="38"/>
                  </a:cubicBezTo>
                  <a:cubicBezTo>
                    <a:pt x="143" y="32"/>
                    <a:pt x="138" y="29"/>
                    <a:pt x="136" y="31"/>
                  </a:cubicBezTo>
                  <a:cubicBezTo>
                    <a:pt x="140" y="26"/>
                    <a:pt x="146" y="18"/>
                    <a:pt x="143" y="11"/>
                  </a:cubicBezTo>
                  <a:cubicBezTo>
                    <a:pt x="139" y="4"/>
                    <a:pt x="130" y="9"/>
                    <a:pt x="124" y="12"/>
                  </a:cubicBezTo>
                  <a:cubicBezTo>
                    <a:pt x="127" y="10"/>
                    <a:pt x="129" y="5"/>
                    <a:pt x="125" y="3"/>
                  </a:cubicBezTo>
                  <a:cubicBezTo>
                    <a:pt x="124" y="2"/>
                    <a:pt x="120" y="2"/>
                    <a:pt x="118" y="3"/>
                  </a:cubicBezTo>
                  <a:cubicBezTo>
                    <a:pt x="113" y="4"/>
                    <a:pt x="109" y="8"/>
                    <a:pt x="103" y="7"/>
                  </a:cubicBezTo>
                  <a:cubicBezTo>
                    <a:pt x="106" y="2"/>
                    <a:pt x="99" y="2"/>
                    <a:pt x="96" y="3"/>
                  </a:cubicBezTo>
                  <a:cubicBezTo>
                    <a:pt x="89" y="4"/>
                    <a:pt x="85" y="3"/>
                    <a:pt x="78" y="2"/>
                  </a:cubicBezTo>
                  <a:cubicBezTo>
                    <a:pt x="56" y="0"/>
                    <a:pt x="39" y="4"/>
                    <a:pt x="21" y="15"/>
                  </a:cubicBezTo>
                  <a:cubicBezTo>
                    <a:pt x="22" y="9"/>
                    <a:pt x="17" y="6"/>
                    <a:pt x="13" y="11"/>
                  </a:cubicBezTo>
                  <a:cubicBezTo>
                    <a:pt x="10" y="15"/>
                    <a:pt x="12" y="23"/>
                    <a:pt x="12" y="23"/>
                  </a:cubicBezTo>
                  <a:cubicBezTo>
                    <a:pt x="12" y="23"/>
                    <a:pt x="2" y="23"/>
                    <a:pt x="1" y="30"/>
                  </a:cubicBezTo>
                  <a:cubicBezTo>
                    <a:pt x="1" y="36"/>
                    <a:pt x="6" y="35"/>
                    <a:pt x="6" y="35"/>
                  </a:cubicBezTo>
                  <a:cubicBezTo>
                    <a:pt x="4" y="37"/>
                    <a:pt x="3" y="42"/>
                    <a:pt x="3" y="44"/>
                  </a:cubicBezTo>
                  <a:cubicBezTo>
                    <a:pt x="1" y="51"/>
                    <a:pt x="0" y="59"/>
                    <a:pt x="0" y="66"/>
                  </a:cubicBezTo>
                  <a:cubicBezTo>
                    <a:pt x="0" y="90"/>
                    <a:pt x="0" y="83"/>
                    <a:pt x="0" y="107"/>
                  </a:cubicBezTo>
                  <a:cubicBezTo>
                    <a:pt x="0" y="109"/>
                    <a:pt x="1" y="125"/>
                    <a:pt x="3" y="127"/>
                  </a:cubicBezTo>
                  <a:cubicBezTo>
                    <a:pt x="6" y="128"/>
                    <a:pt x="7" y="118"/>
                    <a:pt x="7" y="115"/>
                  </a:cubicBezTo>
                  <a:cubicBezTo>
                    <a:pt x="7" y="112"/>
                    <a:pt x="7" y="109"/>
                    <a:pt x="7" y="104"/>
                  </a:cubicBezTo>
                  <a:close/>
                </a:path>
              </a:pathLst>
            </a:custGeom>
            <a:solidFill>
              <a:srgbClr val="4F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5" name="Freeform 81">
              <a:extLst>
                <a:ext uri="{FF2B5EF4-FFF2-40B4-BE49-F238E27FC236}">
                  <a16:creationId xmlns:a16="http://schemas.microsoft.com/office/drawing/2014/main" id="{E905CA40-C9A4-4347-99D3-9DE905720337}"/>
                </a:ext>
              </a:extLst>
            </p:cNvPr>
            <p:cNvSpPr>
              <a:spLocks/>
            </p:cNvSpPr>
            <p:nvPr/>
          </p:nvSpPr>
          <p:spPr bwMode="auto">
            <a:xfrm>
              <a:off x="5992033" y="4466069"/>
              <a:ext cx="100019" cy="223727"/>
            </a:xfrm>
            <a:custGeom>
              <a:avLst/>
              <a:gdLst>
                <a:gd name="T0" fmla="*/ 0 w 42"/>
                <a:gd name="T1" fmla="*/ 84 h 92"/>
                <a:gd name="T2" fmla="*/ 0 w 42"/>
                <a:gd name="T3" fmla="*/ 91 h 92"/>
                <a:gd name="T4" fmla="*/ 3 w 42"/>
                <a:gd name="T5" fmla="*/ 91 h 92"/>
                <a:gd name="T6" fmla="*/ 6 w 42"/>
                <a:gd name="T7" fmla="*/ 92 h 92"/>
                <a:gd name="T8" fmla="*/ 9 w 42"/>
                <a:gd name="T9" fmla="*/ 90 h 92"/>
                <a:gd name="T10" fmla="*/ 12 w 42"/>
                <a:gd name="T11" fmla="*/ 65 h 92"/>
                <a:gd name="T12" fmla="*/ 11 w 42"/>
                <a:gd name="T13" fmla="*/ 57 h 92"/>
                <a:gd name="T14" fmla="*/ 13 w 42"/>
                <a:gd name="T15" fmla="*/ 46 h 92"/>
                <a:gd name="T16" fmla="*/ 14 w 42"/>
                <a:gd name="T17" fmla="*/ 40 h 92"/>
                <a:gd name="T18" fmla="*/ 17 w 42"/>
                <a:gd name="T19" fmla="*/ 34 h 92"/>
                <a:gd name="T20" fmla="*/ 19 w 42"/>
                <a:gd name="T21" fmla="*/ 31 h 92"/>
                <a:gd name="T22" fmla="*/ 23 w 42"/>
                <a:gd name="T23" fmla="*/ 29 h 92"/>
                <a:gd name="T24" fmla="*/ 27 w 42"/>
                <a:gd name="T25" fmla="*/ 26 h 92"/>
                <a:gd name="T26" fmla="*/ 31 w 42"/>
                <a:gd name="T27" fmla="*/ 25 h 92"/>
                <a:gd name="T28" fmla="*/ 38 w 42"/>
                <a:gd name="T29" fmla="*/ 9 h 92"/>
                <a:gd name="T30" fmla="*/ 19 w 42"/>
                <a:gd name="T31" fmla="*/ 5 h 92"/>
                <a:gd name="T32" fmla="*/ 4 w 42"/>
                <a:gd name="T33" fmla="*/ 14 h 92"/>
                <a:gd name="T34" fmla="*/ 0 w 42"/>
                <a:gd name="T35" fmla="*/ 24 h 92"/>
                <a:gd name="T36" fmla="*/ 0 w 42"/>
                <a:gd name="T3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92">
                  <a:moveTo>
                    <a:pt x="0" y="84"/>
                  </a:moveTo>
                  <a:cubicBezTo>
                    <a:pt x="0" y="91"/>
                    <a:pt x="0" y="91"/>
                    <a:pt x="0" y="91"/>
                  </a:cubicBezTo>
                  <a:cubicBezTo>
                    <a:pt x="3" y="91"/>
                    <a:pt x="3" y="91"/>
                    <a:pt x="3" y="91"/>
                  </a:cubicBezTo>
                  <a:cubicBezTo>
                    <a:pt x="6" y="92"/>
                    <a:pt x="6" y="92"/>
                    <a:pt x="6" y="92"/>
                  </a:cubicBezTo>
                  <a:cubicBezTo>
                    <a:pt x="9" y="90"/>
                    <a:pt x="9" y="90"/>
                    <a:pt x="9" y="90"/>
                  </a:cubicBezTo>
                  <a:cubicBezTo>
                    <a:pt x="9" y="90"/>
                    <a:pt x="12" y="66"/>
                    <a:pt x="12" y="65"/>
                  </a:cubicBezTo>
                  <a:cubicBezTo>
                    <a:pt x="12" y="63"/>
                    <a:pt x="11" y="58"/>
                    <a:pt x="11" y="57"/>
                  </a:cubicBezTo>
                  <a:cubicBezTo>
                    <a:pt x="11" y="56"/>
                    <a:pt x="13" y="46"/>
                    <a:pt x="13" y="46"/>
                  </a:cubicBezTo>
                  <a:cubicBezTo>
                    <a:pt x="13" y="46"/>
                    <a:pt x="13" y="41"/>
                    <a:pt x="14" y="40"/>
                  </a:cubicBezTo>
                  <a:cubicBezTo>
                    <a:pt x="14" y="39"/>
                    <a:pt x="15" y="36"/>
                    <a:pt x="17" y="34"/>
                  </a:cubicBezTo>
                  <a:cubicBezTo>
                    <a:pt x="18" y="32"/>
                    <a:pt x="18" y="32"/>
                    <a:pt x="19" y="31"/>
                  </a:cubicBezTo>
                  <a:cubicBezTo>
                    <a:pt x="20" y="30"/>
                    <a:pt x="22" y="30"/>
                    <a:pt x="23" y="29"/>
                  </a:cubicBezTo>
                  <a:cubicBezTo>
                    <a:pt x="24" y="28"/>
                    <a:pt x="25" y="27"/>
                    <a:pt x="27" y="26"/>
                  </a:cubicBezTo>
                  <a:cubicBezTo>
                    <a:pt x="29" y="25"/>
                    <a:pt x="28" y="27"/>
                    <a:pt x="31" y="25"/>
                  </a:cubicBezTo>
                  <a:cubicBezTo>
                    <a:pt x="34" y="23"/>
                    <a:pt x="42" y="12"/>
                    <a:pt x="38" y="9"/>
                  </a:cubicBezTo>
                  <a:cubicBezTo>
                    <a:pt x="33" y="7"/>
                    <a:pt x="30" y="0"/>
                    <a:pt x="19" y="5"/>
                  </a:cubicBezTo>
                  <a:cubicBezTo>
                    <a:pt x="8" y="10"/>
                    <a:pt x="6" y="12"/>
                    <a:pt x="4" y="14"/>
                  </a:cubicBezTo>
                  <a:cubicBezTo>
                    <a:pt x="2" y="17"/>
                    <a:pt x="1" y="22"/>
                    <a:pt x="0" y="24"/>
                  </a:cubicBezTo>
                  <a:cubicBezTo>
                    <a:pt x="0" y="26"/>
                    <a:pt x="0" y="84"/>
                    <a:pt x="0" y="84"/>
                  </a:cubicBezTo>
                  <a:close/>
                </a:path>
              </a:pathLst>
            </a:custGeom>
            <a:solidFill>
              <a:srgbClr val="4F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6" name="Freeform 83">
              <a:extLst>
                <a:ext uri="{FF2B5EF4-FFF2-40B4-BE49-F238E27FC236}">
                  <a16:creationId xmlns:a16="http://schemas.microsoft.com/office/drawing/2014/main" id="{84045D16-251D-436A-A4DF-F564F3E1D128}"/>
                </a:ext>
              </a:extLst>
            </p:cNvPr>
            <p:cNvSpPr>
              <a:spLocks/>
            </p:cNvSpPr>
            <p:nvPr/>
          </p:nvSpPr>
          <p:spPr bwMode="auto">
            <a:xfrm>
              <a:off x="3560774" y="4824033"/>
              <a:ext cx="610644" cy="203987"/>
            </a:xfrm>
            <a:custGeom>
              <a:avLst/>
              <a:gdLst>
                <a:gd name="T0" fmla="*/ 0 w 256"/>
                <a:gd name="T1" fmla="*/ 0 h 84"/>
                <a:gd name="T2" fmla="*/ 256 w 256"/>
                <a:gd name="T3" fmla="*/ 26 h 84"/>
                <a:gd name="T4" fmla="*/ 212 w 256"/>
                <a:gd name="T5" fmla="*/ 84 h 84"/>
                <a:gd name="T6" fmla="*/ 0 w 256"/>
                <a:gd name="T7" fmla="*/ 0 h 84"/>
              </a:gdLst>
              <a:ahLst/>
              <a:cxnLst>
                <a:cxn ang="0">
                  <a:pos x="T0" y="T1"/>
                </a:cxn>
                <a:cxn ang="0">
                  <a:pos x="T2" y="T3"/>
                </a:cxn>
                <a:cxn ang="0">
                  <a:pos x="T4" y="T5"/>
                </a:cxn>
                <a:cxn ang="0">
                  <a:pos x="T6" y="T7"/>
                </a:cxn>
              </a:cxnLst>
              <a:rect l="0" t="0" r="r" b="b"/>
              <a:pathLst>
                <a:path w="256" h="84">
                  <a:moveTo>
                    <a:pt x="0" y="0"/>
                  </a:moveTo>
                  <a:cubicBezTo>
                    <a:pt x="256" y="26"/>
                    <a:pt x="256" y="26"/>
                    <a:pt x="256" y="26"/>
                  </a:cubicBezTo>
                  <a:cubicBezTo>
                    <a:pt x="212" y="84"/>
                    <a:pt x="212" y="84"/>
                    <a:pt x="212" y="84"/>
                  </a:cubicBezTo>
                  <a:cubicBezTo>
                    <a:pt x="212" y="84"/>
                    <a:pt x="14" y="32"/>
                    <a:pt x="0" y="0"/>
                  </a:cubicBezTo>
                  <a:close/>
                </a:path>
              </a:pathLst>
            </a:custGeom>
            <a:solidFill>
              <a:srgbClr val="C99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7" name="Freeform 84">
              <a:extLst>
                <a:ext uri="{FF2B5EF4-FFF2-40B4-BE49-F238E27FC236}">
                  <a16:creationId xmlns:a16="http://schemas.microsoft.com/office/drawing/2014/main" id="{31B24B48-9617-409E-BD53-51AEDBB888AC}"/>
                </a:ext>
              </a:extLst>
            </p:cNvPr>
            <p:cNvSpPr>
              <a:spLocks/>
            </p:cNvSpPr>
            <p:nvPr/>
          </p:nvSpPr>
          <p:spPr bwMode="auto">
            <a:xfrm>
              <a:off x="6294195" y="5091189"/>
              <a:ext cx="534313" cy="171085"/>
            </a:xfrm>
            <a:custGeom>
              <a:avLst/>
              <a:gdLst>
                <a:gd name="T0" fmla="*/ 0 w 224"/>
                <a:gd name="T1" fmla="*/ 62 h 70"/>
                <a:gd name="T2" fmla="*/ 48 w 224"/>
                <a:gd name="T3" fmla="*/ 30 h 70"/>
                <a:gd name="T4" fmla="*/ 224 w 224"/>
                <a:gd name="T5" fmla="*/ 0 h 70"/>
                <a:gd name="T6" fmla="*/ 0 w 224"/>
                <a:gd name="T7" fmla="*/ 62 h 70"/>
              </a:gdLst>
              <a:ahLst/>
              <a:cxnLst>
                <a:cxn ang="0">
                  <a:pos x="T0" y="T1"/>
                </a:cxn>
                <a:cxn ang="0">
                  <a:pos x="T2" y="T3"/>
                </a:cxn>
                <a:cxn ang="0">
                  <a:pos x="T4" y="T5"/>
                </a:cxn>
                <a:cxn ang="0">
                  <a:pos x="T6" y="T7"/>
                </a:cxn>
              </a:cxnLst>
              <a:rect l="0" t="0" r="r" b="b"/>
              <a:pathLst>
                <a:path w="224" h="70">
                  <a:moveTo>
                    <a:pt x="0" y="62"/>
                  </a:moveTo>
                  <a:cubicBezTo>
                    <a:pt x="48" y="30"/>
                    <a:pt x="48" y="30"/>
                    <a:pt x="48" y="30"/>
                  </a:cubicBezTo>
                  <a:cubicBezTo>
                    <a:pt x="48" y="30"/>
                    <a:pt x="154" y="52"/>
                    <a:pt x="224" y="0"/>
                  </a:cubicBezTo>
                  <a:cubicBezTo>
                    <a:pt x="224" y="0"/>
                    <a:pt x="176" y="70"/>
                    <a:pt x="0" y="62"/>
                  </a:cubicBezTo>
                  <a:close/>
                </a:path>
              </a:pathLst>
            </a:custGeom>
            <a:solidFill>
              <a:srgbClr val="C99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8" name="Freeform 116">
              <a:extLst>
                <a:ext uri="{FF2B5EF4-FFF2-40B4-BE49-F238E27FC236}">
                  <a16:creationId xmlns:a16="http://schemas.microsoft.com/office/drawing/2014/main" id="{3C82C8A3-9A59-4A64-A1CF-91B691A8456B}"/>
                </a:ext>
              </a:extLst>
            </p:cNvPr>
            <p:cNvSpPr>
              <a:spLocks/>
            </p:cNvSpPr>
            <p:nvPr/>
          </p:nvSpPr>
          <p:spPr bwMode="auto">
            <a:xfrm>
              <a:off x="4060870" y="3793571"/>
              <a:ext cx="302690" cy="206619"/>
            </a:xfrm>
            <a:custGeom>
              <a:avLst/>
              <a:gdLst>
                <a:gd name="T0" fmla="*/ 126 w 127"/>
                <a:gd name="T1" fmla="*/ 74 h 85"/>
                <a:gd name="T2" fmla="*/ 119 w 127"/>
                <a:gd name="T3" fmla="*/ 85 h 85"/>
                <a:gd name="T4" fmla="*/ 40 w 127"/>
                <a:gd name="T5" fmla="*/ 79 h 85"/>
                <a:gd name="T6" fmla="*/ 20 w 127"/>
                <a:gd name="T7" fmla="*/ 84 h 85"/>
                <a:gd name="T8" fmla="*/ 9 w 127"/>
                <a:gd name="T9" fmla="*/ 77 h 85"/>
                <a:gd name="T10" fmla="*/ 2 w 127"/>
                <a:gd name="T11" fmla="*/ 55 h 85"/>
                <a:gd name="T12" fmla="*/ 8 w 127"/>
                <a:gd name="T13" fmla="*/ 45 h 85"/>
                <a:gd name="T14" fmla="*/ 28 w 127"/>
                <a:gd name="T15" fmla="*/ 40 h 85"/>
                <a:gd name="T16" fmla="*/ 93 w 127"/>
                <a:gd name="T17" fmla="*/ 1 h 85"/>
                <a:gd name="T18" fmla="*/ 105 w 127"/>
                <a:gd name="T19" fmla="*/ 7 h 85"/>
                <a:gd name="T20" fmla="*/ 126 w 127"/>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5">
                  <a:moveTo>
                    <a:pt x="126" y="74"/>
                  </a:moveTo>
                  <a:cubicBezTo>
                    <a:pt x="127" y="79"/>
                    <a:pt x="124" y="84"/>
                    <a:pt x="119" y="85"/>
                  </a:cubicBezTo>
                  <a:cubicBezTo>
                    <a:pt x="40" y="79"/>
                    <a:pt x="40" y="79"/>
                    <a:pt x="40" y="79"/>
                  </a:cubicBezTo>
                  <a:cubicBezTo>
                    <a:pt x="20" y="84"/>
                    <a:pt x="20" y="84"/>
                    <a:pt x="20" y="84"/>
                  </a:cubicBezTo>
                  <a:cubicBezTo>
                    <a:pt x="15" y="85"/>
                    <a:pt x="10" y="82"/>
                    <a:pt x="9" y="77"/>
                  </a:cubicBezTo>
                  <a:cubicBezTo>
                    <a:pt x="2" y="55"/>
                    <a:pt x="2" y="55"/>
                    <a:pt x="2" y="55"/>
                  </a:cubicBezTo>
                  <a:cubicBezTo>
                    <a:pt x="0" y="51"/>
                    <a:pt x="3" y="46"/>
                    <a:pt x="8" y="45"/>
                  </a:cubicBezTo>
                  <a:cubicBezTo>
                    <a:pt x="28" y="40"/>
                    <a:pt x="28" y="40"/>
                    <a:pt x="28" y="40"/>
                  </a:cubicBezTo>
                  <a:cubicBezTo>
                    <a:pt x="93" y="1"/>
                    <a:pt x="93" y="1"/>
                    <a:pt x="93" y="1"/>
                  </a:cubicBezTo>
                  <a:cubicBezTo>
                    <a:pt x="98" y="0"/>
                    <a:pt x="103" y="2"/>
                    <a:pt x="105" y="7"/>
                  </a:cubicBezTo>
                  <a:lnTo>
                    <a:pt x="126" y="74"/>
                  </a:ln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19" name="Freeform 117">
              <a:extLst>
                <a:ext uri="{FF2B5EF4-FFF2-40B4-BE49-F238E27FC236}">
                  <a16:creationId xmlns:a16="http://schemas.microsoft.com/office/drawing/2014/main" id="{5F68A300-3528-4C7A-AA46-8031B73DEE65}"/>
                </a:ext>
              </a:extLst>
            </p:cNvPr>
            <p:cNvSpPr>
              <a:spLocks/>
            </p:cNvSpPr>
            <p:nvPr/>
          </p:nvSpPr>
          <p:spPr bwMode="auto">
            <a:xfrm>
              <a:off x="4068766" y="3814627"/>
              <a:ext cx="271105" cy="153977"/>
            </a:xfrm>
            <a:custGeom>
              <a:avLst/>
              <a:gdLst>
                <a:gd name="T0" fmla="*/ 105 w 114"/>
                <a:gd name="T1" fmla="*/ 7 h 63"/>
                <a:gd name="T2" fmla="*/ 93 w 114"/>
                <a:gd name="T3" fmla="*/ 1 h 63"/>
                <a:gd name="T4" fmla="*/ 28 w 114"/>
                <a:gd name="T5" fmla="*/ 41 h 63"/>
                <a:gd name="T6" fmla="*/ 8 w 114"/>
                <a:gd name="T7" fmla="*/ 46 h 63"/>
                <a:gd name="T8" fmla="*/ 2 w 114"/>
                <a:gd name="T9" fmla="*/ 56 h 63"/>
                <a:gd name="T10" fmla="*/ 4 w 114"/>
                <a:gd name="T11" fmla="*/ 63 h 63"/>
                <a:gd name="T12" fmla="*/ 114 w 114"/>
                <a:gd name="T13" fmla="*/ 37 h 63"/>
                <a:gd name="T14" fmla="*/ 105 w 114"/>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3">
                  <a:moveTo>
                    <a:pt x="105" y="7"/>
                  </a:moveTo>
                  <a:cubicBezTo>
                    <a:pt x="103" y="3"/>
                    <a:pt x="98" y="0"/>
                    <a:pt x="93" y="1"/>
                  </a:cubicBezTo>
                  <a:cubicBezTo>
                    <a:pt x="28" y="41"/>
                    <a:pt x="28" y="41"/>
                    <a:pt x="28" y="41"/>
                  </a:cubicBezTo>
                  <a:cubicBezTo>
                    <a:pt x="8" y="46"/>
                    <a:pt x="8" y="46"/>
                    <a:pt x="8" y="46"/>
                  </a:cubicBezTo>
                  <a:cubicBezTo>
                    <a:pt x="3" y="47"/>
                    <a:pt x="0" y="52"/>
                    <a:pt x="2" y="56"/>
                  </a:cubicBezTo>
                  <a:cubicBezTo>
                    <a:pt x="4" y="63"/>
                    <a:pt x="4" y="63"/>
                    <a:pt x="4" y="63"/>
                  </a:cubicBezTo>
                  <a:cubicBezTo>
                    <a:pt x="114" y="37"/>
                    <a:pt x="114" y="37"/>
                    <a:pt x="114" y="37"/>
                  </a:cubicBezTo>
                  <a:lnTo>
                    <a:pt x="105" y="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0" name="Freeform 125">
              <a:extLst>
                <a:ext uri="{FF2B5EF4-FFF2-40B4-BE49-F238E27FC236}">
                  <a16:creationId xmlns:a16="http://schemas.microsoft.com/office/drawing/2014/main" id="{942204D5-A0EF-477C-BE97-3413F46F5DCC}"/>
                </a:ext>
              </a:extLst>
            </p:cNvPr>
            <p:cNvSpPr>
              <a:spLocks/>
            </p:cNvSpPr>
            <p:nvPr/>
          </p:nvSpPr>
          <p:spPr bwMode="auto">
            <a:xfrm>
              <a:off x="4272753" y="3763302"/>
              <a:ext cx="126341" cy="256629"/>
            </a:xfrm>
            <a:custGeom>
              <a:avLst/>
              <a:gdLst>
                <a:gd name="T0" fmla="*/ 52 w 53"/>
                <a:gd name="T1" fmla="*/ 92 h 105"/>
                <a:gd name="T2" fmla="*/ 48 w 53"/>
                <a:gd name="T3" fmla="*/ 101 h 105"/>
                <a:gd name="T4" fmla="*/ 37 w 53"/>
                <a:gd name="T5" fmla="*/ 104 h 105"/>
                <a:gd name="T6" fmla="*/ 28 w 53"/>
                <a:gd name="T7" fmla="*/ 97 h 105"/>
                <a:gd name="T8" fmla="*/ 1 w 53"/>
                <a:gd name="T9" fmla="*/ 13 h 105"/>
                <a:gd name="T10" fmla="*/ 5 w 53"/>
                <a:gd name="T11" fmla="*/ 4 h 105"/>
                <a:gd name="T12" fmla="*/ 16 w 53"/>
                <a:gd name="T13" fmla="*/ 1 h 105"/>
                <a:gd name="T14" fmla="*/ 25 w 53"/>
                <a:gd name="T15" fmla="*/ 8 h 105"/>
                <a:gd name="T16" fmla="*/ 52 w 53"/>
                <a:gd name="T17" fmla="*/ 9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5">
                  <a:moveTo>
                    <a:pt x="52" y="92"/>
                  </a:moveTo>
                  <a:cubicBezTo>
                    <a:pt x="53" y="96"/>
                    <a:pt x="52" y="101"/>
                    <a:pt x="48" y="101"/>
                  </a:cubicBezTo>
                  <a:cubicBezTo>
                    <a:pt x="37" y="104"/>
                    <a:pt x="37" y="104"/>
                    <a:pt x="37" y="104"/>
                  </a:cubicBezTo>
                  <a:cubicBezTo>
                    <a:pt x="33" y="105"/>
                    <a:pt x="29" y="102"/>
                    <a:pt x="28" y="97"/>
                  </a:cubicBezTo>
                  <a:cubicBezTo>
                    <a:pt x="1" y="13"/>
                    <a:pt x="1" y="13"/>
                    <a:pt x="1" y="13"/>
                  </a:cubicBezTo>
                  <a:cubicBezTo>
                    <a:pt x="0" y="9"/>
                    <a:pt x="1" y="4"/>
                    <a:pt x="5" y="4"/>
                  </a:cubicBezTo>
                  <a:cubicBezTo>
                    <a:pt x="16" y="1"/>
                    <a:pt x="16" y="1"/>
                    <a:pt x="16" y="1"/>
                  </a:cubicBezTo>
                  <a:cubicBezTo>
                    <a:pt x="20" y="0"/>
                    <a:pt x="24" y="3"/>
                    <a:pt x="25" y="8"/>
                  </a:cubicBezTo>
                  <a:lnTo>
                    <a:pt x="52" y="92"/>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1" name="Freeform 126">
              <a:extLst>
                <a:ext uri="{FF2B5EF4-FFF2-40B4-BE49-F238E27FC236}">
                  <a16:creationId xmlns:a16="http://schemas.microsoft.com/office/drawing/2014/main" id="{B1A14B33-E990-4706-BF96-19E4D5AA8F1D}"/>
                </a:ext>
              </a:extLst>
            </p:cNvPr>
            <p:cNvSpPr>
              <a:spLocks/>
            </p:cNvSpPr>
            <p:nvPr/>
          </p:nvSpPr>
          <p:spPr bwMode="auto">
            <a:xfrm>
              <a:off x="4306971" y="3876481"/>
              <a:ext cx="94755" cy="143450"/>
            </a:xfrm>
            <a:custGeom>
              <a:avLst/>
              <a:gdLst>
                <a:gd name="T0" fmla="*/ 39 w 40"/>
                <a:gd name="T1" fmla="*/ 49 h 59"/>
                <a:gd name="T2" fmla="*/ 34 w 40"/>
                <a:gd name="T3" fmla="*/ 55 h 59"/>
                <a:gd name="T4" fmla="*/ 23 w 40"/>
                <a:gd name="T5" fmla="*/ 58 h 59"/>
                <a:gd name="T6" fmla="*/ 15 w 40"/>
                <a:gd name="T7" fmla="*/ 55 h 59"/>
                <a:gd name="T8" fmla="*/ 1 w 40"/>
                <a:gd name="T9" fmla="*/ 10 h 59"/>
                <a:gd name="T10" fmla="*/ 6 w 40"/>
                <a:gd name="T11" fmla="*/ 4 h 59"/>
                <a:gd name="T12" fmla="*/ 17 w 40"/>
                <a:gd name="T13" fmla="*/ 1 h 59"/>
                <a:gd name="T14" fmla="*/ 25 w 40"/>
                <a:gd name="T15" fmla="*/ 4 h 59"/>
                <a:gd name="T16" fmla="*/ 39 w 40"/>
                <a:gd name="T1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9">
                  <a:moveTo>
                    <a:pt x="39" y="49"/>
                  </a:moveTo>
                  <a:cubicBezTo>
                    <a:pt x="40" y="52"/>
                    <a:pt x="38" y="55"/>
                    <a:pt x="34" y="55"/>
                  </a:cubicBezTo>
                  <a:cubicBezTo>
                    <a:pt x="23" y="58"/>
                    <a:pt x="23" y="58"/>
                    <a:pt x="23" y="58"/>
                  </a:cubicBezTo>
                  <a:cubicBezTo>
                    <a:pt x="19" y="59"/>
                    <a:pt x="16" y="58"/>
                    <a:pt x="15" y="55"/>
                  </a:cubicBezTo>
                  <a:cubicBezTo>
                    <a:pt x="1" y="10"/>
                    <a:pt x="1" y="10"/>
                    <a:pt x="1" y="10"/>
                  </a:cubicBezTo>
                  <a:cubicBezTo>
                    <a:pt x="0" y="7"/>
                    <a:pt x="2" y="4"/>
                    <a:pt x="6" y="4"/>
                  </a:cubicBezTo>
                  <a:cubicBezTo>
                    <a:pt x="17" y="1"/>
                    <a:pt x="17" y="1"/>
                    <a:pt x="17" y="1"/>
                  </a:cubicBezTo>
                  <a:cubicBezTo>
                    <a:pt x="20" y="0"/>
                    <a:pt x="24" y="2"/>
                    <a:pt x="25" y="4"/>
                  </a:cubicBezTo>
                  <a:lnTo>
                    <a:pt x="39" y="49"/>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2" name="Freeform 129">
              <a:extLst>
                <a:ext uri="{FF2B5EF4-FFF2-40B4-BE49-F238E27FC236}">
                  <a16:creationId xmlns:a16="http://schemas.microsoft.com/office/drawing/2014/main" id="{659E86DE-C9B6-43A2-BFC3-824EEB1FC189}"/>
                </a:ext>
              </a:extLst>
            </p:cNvPr>
            <p:cNvSpPr>
              <a:spLocks/>
            </p:cNvSpPr>
            <p:nvPr/>
          </p:nvSpPr>
          <p:spPr bwMode="auto">
            <a:xfrm>
              <a:off x="4406990" y="3756722"/>
              <a:ext cx="94755" cy="53959"/>
            </a:xfrm>
            <a:custGeom>
              <a:avLst/>
              <a:gdLst>
                <a:gd name="T0" fmla="*/ 0 w 72"/>
                <a:gd name="T1" fmla="*/ 41 h 41"/>
                <a:gd name="T2" fmla="*/ 72 w 72"/>
                <a:gd name="T3" fmla="*/ 0 h 41"/>
                <a:gd name="T4" fmla="*/ 0 w 72"/>
                <a:gd name="T5" fmla="*/ 41 h 41"/>
              </a:gdLst>
              <a:ahLst/>
              <a:cxnLst>
                <a:cxn ang="0">
                  <a:pos x="T0" y="T1"/>
                </a:cxn>
                <a:cxn ang="0">
                  <a:pos x="T2" y="T3"/>
                </a:cxn>
                <a:cxn ang="0">
                  <a:pos x="T4" y="T5"/>
                </a:cxn>
              </a:cxnLst>
              <a:rect l="0" t="0" r="r" b="b"/>
              <a:pathLst>
                <a:path w="72" h="41">
                  <a:moveTo>
                    <a:pt x="0" y="41"/>
                  </a:moveTo>
                  <a:lnTo>
                    <a:pt x="72" y="0"/>
                  </a:lnTo>
                  <a:lnTo>
                    <a:pt x="0" y="41"/>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3" name="Freeform 130">
              <a:extLst>
                <a:ext uri="{FF2B5EF4-FFF2-40B4-BE49-F238E27FC236}">
                  <a16:creationId xmlns:a16="http://schemas.microsoft.com/office/drawing/2014/main" id="{487D9D4F-7161-4278-9D9E-E46A82DDB49E}"/>
                </a:ext>
              </a:extLst>
            </p:cNvPr>
            <p:cNvSpPr>
              <a:spLocks/>
            </p:cNvSpPr>
            <p:nvPr/>
          </p:nvSpPr>
          <p:spPr bwMode="auto">
            <a:xfrm>
              <a:off x="4406990" y="3909383"/>
              <a:ext cx="109233" cy="0"/>
            </a:xfrm>
            <a:custGeom>
              <a:avLst/>
              <a:gdLst>
                <a:gd name="T0" fmla="*/ 0 w 83"/>
                <a:gd name="T1" fmla="*/ 83 w 83"/>
                <a:gd name="T2" fmla="*/ 0 w 83"/>
              </a:gdLst>
              <a:ahLst/>
              <a:cxnLst>
                <a:cxn ang="0">
                  <a:pos x="T0" y="0"/>
                </a:cxn>
                <a:cxn ang="0">
                  <a:pos x="T1" y="0"/>
                </a:cxn>
                <a:cxn ang="0">
                  <a:pos x="T2" y="0"/>
                </a:cxn>
              </a:cxnLst>
              <a:rect l="0" t="0" r="r" b="b"/>
              <a:pathLst>
                <a:path w="83">
                  <a:moveTo>
                    <a:pt x="0" y="0"/>
                  </a:moveTo>
                  <a:lnTo>
                    <a:pt x="83"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4" name="Freeform 131">
              <a:extLst>
                <a:ext uri="{FF2B5EF4-FFF2-40B4-BE49-F238E27FC236}">
                  <a16:creationId xmlns:a16="http://schemas.microsoft.com/office/drawing/2014/main" id="{3EE32830-389E-49AC-81FD-EEFD63EC16C5}"/>
                </a:ext>
              </a:extLst>
            </p:cNvPr>
            <p:cNvSpPr>
              <a:spLocks/>
            </p:cNvSpPr>
            <p:nvPr/>
          </p:nvSpPr>
          <p:spPr bwMode="auto">
            <a:xfrm>
              <a:off x="4451736" y="3900170"/>
              <a:ext cx="111864" cy="0"/>
            </a:xfrm>
            <a:custGeom>
              <a:avLst/>
              <a:gdLst>
                <a:gd name="T0" fmla="*/ 0 w 85"/>
                <a:gd name="T1" fmla="*/ 85 w 85"/>
                <a:gd name="T2" fmla="*/ 0 w 85"/>
              </a:gdLst>
              <a:ahLst/>
              <a:cxnLst>
                <a:cxn ang="0">
                  <a:pos x="T0" y="0"/>
                </a:cxn>
                <a:cxn ang="0">
                  <a:pos x="T1" y="0"/>
                </a:cxn>
                <a:cxn ang="0">
                  <a:pos x="T2" y="0"/>
                </a:cxn>
              </a:cxnLst>
              <a:rect l="0" t="0" r="r" b="b"/>
              <a:pathLst>
                <a:path w="85">
                  <a:moveTo>
                    <a:pt x="0" y="0"/>
                  </a:moveTo>
                  <a:lnTo>
                    <a:pt x="85"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5" name="Freeform 132">
              <a:extLst>
                <a:ext uri="{FF2B5EF4-FFF2-40B4-BE49-F238E27FC236}">
                  <a16:creationId xmlns:a16="http://schemas.microsoft.com/office/drawing/2014/main" id="{39EFB84A-A7CD-4C9B-A29A-5EE43B8CFCC8}"/>
                </a:ext>
              </a:extLst>
            </p:cNvPr>
            <p:cNvSpPr>
              <a:spLocks/>
            </p:cNvSpPr>
            <p:nvPr/>
          </p:nvSpPr>
          <p:spPr bwMode="auto">
            <a:xfrm>
              <a:off x="4454367" y="3817260"/>
              <a:ext cx="106600" cy="22373"/>
            </a:xfrm>
            <a:custGeom>
              <a:avLst/>
              <a:gdLst>
                <a:gd name="T0" fmla="*/ 0 w 81"/>
                <a:gd name="T1" fmla="*/ 17 h 17"/>
                <a:gd name="T2" fmla="*/ 81 w 81"/>
                <a:gd name="T3" fmla="*/ 0 h 17"/>
                <a:gd name="T4" fmla="*/ 0 w 81"/>
                <a:gd name="T5" fmla="*/ 17 h 17"/>
              </a:gdLst>
              <a:ahLst/>
              <a:cxnLst>
                <a:cxn ang="0">
                  <a:pos x="T0" y="T1"/>
                </a:cxn>
                <a:cxn ang="0">
                  <a:pos x="T2" y="T3"/>
                </a:cxn>
                <a:cxn ang="0">
                  <a:pos x="T4" y="T5"/>
                </a:cxn>
              </a:cxnLst>
              <a:rect l="0" t="0" r="r" b="b"/>
              <a:pathLst>
                <a:path w="81" h="17">
                  <a:moveTo>
                    <a:pt x="0" y="17"/>
                  </a:moveTo>
                  <a:lnTo>
                    <a:pt x="81" y="0"/>
                  </a:lnTo>
                  <a:lnTo>
                    <a:pt x="0" y="17"/>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6" name="Freeform 133">
              <a:extLst>
                <a:ext uri="{FF2B5EF4-FFF2-40B4-BE49-F238E27FC236}">
                  <a16:creationId xmlns:a16="http://schemas.microsoft.com/office/drawing/2014/main" id="{9ECCD7E9-B8D4-4165-BDC3-BA0E35CADE00}"/>
                </a:ext>
              </a:extLst>
            </p:cNvPr>
            <p:cNvSpPr>
              <a:spLocks/>
            </p:cNvSpPr>
            <p:nvPr/>
          </p:nvSpPr>
          <p:spPr bwMode="auto">
            <a:xfrm>
              <a:off x="4410938" y="3846213"/>
              <a:ext cx="107915" cy="22373"/>
            </a:xfrm>
            <a:custGeom>
              <a:avLst/>
              <a:gdLst>
                <a:gd name="T0" fmla="*/ 0 w 82"/>
                <a:gd name="T1" fmla="*/ 17 h 17"/>
                <a:gd name="T2" fmla="*/ 82 w 82"/>
                <a:gd name="T3" fmla="*/ 0 h 17"/>
                <a:gd name="T4" fmla="*/ 0 w 82"/>
                <a:gd name="T5" fmla="*/ 17 h 17"/>
              </a:gdLst>
              <a:ahLst/>
              <a:cxnLst>
                <a:cxn ang="0">
                  <a:pos x="T0" y="T1"/>
                </a:cxn>
                <a:cxn ang="0">
                  <a:pos x="T2" y="T3"/>
                </a:cxn>
                <a:cxn ang="0">
                  <a:pos x="T4" y="T5"/>
                </a:cxn>
              </a:cxnLst>
              <a:rect l="0" t="0" r="r" b="b"/>
              <a:pathLst>
                <a:path w="82" h="17">
                  <a:moveTo>
                    <a:pt x="0" y="17"/>
                  </a:moveTo>
                  <a:lnTo>
                    <a:pt x="82" y="0"/>
                  </a:lnTo>
                  <a:lnTo>
                    <a:pt x="0" y="17"/>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7" name="Freeform 134">
              <a:extLst>
                <a:ext uri="{FF2B5EF4-FFF2-40B4-BE49-F238E27FC236}">
                  <a16:creationId xmlns:a16="http://schemas.microsoft.com/office/drawing/2014/main" id="{212E611A-31DB-4F4E-AF29-58B4DF168D90}"/>
                </a:ext>
              </a:extLst>
            </p:cNvPr>
            <p:cNvSpPr>
              <a:spLocks/>
            </p:cNvSpPr>
            <p:nvPr/>
          </p:nvSpPr>
          <p:spPr bwMode="auto">
            <a:xfrm>
              <a:off x="4451736" y="3839633"/>
              <a:ext cx="67119" cy="3949"/>
            </a:xfrm>
            <a:custGeom>
              <a:avLst/>
              <a:gdLst>
                <a:gd name="T0" fmla="*/ 0 w 51"/>
                <a:gd name="T1" fmla="*/ 0 h 3"/>
                <a:gd name="T2" fmla="*/ 51 w 51"/>
                <a:gd name="T3" fmla="*/ 3 h 3"/>
                <a:gd name="T4" fmla="*/ 0 w 51"/>
                <a:gd name="T5" fmla="*/ 0 h 3"/>
              </a:gdLst>
              <a:ahLst/>
              <a:cxnLst>
                <a:cxn ang="0">
                  <a:pos x="T0" y="T1"/>
                </a:cxn>
                <a:cxn ang="0">
                  <a:pos x="T2" y="T3"/>
                </a:cxn>
                <a:cxn ang="0">
                  <a:pos x="T4" y="T5"/>
                </a:cxn>
              </a:cxnLst>
              <a:rect l="0" t="0" r="r" b="b"/>
              <a:pathLst>
                <a:path w="51" h="3">
                  <a:moveTo>
                    <a:pt x="0" y="0"/>
                  </a:moveTo>
                  <a:lnTo>
                    <a:pt x="51" y="3"/>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328" name="Group 327">
              <a:extLst>
                <a:ext uri="{FF2B5EF4-FFF2-40B4-BE49-F238E27FC236}">
                  <a16:creationId xmlns:a16="http://schemas.microsoft.com/office/drawing/2014/main" id="{F590126B-7639-45E1-B8B2-63E085A97EAB}"/>
                </a:ext>
              </a:extLst>
            </p:cNvPr>
            <p:cNvGrpSpPr/>
            <p:nvPr/>
          </p:nvGrpSpPr>
          <p:grpSpPr>
            <a:xfrm>
              <a:off x="3523925" y="3544839"/>
              <a:ext cx="623805" cy="1356841"/>
              <a:chOff x="3021013" y="3240722"/>
              <a:chExt cx="752476" cy="1636714"/>
            </a:xfrm>
          </p:grpSpPr>
          <p:sp>
            <p:nvSpPr>
              <p:cNvPr id="329" name="Freeform 88">
                <a:extLst>
                  <a:ext uri="{FF2B5EF4-FFF2-40B4-BE49-F238E27FC236}">
                    <a16:creationId xmlns:a16="http://schemas.microsoft.com/office/drawing/2014/main" id="{4DD732D3-6F73-476E-AA75-85C50A6F94EB}"/>
                  </a:ext>
                </a:extLst>
              </p:cNvPr>
              <p:cNvSpPr>
                <a:spLocks/>
              </p:cNvSpPr>
              <p:nvPr/>
            </p:nvSpPr>
            <p:spPr bwMode="auto">
              <a:xfrm>
                <a:off x="3267076" y="4410711"/>
                <a:ext cx="109538" cy="466725"/>
              </a:xfrm>
              <a:custGeom>
                <a:avLst/>
                <a:gdLst>
                  <a:gd name="T0" fmla="*/ 11 w 38"/>
                  <a:gd name="T1" fmla="*/ 30 h 159"/>
                  <a:gd name="T2" fmla="*/ 0 w 38"/>
                  <a:gd name="T3" fmla="*/ 121 h 159"/>
                  <a:gd name="T4" fmla="*/ 23 w 38"/>
                  <a:gd name="T5" fmla="*/ 125 h 159"/>
                  <a:gd name="T6" fmla="*/ 38 w 38"/>
                  <a:gd name="T7" fmla="*/ 35 h 159"/>
                  <a:gd name="T8" fmla="*/ 11 w 38"/>
                  <a:gd name="T9" fmla="*/ 30 h 159"/>
                </a:gdLst>
                <a:ahLst/>
                <a:cxnLst>
                  <a:cxn ang="0">
                    <a:pos x="T0" y="T1"/>
                  </a:cxn>
                  <a:cxn ang="0">
                    <a:pos x="T2" y="T3"/>
                  </a:cxn>
                  <a:cxn ang="0">
                    <a:pos x="T4" y="T5"/>
                  </a:cxn>
                  <a:cxn ang="0">
                    <a:pos x="T6" y="T7"/>
                  </a:cxn>
                  <a:cxn ang="0">
                    <a:pos x="T8" y="T9"/>
                  </a:cxn>
                </a:cxnLst>
                <a:rect l="0" t="0" r="r" b="b"/>
                <a:pathLst>
                  <a:path w="38" h="159">
                    <a:moveTo>
                      <a:pt x="11" y="30"/>
                    </a:moveTo>
                    <a:cubicBezTo>
                      <a:pt x="0" y="121"/>
                      <a:pt x="0" y="121"/>
                      <a:pt x="0" y="121"/>
                    </a:cubicBezTo>
                    <a:cubicBezTo>
                      <a:pt x="0" y="121"/>
                      <a:pt x="14" y="159"/>
                      <a:pt x="23" y="125"/>
                    </a:cubicBezTo>
                    <a:cubicBezTo>
                      <a:pt x="38" y="35"/>
                      <a:pt x="38" y="35"/>
                      <a:pt x="38" y="35"/>
                    </a:cubicBezTo>
                    <a:cubicBezTo>
                      <a:pt x="38" y="35"/>
                      <a:pt x="25" y="0"/>
                      <a:pt x="11" y="3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0" name="Freeform 89">
                <a:extLst>
                  <a:ext uri="{FF2B5EF4-FFF2-40B4-BE49-F238E27FC236}">
                    <a16:creationId xmlns:a16="http://schemas.microsoft.com/office/drawing/2014/main" id="{679B0581-3D83-4C52-82B3-C28AED4EFED4}"/>
                  </a:ext>
                </a:extLst>
              </p:cNvPr>
              <p:cNvSpPr>
                <a:spLocks/>
              </p:cNvSpPr>
              <p:nvPr/>
            </p:nvSpPr>
            <p:spPr bwMode="auto">
              <a:xfrm>
                <a:off x="3476626" y="4394836"/>
                <a:ext cx="92075" cy="468313"/>
              </a:xfrm>
              <a:custGeom>
                <a:avLst/>
                <a:gdLst>
                  <a:gd name="T0" fmla="*/ 5 w 32"/>
                  <a:gd name="T1" fmla="*/ 31 h 159"/>
                  <a:gd name="T2" fmla="*/ 0 w 32"/>
                  <a:gd name="T3" fmla="*/ 122 h 159"/>
                  <a:gd name="T4" fmla="*/ 24 w 32"/>
                  <a:gd name="T5" fmla="*/ 124 h 159"/>
                  <a:gd name="T6" fmla="*/ 32 w 32"/>
                  <a:gd name="T7" fmla="*/ 34 h 159"/>
                  <a:gd name="T8" fmla="*/ 5 w 32"/>
                  <a:gd name="T9" fmla="*/ 31 h 159"/>
                </a:gdLst>
                <a:ahLst/>
                <a:cxnLst>
                  <a:cxn ang="0">
                    <a:pos x="T0" y="T1"/>
                  </a:cxn>
                  <a:cxn ang="0">
                    <a:pos x="T2" y="T3"/>
                  </a:cxn>
                  <a:cxn ang="0">
                    <a:pos x="T4" y="T5"/>
                  </a:cxn>
                  <a:cxn ang="0">
                    <a:pos x="T6" y="T7"/>
                  </a:cxn>
                  <a:cxn ang="0">
                    <a:pos x="T8" y="T9"/>
                  </a:cxn>
                </a:cxnLst>
                <a:rect l="0" t="0" r="r" b="b"/>
                <a:pathLst>
                  <a:path w="32" h="159">
                    <a:moveTo>
                      <a:pt x="5" y="31"/>
                    </a:moveTo>
                    <a:cubicBezTo>
                      <a:pt x="0" y="122"/>
                      <a:pt x="0" y="122"/>
                      <a:pt x="0" y="122"/>
                    </a:cubicBezTo>
                    <a:cubicBezTo>
                      <a:pt x="0" y="122"/>
                      <a:pt x="18" y="159"/>
                      <a:pt x="24" y="124"/>
                    </a:cubicBezTo>
                    <a:cubicBezTo>
                      <a:pt x="32" y="34"/>
                      <a:pt x="32" y="34"/>
                      <a:pt x="32" y="34"/>
                    </a:cubicBezTo>
                    <a:cubicBezTo>
                      <a:pt x="32" y="34"/>
                      <a:pt x="17" y="0"/>
                      <a:pt x="5" y="3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1" name="Oval 90">
                <a:extLst>
                  <a:ext uri="{FF2B5EF4-FFF2-40B4-BE49-F238E27FC236}">
                    <a16:creationId xmlns:a16="http://schemas.microsoft.com/office/drawing/2014/main" id="{8B0790C8-899F-4926-8B97-686DB1C052C8}"/>
                  </a:ext>
                </a:extLst>
              </p:cNvPr>
              <p:cNvSpPr>
                <a:spLocks noChangeArrowheads="1"/>
              </p:cNvSpPr>
              <p:nvPr/>
            </p:nvSpPr>
            <p:spPr bwMode="auto">
              <a:xfrm>
                <a:off x="3270251" y="4097973"/>
                <a:ext cx="304800" cy="312738"/>
              </a:xfrm>
              <a:prstGeom prst="ellipse">
                <a:avLst/>
              </a:prstGeom>
              <a:solidFill>
                <a:srgbClr val="89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2" name="Oval 91">
                <a:extLst>
                  <a:ext uri="{FF2B5EF4-FFF2-40B4-BE49-F238E27FC236}">
                    <a16:creationId xmlns:a16="http://schemas.microsoft.com/office/drawing/2014/main" id="{9E0B72F0-DA26-4393-8E9E-22330D3201D4}"/>
                  </a:ext>
                </a:extLst>
              </p:cNvPr>
              <p:cNvSpPr>
                <a:spLocks noChangeArrowheads="1"/>
              </p:cNvSpPr>
              <p:nvPr/>
            </p:nvSpPr>
            <p:spPr bwMode="auto">
              <a:xfrm>
                <a:off x="3252788" y="3801111"/>
                <a:ext cx="233363" cy="238125"/>
              </a:xfrm>
              <a:prstGeom prst="ellipse">
                <a:avLst/>
              </a:prstGeom>
              <a:solidFill>
                <a:srgbClr val="89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3" name="Freeform 92">
                <a:extLst>
                  <a:ext uri="{FF2B5EF4-FFF2-40B4-BE49-F238E27FC236}">
                    <a16:creationId xmlns:a16="http://schemas.microsoft.com/office/drawing/2014/main" id="{8AF939B8-3751-447F-9144-8050BC887448}"/>
                  </a:ext>
                </a:extLst>
              </p:cNvPr>
              <p:cNvSpPr>
                <a:spLocks/>
              </p:cNvSpPr>
              <p:nvPr/>
            </p:nvSpPr>
            <p:spPr bwMode="auto">
              <a:xfrm>
                <a:off x="3221038" y="3780473"/>
                <a:ext cx="390525" cy="793750"/>
              </a:xfrm>
              <a:custGeom>
                <a:avLst/>
                <a:gdLst>
                  <a:gd name="T0" fmla="*/ 11 w 136"/>
                  <a:gd name="T1" fmla="*/ 48 h 270"/>
                  <a:gd name="T2" fmla="*/ 17 w 136"/>
                  <a:gd name="T3" fmla="*/ 161 h 270"/>
                  <a:gd name="T4" fmla="*/ 23 w 136"/>
                  <a:gd name="T5" fmla="*/ 262 h 270"/>
                  <a:gd name="T6" fmla="*/ 121 w 136"/>
                  <a:gd name="T7" fmla="*/ 242 h 270"/>
                  <a:gd name="T8" fmla="*/ 110 w 136"/>
                  <a:gd name="T9" fmla="*/ 128 h 270"/>
                  <a:gd name="T10" fmla="*/ 87 w 136"/>
                  <a:gd name="T11" fmla="*/ 82 h 270"/>
                  <a:gd name="T12" fmla="*/ 101 w 136"/>
                  <a:gd name="T13" fmla="*/ 35 h 270"/>
                  <a:gd name="T14" fmla="*/ 70 w 136"/>
                  <a:gd name="T15" fmla="*/ 10 h 270"/>
                  <a:gd name="T16" fmla="*/ 33 w 136"/>
                  <a:gd name="T17" fmla="*/ 0 h 270"/>
                  <a:gd name="T18" fmla="*/ 0 w 136"/>
                  <a:gd name="T19" fmla="*/ 15 h 270"/>
                  <a:gd name="T20" fmla="*/ 11 w 136"/>
                  <a:gd name="T21" fmla="*/ 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270">
                    <a:moveTo>
                      <a:pt x="11" y="48"/>
                    </a:moveTo>
                    <a:cubicBezTo>
                      <a:pt x="11" y="48"/>
                      <a:pt x="31" y="64"/>
                      <a:pt x="17" y="161"/>
                    </a:cubicBezTo>
                    <a:cubicBezTo>
                      <a:pt x="17" y="161"/>
                      <a:pt x="2" y="243"/>
                      <a:pt x="23" y="262"/>
                    </a:cubicBezTo>
                    <a:cubicBezTo>
                      <a:pt x="23" y="262"/>
                      <a:pt x="95" y="270"/>
                      <a:pt x="121" y="242"/>
                    </a:cubicBezTo>
                    <a:cubicBezTo>
                      <a:pt x="121" y="242"/>
                      <a:pt x="136" y="146"/>
                      <a:pt x="110" y="128"/>
                    </a:cubicBezTo>
                    <a:cubicBezTo>
                      <a:pt x="110" y="128"/>
                      <a:pt x="85" y="111"/>
                      <a:pt x="87" y="82"/>
                    </a:cubicBezTo>
                    <a:cubicBezTo>
                      <a:pt x="101" y="35"/>
                      <a:pt x="101" y="35"/>
                      <a:pt x="101" y="35"/>
                    </a:cubicBezTo>
                    <a:cubicBezTo>
                      <a:pt x="70" y="10"/>
                      <a:pt x="70" y="10"/>
                      <a:pt x="70" y="10"/>
                    </a:cubicBezTo>
                    <a:cubicBezTo>
                      <a:pt x="33" y="0"/>
                      <a:pt x="33" y="0"/>
                      <a:pt x="33" y="0"/>
                    </a:cubicBezTo>
                    <a:cubicBezTo>
                      <a:pt x="0" y="15"/>
                      <a:pt x="0" y="15"/>
                      <a:pt x="0" y="15"/>
                    </a:cubicBezTo>
                    <a:lnTo>
                      <a:pt x="11" y="48"/>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4" name="Freeform 93">
                <a:extLst>
                  <a:ext uri="{FF2B5EF4-FFF2-40B4-BE49-F238E27FC236}">
                    <a16:creationId xmlns:a16="http://schemas.microsoft.com/office/drawing/2014/main" id="{68E337B3-1FCA-48F1-B586-DEF3CF3E10B4}"/>
                  </a:ext>
                </a:extLst>
              </p:cNvPr>
              <p:cNvSpPr>
                <a:spLocks/>
              </p:cNvSpPr>
              <p:nvPr/>
            </p:nvSpPr>
            <p:spPr bwMode="auto">
              <a:xfrm>
                <a:off x="3373438" y="3783648"/>
                <a:ext cx="273050" cy="352425"/>
              </a:xfrm>
              <a:custGeom>
                <a:avLst/>
                <a:gdLst>
                  <a:gd name="T0" fmla="*/ 9 w 95"/>
                  <a:gd name="T1" fmla="*/ 34 h 120"/>
                  <a:gd name="T2" fmla="*/ 59 w 95"/>
                  <a:gd name="T3" fmla="*/ 107 h 120"/>
                  <a:gd name="T4" fmla="*/ 80 w 95"/>
                  <a:gd name="T5" fmla="*/ 88 h 120"/>
                  <a:gd name="T6" fmla="*/ 32 w 95"/>
                  <a:gd name="T7" fmla="*/ 13 h 120"/>
                  <a:gd name="T8" fmla="*/ 9 w 95"/>
                  <a:gd name="T9" fmla="*/ 34 h 120"/>
                </a:gdLst>
                <a:ahLst/>
                <a:cxnLst>
                  <a:cxn ang="0">
                    <a:pos x="T0" y="T1"/>
                  </a:cxn>
                  <a:cxn ang="0">
                    <a:pos x="T2" y="T3"/>
                  </a:cxn>
                  <a:cxn ang="0">
                    <a:pos x="T4" y="T5"/>
                  </a:cxn>
                  <a:cxn ang="0">
                    <a:pos x="T6" y="T7"/>
                  </a:cxn>
                  <a:cxn ang="0">
                    <a:pos x="T8" y="T9"/>
                  </a:cxn>
                </a:cxnLst>
                <a:rect l="0" t="0" r="r" b="b"/>
                <a:pathLst>
                  <a:path w="95" h="120">
                    <a:moveTo>
                      <a:pt x="9" y="34"/>
                    </a:moveTo>
                    <a:cubicBezTo>
                      <a:pt x="59" y="107"/>
                      <a:pt x="59" y="107"/>
                      <a:pt x="59" y="107"/>
                    </a:cubicBezTo>
                    <a:cubicBezTo>
                      <a:pt x="59" y="107"/>
                      <a:pt x="95" y="120"/>
                      <a:pt x="80" y="88"/>
                    </a:cubicBezTo>
                    <a:cubicBezTo>
                      <a:pt x="32" y="13"/>
                      <a:pt x="32" y="13"/>
                      <a:pt x="32" y="13"/>
                    </a:cubicBezTo>
                    <a:cubicBezTo>
                      <a:pt x="32" y="13"/>
                      <a:pt x="0" y="0"/>
                      <a:pt x="9" y="34"/>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5" name="Freeform 94">
                <a:extLst>
                  <a:ext uri="{FF2B5EF4-FFF2-40B4-BE49-F238E27FC236}">
                    <a16:creationId xmlns:a16="http://schemas.microsoft.com/office/drawing/2014/main" id="{BCCAF8EB-0072-4803-B764-EA606EF91183}"/>
                  </a:ext>
                </a:extLst>
              </p:cNvPr>
              <p:cNvSpPr>
                <a:spLocks/>
              </p:cNvSpPr>
              <p:nvPr/>
            </p:nvSpPr>
            <p:spPr bwMode="auto">
              <a:xfrm>
                <a:off x="3065463" y="4080511"/>
                <a:ext cx="273050" cy="227013"/>
              </a:xfrm>
              <a:custGeom>
                <a:avLst/>
                <a:gdLst>
                  <a:gd name="T0" fmla="*/ 20 w 95"/>
                  <a:gd name="T1" fmla="*/ 0 h 77"/>
                  <a:gd name="T2" fmla="*/ 80 w 95"/>
                  <a:gd name="T3" fmla="*/ 44 h 77"/>
                  <a:gd name="T4" fmla="*/ 65 w 95"/>
                  <a:gd name="T5" fmla="*/ 77 h 77"/>
                  <a:gd name="T6" fmla="*/ 55 w 95"/>
                  <a:gd name="T7" fmla="*/ 72 h 77"/>
                  <a:gd name="T8" fmla="*/ 64 w 95"/>
                  <a:gd name="T9" fmla="*/ 54 h 77"/>
                  <a:gd name="T10" fmla="*/ 4 w 95"/>
                  <a:gd name="T11" fmla="*/ 20 h 77"/>
                  <a:gd name="T12" fmla="*/ 0 w 95"/>
                  <a:gd name="T13" fmla="*/ 6 h 77"/>
                  <a:gd name="T14" fmla="*/ 20 w 95"/>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77">
                    <a:moveTo>
                      <a:pt x="20" y="0"/>
                    </a:moveTo>
                    <a:cubicBezTo>
                      <a:pt x="80" y="44"/>
                      <a:pt x="80" y="44"/>
                      <a:pt x="80" y="44"/>
                    </a:cubicBezTo>
                    <a:cubicBezTo>
                      <a:pt x="80" y="44"/>
                      <a:pt x="95" y="61"/>
                      <a:pt x="65" y="77"/>
                    </a:cubicBezTo>
                    <a:cubicBezTo>
                      <a:pt x="55" y="72"/>
                      <a:pt x="55" y="72"/>
                      <a:pt x="55" y="72"/>
                    </a:cubicBezTo>
                    <a:cubicBezTo>
                      <a:pt x="64" y="54"/>
                      <a:pt x="64" y="54"/>
                      <a:pt x="64" y="54"/>
                    </a:cubicBezTo>
                    <a:cubicBezTo>
                      <a:pt x="64" y="54"/>
                      <a:pt x="11" y="28"/>
                      <a:pt x="4" y="20"/>
                    </a:cubicBezTo>
                    <a:cubicBezTo>
                      <a:pt x="0" y="6"/>
                      <a:pt x="0" y="6"/>
                      <a:pt x="0" y="6"/>
                    </a:cubicBezTo>
                    <a:lnTo>
                      <a:pt x="2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6" name="Freeform 95">
                <a:extLst>
                  <a:ext uri="{FF2B5EF4-FFF2-40B4-BE49-F238E27FC236}">
                    <a16:creationId xmlns:a16="http://schemas.microsoft.com/office/drawing/2014/main" id="{8D38DDDA-617A-486C-83AC-DA0088A66814}"/>
                  </a:ext>
                </a:extLst>
              </p:cNvPr>
              <p:cNvSpPr>
                <a:spLocks/>
              </p:cNvSpPr>
              <p:nvPr/>
            </p:nvSpPr>
            <p:spPr bwMode="auto">
              <a:xfrm>
                <a:off x="3533776" y="3858261"/>
                <a:ext cx="227013" cy="269875"/>
              </a:xfrm>
              <a:custGeom>
                <a:avLst/>
                <a:gdLst>
                  <a:gd name="T0" fmla="*/ 0 w 79"/>
                  <a:gd name="T1" fmla="*/ 71 h 92"/>
                  <a:gd name="T2" fmla="*/ 47 w 79"/>
                  <a:gd name="T3" fmla="*/ 14 h 92"/>
                  <a:gd name="T4" fmla="*/ 79 w 79"/>
                  <a:gd name="T5" fmla="*/ 31 h 92"/>
                  <a:gd name="T6" fmla="*/ 74 w 79"/>
                  <a:gd name="T7" fmla="*/ 41 h 92"/>
                  <a:gd name="T8" fmla="*/ 56 w 79"/>
                  <a:gd name="T9" fmla="*/ 31 h 92"/>
                  <a:gd name="T10" fmla="*/ 19 w 79"/>
                  <a:gd name="T11" fmla="*/ 89 h 92"/>
                  <a:gd name="T12" fmla="*/ 5 w 79"/>
                  <a:gd name="T13" fmla="*/ 92 h 92"/>
                  <a:gd name="T14" fmla="*/ 0 w 79"/>
                  <a:gd name="T15" fmla="*/ 7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92">
                    <a:moveTo>
                      <a:pt x="0" y="71"/>
                    </a:moveTo>
                    <a:cubicBezTo>
                      <a:pt x="47" y="14"/>
                      <a:pt x="47" y="14"/>
                      <a:pt x="47" y="14"/>
                    </a:cubicBezTo>
                    <a:cubicBezTo>
                      <a:pt x="47" y="14"/>
                      <a:pt x="65" y="0"/>
                      <a:pt x="79" y="31"/>
                    </a:cubicBezTo>
                    <a:cubicBezTo>
                      <a:pt x="74" y="41"/>
                      <a:pt x="74" y="41"/>
                      <a:pt x="74" y="41"/>
                    </a:cubicBezTo>
                    <a:cubicBezTo>
                      <a:pt x="56" y="31"/>
                      <a:pt x="56" y="31"/>
                      <a:pt x="56" y="31"/>
                    </a:cubicBezTo>
                    <a:cubicBezTo>
                      <a:pt x="56" y="31"/>
                      <a:pt x="27" y="82"/>
                      <a:pt x="19" y="89"/>
                    </a:cubicBezTo>
                    <a:cubicBezTo>
                      <a:pt x="5" y="92"/>
                      <a:pt x="5" y="92"/>
                      <a:pt x="5" y="92"/>
                    </a:cubicBezTo>
                    <a:lnTo>
                      <a:pt x="0" y="7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7" name="Freeform 96">
                <a:extLst>
                  <a:ext uri="{FF2B5EF4-FFF2-40B4-BE49-F238E27FC236}">
                    <a16:creationId xmlns:a16="http://schemas.microsoft.com/office/drawing/2014/main" id="{3B07B705-D490-4FA6-9577-85F7FBD60E29}"/>
                  </a:ext>
                </a:extLst>
              </p:cNvPr>
              <p:cNvSpPr>
                <a:spLocks/>
              </p:cNvSpPr>
              <p:nvPr/>
            </p:nvSpPr>
            <p:spPr bwMode="auto">
              <a:xfrm>
                <a:off x="3351213" y="3804286"/>
                <a:ext cx="188913" cy="203200"/>
              </a:xfrm>
              <a:custGeom>
                <a:avLst/>
                <a:gdLst>
                  <a:gd name="T0" fmla="*/ 66 w 66"/>
                  <a:gd name="T1" fmla="*/ 37 h 69"/>
                  <a:gd name="T2" fmla="*/ 31 w 66"/>
                  <a:gd name="T3" fmla="*/ 0 h 69"/>
                  <a:gd name="T4" fmla="*/ 25 w 66"/>
                  <a:gd name="T5" fmla="*/ 52 h 69"/>
                  <a:gd name="T6" fmla="*/ 41 w 66"/>
                  <a:gd name="T7" fmla="*/ 69 h 69"/>
                  <a:gd name="T8" fmla="*/ 66 w 66"/>
                  <a:gd name="T9" fmla="*/ 37 h 69"/>
                </a:gdLst>
                <a:ahLst/>
                <a:cxnLst>
                  <a:cxn ang="0">
                    <a:pos x="T0" y="T1"/>
                  </a:cxn>
                  <a:cxn ang="0">
                    <a:pos x="T2" y="T3"/>
                  </a:cxn>
                  <a:cxn ang="0">
                    <a:pos x="T4" y="T5"/>
                  </a:cxn>
                  <a:cxn ang="0">
                    <a:pos x="T6" y="T7"/>
                  </a:cxn>
                  <a:cxn ang="0">
                    <a:pos x="T8" y="T9"/>
                  </a:cxn>
                </a:cxnLst>
                <a:rect l="0" t="0" r="r" b="b"/>
                <a:pathLst>
                  <a:path w="66" h="69">
                    <a:moveTo>
                      <a:pt x="66" y="37"/>
                    </a:moveTo>
                    <a:cubicBezTo>
                      <a:pt x="66" y="37"/>
                      <a:pt x="55" y="2"/>
                      <a:pt x="31" y="0"/>
                    </a:cubicBezTo>
                    <a:cubicBezTo>
                      <a:pt x="31" y="0"/>
                      <a:pt x="0" y="4"/>
                      <a:pt x="25" y="52"/>
                    </a:cubicBezTo>
                    <a:cubicBezTo>
                      <a:pt x="41" y="69"/>
                      <a:pt x="41" y="69"/>
                      <a:pt x="41" y="69"/>
                    </a:cubicBezTo>
                    <a:cubicBezTo>
                      <a:pt x="41" y="69"/>
                      <a:pt x="36" y="28"/>
                      <a:pt x="66" y="37"/>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8" name="Freeform 97">
                <a:extLst>
                  <a:ext uri="{FF2B5EF4-FFF2-40B4-BE49-F238E27FC236}">
                    <a16:creationId xmlns:a16="http://schemas.microsoft.com/office/drawing/2014/main" id="{00C4ED7A-A5B1-4397-9782-90DA90B0BC30}"/>
                  </a:ext>
                </a:extLst>
              </p:cNvPr>
              <p:cNvSpPr>
                <a:spLocks/>
              </p:cNvSpPr>
              <p:nvPr/>
            </p:nvSpPr>
            <p:spPr bwMode="auto">
              <a:xfrm>
                <a:off x="3203576" y="3807461"/>
                <a:ext cx="311150" cy="285750"/>
              </a:xfrm>
              <a:custGeom>
                <a:avLst/>
                <a:gdLst>
                  <a:gd name="T0" fmla="*/ 28 w 108"/>
                  <a:gd name="T1" fmla="*/ 97 h 97"/>
                  <a:gd name="T2" fmla="*/ 0 w 108"/>
                  <a:gd name="T3" fmla="*/ 17 h 97"/>
                  <a:gd name="T4" fmla="*/ 29 w 108"/>
                  <a:gd name="T5" fmla="*/ 9 h 97"/>
                  <a:gd name="T6" fmla="*/ 70 w 108"/>
                  <a:gd name="T7" fmla="*/ 0 h 97"/>
                  <a:gd name="T8" fmla="*/ 77 w 108"/>
                  <a:gd name="T9" fmla="*/ 1 h 97"/>
                  <a:gd name="T10" fmla="*/ 106 w 108"/>
                  <a:gd name="T11" fmla="*/ 47 h 97"/>
                  <a:gd name="T12" fmla="*/ 86 w 108"/>
                  <a:gd name="T13" fmla="*/ 68 h 97"/>
                  <a:gd name="T14" fmla="*/ 82 w 108"/>
                  <a:gd name="T15" fmla="*/ 97 h 97"/>
                  <a:gd name="T16" fmla="*/ 28 w 10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7">
                    <a:moveTo>
                      <a:pt x="28" y="97"/>
                    </a:moveTo>
                    <a:cubicBezTo>
                      <a:pt x="0" y="17"/>
                      <a:pt x="0" y="17"/>
                      <a:pt x="0" y="17"/>
                    </a:cubicBezTo>
                    <a:cubicBezTo>
                      <a:pt x="29" y="9"/>
                      <a:pt x="29" y="9"/>
                      <a:pt x="29" y="9"/>
                    </a:cubicBezTo>
                    <a:cubicBezTo>
                      <a:pt x="70" y="0"/>
                      <a:pt x="70" y="0"/>
                      <a:pt x="70" y="0"/>
                    </a:cubicBezTo>
                    <a:cubicBezTo>
                      <a:pt x="77" y="1"/>
                      <a:pt x="77" y="1"/>
                      <a:pt x="77" y="1"/>
                    </a:cubicBezTo>
                    <a:cubicBezTo>
                      <a:pt x="106" y="47"/>
                      <a:pt x="106" y="47"/>
                      <a:pt x="106" y="47"/>
                    </a:cubicBezTo>
                    <a:cubicBezTo>
                      <a:pt x="106" y="47"/>
                      <a:pt x="108" y="61"/>
                      <a:pt x="86" y="68"/>
                    </a:cubicBezTo>
                    <a:cubicBezTo>
                      <a:pt x="82" y="97"/>
                      <a:pt x="82" y="97"/>
                      <a:pt x="82" y="97"/>
                    </a:cubicBezTo>
                    <a:lnTo>
                      <a:pt x="28" y="97"/>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39" name="Freeform 98">
                <a:extLst>
                  <a:ext uri="{FF2B5EF4-FFF2-40B4-BE49-F238E27FC236}">
                    <a16:creationId xmlns:a16="http://schemas.microsoft.com/office/drawing/2014/main" id="{CE0DD772-F1F5-465B-BDB2-1BB4B187163B}"/>
                  </a:ext>
                </a:extLst>
              </p:cNvPr>
              <p:cNvSpPr>
                <a:spLocks/>
              </p:cNvSpPr>
              <p:nvPr/>
            </p:nvSpPr>
            <p:spPr bwMode="auto">
              <a:xfrm>
                <a:off x="3021013" y="3240722"/>
                <a:ext cx="200025" cy="201613"/>
              </a:xfrm>
              <a:custGeom>
                <a:avLst/>
                <a:gdLst>
                  <a:gd name="T0" fmla="*/ 61 w 70"/>
                  <a:gd name="T1" fmla="*/ 10 h 69"/>
                  <a:gd name="T2" fmla="*/ 52 w 70"/>
                  <a:gd name="T3" fmla="*/ 53 h 69"/>
                  <a:gd name="T4" fmla="*/ 9 w 70"/>
                  <a:gd name="T5" fmla="*/ 59 h 69"/>
                  <a:gd name="T6" fmla="*/ 18 w 70"/>
                  <a:gd name="T7" fmla="*/ 16 h 69"/>
                  <a:gd name="T8" fmla="*/ 61 w 70"/>
                  <a:gd name="T9" fmla="*/ 10 h 69"/>
                </a:gdLst>
                <a:ahLst/>
                <a:cxnLst>
                  <a:cxn ang="0">
                    <a:pos x="T0" y="T1"/>
                  </a:cxn>
                  <a:cxn ang="0">
                    <a:pos x="T2" y="T3"/>
                  </a:cxn>
                  <a:cxn ang="0">
                    <a:pos x="T4" y="T5"/>
                  </a:cxn>
                  <a:cxn ang="0">
                    <a:pos x="T6" y="T7"/>
                  </a:cxn>
                  <a:cxn ang="0">
                    <a:pos x="T8" y="T9"/>
                  </a:cxn>
                </a:cxnLst>
                <a:rect l="0" t="0" r="r" b="b"/>
                <a:pathLst>
                  <a:path w="70" h="69">
                    <a:moveTo>
                      <a:pt x="61" y="10"/>
                    </a:moveTo>
                    <a:cubicBezTo>
                      <a:pt x="70" y="21"/>
                      <a:pt x="67" y="40"/>
                      <a:pt x="52" y="53"/>
                    </a:cubicBezTo>
                    <a:cubicBezTo>
                      <a:pt x="38" y="66"/>
                      <a:pt x="19" y="69"/>
                      <a:pt x="9" y="59"/>
                    </a:cubicBezTo>
                    <a:cubicBezTo>
                      <a:pt x="0" y="48"/>
                      <a:pt x="4" y="29"/>
                      <a:pt x="18" y="16"/>
                    </a:cubicBezTo>
                    <a:cubicBezTo>
                      <a:pt x="32" y="3"/>
                      <a:pt x="51" y="0"/>
                      <a:pt x="61" y="10"/>
                    </a:cubicBez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0" name="Freeform 99">
                <a:extLst>
                  <a:ext uri="{FF2B5EF4-FFF2-40B4-BE49-F238E27FC236}">
                    <a16:creationId xmlns:a16="http://schemas.microsoft.com/office/drawing/2014/main" id="{BE1CCD0D-E44E-40EA-A2CF-3A3720A0B274}"/>
                  </a:ext>
                </a:extLst>
              </p:cNvPr>
              <p:cNvSpPr>
                <a:spLocks/>
              </p:cNvSpPr>
              <p:nvPr/>
            </p:nvSpPr>
            <p:spPr bwMode="auto">
              <a:xfrm>
                <a:off x="3097213" y="3310573"/>
                <a:ext cx="431800" cy="541338"/>
              </a:xfrm>
              <a:custGeom>
                <a:avLst/>
                <a:gdLst>
                  <a:gd name="T0" fmla="*/ 124 w 150"/>
                  <a:gd name="T1" fmla="*/ 23 h 184"/>
                  <a:gd name="T2" fmla="*/ 145 w 150"/>
                  <a:gd name="T3" fmla="*/ 99 h 184"/>
                  <a:gd name="T4" fmla="*/ 108 w 150"/>
                  <a:gd name="T5" fmla="*/ 173 h 184"/>
                  <a:gd name="T6" fmla="*/ 19 w 150"/>
                  <a:gd name="T7" fmla="*/ 129 h 184"/>
                  <a:gd name="T8" fmla="*/ 0 w 150"/>
                  <a:gd name="T9" fmla="*/ 57 h 184"/>
                  <a:gd name="T10" fmla="*/ 54 w 150"/>
                  <a:gd name="T11" fmla="*/ 14 h 184"/>
                  <a:gd name="T12" fmla="*/ 124 w 150"/>
                  <a:gd name="T13" fmla="*/ 23 h 184"/>
                </a:gdLst>
                <a:ahLst/>
                <a:cxnLst>
                  <a:cxn ang="0">
                    <a:pos x="T0" y="T1"/>
                  </a:cxn>
                  <a:cxn ang="0">
                    <a:pos x="T2" y="T3"/>
                  </a:cxn>
                  <a:cxn ang="0">
                    <a:pos x="T4" y="T5"/>
                  </a:cxn>
                  <a:cxn ang="0">
                    <a:pos x="T6" y="T7"/>
                  </a:cxn>
                  <a:cxn ang="0">
                    <a:pos x="T8" y="T9"/>
                  </a:cxn>
                  <a:cxn ang="0">
                    <a:pos x="T10" y="T11"/>
                  </a:cxn>
                  <a:cxn ang="0">
                    <a:pos x="T12" y="T13"/>
                  </a:cxn>
                </a:cxnLst>
                <a:rect l="0" t="0" r="r" b="b"/>
                <a:pathLst>
                  <a:path w="150" h="184">
                    <a:moveTo>
                      <a:pt x="124" y="23"/>
                    </a:moveTo>
                    <a:cubicBezTo>
                      <a:pt x="145" y="99"/>
                      <a:pt x="145" y="99"/>
                      <a:pt x="145" y="99"/>
                    </a:cubicBezTo>
                    <a:cubicBezTo>
                      <a:pt x="150" y="119"/>
                      <a:pt x="137" y="165"/>
                      <a:pt x="108" y="173"/>
                    </a:cubicBezTo>
                    <a:cubicBezTo>
                      <a:pt x="68" y="184"/>
                      <a:pt x="25" y="149"/>
                      <a:pt x="19" y="129"/>
                    </a:cubicBezTo>
                    <a:cubicBezTo>
                      <a:pt x="0" y="57"/>
                      <a:pt x="0" y="57"/>
                      <a:pt x="0" y="57"/>
                    </a:cubicBezTo>
                    <a:cubicBezTo>
                      <a:pt x="0" y="57"/>
                      <a:pt x="2" y="29"/>
                      <a:pt x="54" y="14"/>
                    </a:cubicBezTo>
                    <a:cubicBezTo>
                      <a:pt x="107" y="0"/>
                      <a:pt x="124" y="23"/>
                      <a:pt x="124"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1" name="Freeform 100">
                <a:extLst>
                  <a:ext uri="{FF2B5EF4-FFF2-40B4-BE49-F238E27FC236}">
                    <a16:creationId xmlns:a16="http://schemas.microsoft.com/office/drawing/2014/main" id="{F217CBD1-F0B7-4C32-8FA4-3BECE296CF5A}"/>
                  </a:ext>
                </a:extLst>
              </p:cNvPr>
              <p:cNvSpPr>
                <a:spLocks/>
              </p:cNvSpPr>
              <p:nvPr/>
            </p:nvSpPr>
            <p:spPr bwMode="auto">
              <a:xfrm>
                <a:off x="3384551" y="3545523"/>
                <a:ext cx="38100" cy="123825"/>
              </a:xfrm>
              <a:custGeom>
                <a:avLst/>
                <a:gdLst>
                  <a:gd name="T0" fmla="*/ 1 w 13"/>
                  <a:gd name="T1" fmla="*/ 41 h 42"/>
                  <a:gd name="T2" fmla="*/ 11 w 13"/>
                  <a:gd name="T3" fmla="*/ 36 h 42"/>
                  <a:gd name="T4" fmla="*/ 7 w 13"/>
                  <a:gd name="T5" fmla="*/ 27 h 42"/>
                  <a:gd name="T6" fmla="*/ 2 w 13"/>
                  <a:gd name="T7" fmla="*/ 15 h 42"/>
                  <a:gd name="T8" fmla="*/ 1 w 13"/>
                  <a:gd name="T9" fmla="*/ 0 h 42"/>
                  <a:gd name="T10" fmla="*/ 4 w 13"/>
                  <a:gd name="T11" fmla="*/ 17 h 42"/>
                  <a:gd name="T12" fmla="*/ 11 w 13"/>
                  <a:gd name="T13" fmla="*/ 30 h 42"/>
                  <a:gd name="T14" fmla="*/ 13 w 13"/>
                  <a:gd name="T15" fmla="*/ 36 h 42"/>
                  <a:gd name="T16" fmla="*/ 8 w 13"/>
                  <a:gd name="T17" fmla="*/ 41 h 42"/>
                  <a:gd name="T18" fmla="*/ 1 w 13"/>
                  <a:gd name="T19"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42">
                    <a:moveTo>
                      <a:pt x="1" y="41"/>
                    </a:moveTo>
                    <a:cubicBezTo>
                      <a:pt x="1" y="40"/>
                      <a:pt x="9" y="39"/>
                      <a:pt x="11" y="36"/>
                    </a:cubicBezTo>
                    <a:cubicBezTo>
                      <a:pt x="12" y="33"/>
                      <a:pt x="8" y="29"/>
                      <a:pt x="7" y="27"/>
                    </a:cubicBezTo>
                    <a:cubicBezTo>
                      <a:pt x="5" y="23"/>
                      <a:pt x="3" y="19"/>
                      <a:pt x="2" y="15"/>
                    </a:cubicBezTo>
                    <a:cubicBezTo>
                      <a:pt x="2" y="14"/>
                      <a:pt x="0" y="0"/>
                      <a:pt x="1" y="0"/>
                    </a:cubicBezTo>
                    <a:cubicBezTo>
                      <a:pt x="1" y="0"/>
                      <a:pt x="4" y="16"/>
                      <a:pt x="4" y="17"/>
                    </a:cubicBezTo>
                    <a:cubicBezTo>
                      <a:pt x="6" y="22"/>
                      <a:pt x="8" y="26"/>
                      <a:pt x="11" y="30"/>
                    </a:cubicBezTo>
                    <a:cubicBezTo>
                      <a:pt x="12" y="32"/>
                      <a:pt x="13" y="34"/>
                      <a:pt x="13" y="36"/>
                    </a:cubicBezTo>
                    <a:cubicBezTo>
                      <a:pt x="12" y="38"/>
                      <a:pt x="10" y="40"/>
                      <a:pt x="8" y="41"/>
                    </a:cubicBezTo>
                    <a:cubicBezTo>
                      <a:pt x="7" y="41"/>
                      <a:pt x="1" y="42"/>
                      <a:pt x="1" y="41"/>
                    </a:cubicBezTo>
                    <a:close/>
                  </a:path>
                </a:pathLst>
              </a:custGeom>
              <a:solidFill>
                <a:srgbClr val="F4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2" name="Freeform 101">
                <a:extLst>
                  <a:ext uri="{FF2B5EF4-FFF2-40B4-BE49-F238E27FC236}">
                    <a16:creationId xmlns:a16="http://schemas.microsoft.com/office/drawing/2014/main" id="{CED79455-5882-4B2F-BCDB-8C385DB8832F}"/>
                  </a:ext>
                </a:extLst>
              </p:cNvPr>
              <p:cNvSpPr>
                <a:spLocks/>
              </p:cNvSpPr>
              <p:nvPr/>
            </p:nvSpPr>
            <p:spPr bwMode="auto">
              <a:xfrm>
                <a:off x="3086101" y="3596323"/>
                <a:ext cx="66675" cy="103188"/>
              </a:xfrm>
              <a:custGeom>
                <a:avLst/>
                <a:gdLst>
                  <a:gd name="T0" fmla="*/ 17 w 23"/>
                  <a:gd name="T1" fmla="*/ 34 h 35"/>
                  <a:gd name="T2" fmla="*/ 23 w 23"/>
                  <a:gd name="T3" fmla="*/ 32 h 35"/>
                  <a:gd name="T4" fmla="*/ 15 w 23"/>
                  <a:gd name="T5" fmla="*/ 0 h 35"/>
                  <a:gd name="T6" fmla="*/ 8 w 23"/>
                  <a:gd name="T7" fmla="*/ 2 h 35"/>
                  <a:gd name="T8" fmla="*/ 2 w 23"/>
                  <a:gd name="T9" fmla="*/ 14 h 35"/>
                  <a:gd name="T10" fmla="*/ 5 w 23"/>
                  <a:gd name="T11" fmla="*/ 27 h 35"/>
                  <a:gd name="T12" fmla="*/ 17 w 23"/>
                  <a:gd name="T13" fmla="*/ 34 h 35"/>
                </a:gdLst>
                <a:ahLst/>
                <a:cxnLst>
                  <a:cxn ang="0">
                    <a:pos x="T0" y="T1"/>
                  </a:cxn>
                  <a:cxn ang="0">
                    <a:pos x="T2" y="T3"/>
                  </a:cxn>
                  <a:cxn ang="0">
                    <a:pos x="T4" y="T5"/>
                  </a:cxn>
                  <a:cxn ang="0">
                    <a:pos x="T6" y="T7"/>
                  </a:cxn>
                  <a:cxn ang="0">
                    <a:pos x="T8" y="T9"/>
                  </a:cxn>
                  <a:cxn ang="0">
                    <a:pos x="T10" y="T11"/>
                  </a:cxn>
                  <a:cxn ang="0">
                    <a:pos x="T12" y="T13"/>
                  </a:cxn>
                </a:cxnLst>
                <a:rect l="0" t="0" r="r" b="b"/>
                <a:pathLst>
                  <a:path w="23" h="35">
                    <a:moveTo>
                      <a:pt x="17" y="34"/>
                    </a:moveTo>
                    <a:cubicBezTo>
                      <a:pt x="23" y="32"/>
                      <a:pt x="23" y="32"/>
                      <a:pt x="23" y="32"/>
                    </a:cubicBezTo>
                    <a:cubicBezTo>
                      <a:pt x="15" y="0"/>
                      <a:pt x="15" y="0"/>
                      <a:pt x="15" y="0"/>
                    </a:cubicBezTo>
                    <a:cubicBezTo>
                      <a:pt x="8" y="2"/>
                      <a:pt x="8" y="2"/>
                      <a:pt x="8" y="2"/>
                    </a:cubicBezTo>
                    <a:cubicBezTo>
                      <a:pt x="3" y="4"/>
                      <a:pt x="0" y="9"/>
                      <a:pt x="2" y="14"/>
                    </a:cubicBezTo>
                    <a:cubicBezTo>
                      <a:pt x="5" y="27"/>
                      <a:pt x="5" y="27"/>
                      <a:pt x="5" y="27"/>
                    </a:cubicBezTo>
                    <a:cubicBezTo>
                      <a:pt x="7" y="32"/>
                      <a:pt x="12" y="35"/>
                      <a:pt x="17" y="34"/>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3" name="Freeform 102">
                <a:extLst>
                  <a:ext uri="{FF2B5EF4-FFF2-40B4-BE49-F238E27FC236}">
                    <a16:creationId xmlns:a16="http://schemas.microsoft.com/office/drawing/2014/main" id="{9458C61C-577C-49AB-853E-5F675D96DC7B}"/>
                  </a:ext>
                </a:extLst>
              </p:cNvPr>
              <p:cNvSpPr>
                <a:spLocks/>
              </p:cNvSpPr>
              <p:nvPr/>
            </p:nvSpPr>
            <p:spPr bwMode="auto">
              <a:xfrm>
                <a:off x="3103563" y="3613786"/>
                <a:ext cx="46038" cy="66675"/>
              </a:xfrm>
              <a:custGeom>
                <a:avLst/>
                <a:gdLst>
                  <a:gd name="T0" fmla="*/ 11 w 16"/>
                  <a:gd name="T1" fmla="*/ 22 h 23"/>
                  <a:gd name="T2" fmla="*/ 16 w 16"/>
                  <a:gd name="T3" fmla="*/ 20 h 23"/>
                  <a:gd name="T4" fmla="*/ 10 w 16"/>
                  <a:gd name="T5" fmla="*/ 0 h 23"/>
                  <a:gd name="T6" fmla="*/ 6 w 16"/>
                  <a:gd name="T7" fmla="*/ 1 h 23"/>
                  <a:gd name="T8" fmla="*/ 1 w 16"/>
                  <a:gd name="T9" fmla="*/ 9 h 23"/>
                  <a:gd name="T10" fmla="*/ 3 w 16"/>
                  <a:gd name="T11" fmla="*/ 18 h 23"/>
                  <a:gd name="T12" fmla="*/ 11 w 16"/>
                  <a:gd name="T13" fmla="*/ 22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11" y="22"/>
                    </a:moveTo>
                    <a:cubicBezTo>
                      <a:pt x="16" y="20"/>
                      <a:pt x="16" y="20"/>
                      <a:pt x="16" y="20"/>
                    </a:cubicBezTo>
                    <a:cubicBezTo>
                      <a:pt x="10" y="0"/>
                      <a:pt x="10" y="0"/>
                      <a:pt x="10" y="0"/>
                    </a:cubicBezTo>
                    <a:cubicBezTo>
                      <a:pt x="6" y="1"/>
                      <a:pt x="6" y="1"/>
                      <a:pt x="6" y="1"/>
                    </a:cubicBezTo>
                    <a:cubicBezTo>
                      <a:pt x="2" y="2"/>
                      <a:pt x="0" y="6"/>
                      <a:pt x="1" y="9"/>
                    </a:cubicBezTo>
                    <a:cubicBezTo>
                      <a:pt x="3" y="18"/>
                      <a:pt x="3" y="18"/>
                      <a:pt x="3" y="18"/>
                    </a:cubicBezTo>
                    <a:cubicBezTo>
                      <a:pt x="4" y="21"/>
                      <a:pt x="8" y="23"/>
                      <a:pt x="11" y="22"/>
                    </a:cubicBezTo>
                    <a:close/>
                  </a:path>
                </a:pathLst>
              </a:custGeom>
              <a:solidFill>
                <a:srgbClr val="FCBE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4" name="Freeform 103">
                <a:extLst>
                  <a:ext uri="{FF2B5EF4-FFF2-40B4-BE49-F238E27FC236}">
                    <a16:creationId xmlns:a16="http://schemas.microsoft.com/office/drawing/2014/main" id="{97C7146C-D73E-4BB5-81DE-28408D2673F1}"/>
                  </a:ext>
                </a:extLst>
              </p:cNvPr>
              <p:cNvSpPr>
                <a:spLocks/>
              </p:cNvSpPr>
              <p:nvPr/>
            </p:nvSpPr>
            <p:spPr bwMode="auto">
              <a:xfrm>
                <a:off x="3313113" y="3693161"/>
                <a:ext cx="144463" cy="38100"/>
              </a:xfrm>
              <a:custGeom>
                <a:avLst/>
                <a:gdLst>
                  <a:gd name="T0" fmla="*/ 50 w 50"/>
                  <a:gd name="T1" fmla="*/ 0 h 13"/>
                  <a:gd name="T2" fmla="*/ 49 w 50"/>
                  <a:gd name="T3" fmla="*/ 2 h 13"/>
                  <a:gd name="T4" fmla="*/ 40 w 50"/>
                  <a:gd name="T5" fmla="*/ 9 h 13"/>
                  <a:gd name="T6" fmla="*/ 27 w 50"/>
                  <a:gd name="T7" fmla="*/ 12 h 13"/>
                  <a:gd name="T8" fmla="*/ 14 w 50"/>
                  <a:gd name="T9" fmla="*/ 12 h 13"/>
                  <a:gd name="T10" fmla="*/ 2 w 50"/>
                  <a:gd name="T11" fmla="*/ 7 h 13"/>
                  <a:gd name="T12" fmla="*/ 0 w 50"/>
                  <a:gd name="T13" fmla="*/ 5 h 13"/>
                  <a:gd name="T14" fmla="*/ 4 w 50"/>
                  <a:gd name="T15" fmla="*/ 7 h 13"/>
                  <a:gd name="T16" fmla="*/ 13 w 50"/>
                  <a:gd name="T17" fmla="*/ 9 h 13"/>
                  <a:gd name="T18" fmla="*/ 26 w 50"/>
                  <a:gd name="T19" fmla="*/ 10 h 13"/>
                  <a:gd name="T20" fmla="*/ 26 w 50"/>
                  <a:gd name="T21" fmla="*/ 10 h 13"/>
                  <a:gd name="T22" fmla="*/ 38 w 50"/>
                  <a:gd name="T23" fmla="*/ 7 h 13"/>
                  <a:gd name="T24" fmla="*/ 48 w 50"/>
                  <a:gd name="T25" fmla="*/ 1 h 13"/>
                  <a:gd name="T26" fmla="*/ 50 w 50"/>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3">
                    <a:moveTo>
                      <a:pt x="50" y="0"/>
                    </a:moveTo>
                    <a:cubicBezTo>
                      <a:pt x="50" y="0"/>
                      <a:pt x="49" y="1"/>
                      <a:pt x="49" y="2"/>
                    </a:cubicBezTo>
                    <a:cubicBezTo>
                      <a:pt x="47" y="5"/>
                      <a:pt x="43" y="7"/>
                      <a:pt x="40" y="9"/>
                    </a:cubicBezTo>
                    <a:cubicBezTo>
                      <a:pt x="36" y="11"/>
                      <a:pt x="32" y="12"/>
                      <a:pt x="27" y="12"/>
                    </a:cubicBezTo>
                    <a:cubicBezTo>
                      <a:pt x="23" y="13"/>
                      <a:pt x="18" y="13"/>
                      <a:pt x="14" y="12"/>
                    </a:cubicBezTo>
                    <a:cubicBezTo>
                      <a:pt x="9" y="11"/>
                      <a:pt x="5" y="9"/>
                      <a:pt x="2" y="7"/>
                    </a:cubicBezTo>
                    <a:cubicBezTo>
                      <a:pt x="0" y="6"/>
                      <a:pt x="0" y="6"/>
                      <a:pt x="0" y="5"/>
                    </a:cubicBezTo>
                    <a:cubicBezTo>
                      <a:pt x="0" y="5"/>
                      <a:pt x="4" y="6"/>
                      <a:pt x="4" y="7"/>
                    </a:cubicBezTo>
                    <a:cubicBezTo>
                      <a:pt x="7" y="8"/>
                      <a:pt x="10" y="8"/>
                      <a:pt x="13" y="9"/>
                    </a:cubicBezTo>
                    <a:cubicBezTo>
                      <a:pt x="17" y="10"/>
                      <a:pt x="22" y="10"/>
                      <a:pt x="26" y="10"/>
                    </a:cubicBezTo>
                    <a:cubicBezTo>
                      <a:pt x="26" y="10"/>
                      <a:pt x="27" y="10"/>
                      <a:pt x="26" y="10"/>
                    </a:cubicBezTo>
                    <a:cubicBezTo>
                      <a:pt x="30" y="9"/>
                      <a:pt x="34" y="8"/>
                      <a:pt x="38" y="7"/>
                    </a:cubicBezTo>
                    <a:cubicBezTo>
                      <a:pt x="41" y="5"/>
                      <a:pt x="45" y="3"/>
                      <a:pt x="48" y="1"/>
                    </a:cubicBezTo>
                    <a:cubicBezTo>
                      <a:pt x="49" y="0"/>
                      <a:pt x="49" y="0"/>
                      <a:pt x="50" y="0"/>
                    </a:cubicBezTo>
                    <a:close/>
                  </a:path>
                </a:pathLst>
              </a:custGeom>
              <a:solidFill>
                <a:srgbClr val="E23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5" name="Oval 104">
                <a:extLst>
                  <a:ext uri="{FF2B5EF4-FFF2-40B4-BE49-F238E27FC236}">
                    <a16:creationId xmlns:a16="http://schemas.microsoft.com/office/drawing/2014/main" id="{D848B2C7-032C-49FC-AE9E-59F8BB5BEDAC}"/>
                  </a:ext>
                </a:extLst>
              </p:cNvPr>
              <p:cNvSpPr>
                <a:spLocks noChangeArrowheads="1"/>
              </p:cNvSpPr>
              <p:nvPr/>
            </p:nvSpPr>
            <p:spPr bwMode="auto">
              <a:xfrm>
                <a:off x="3413126" y="3540761"/>
                <a:ext cx="34925" cy="52388"/>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6" name="Oval 105">
                <a:extLst>
                  <a:ext uri="{FF2B5EF4-FFF2-40B4-BE49-F238E27FC236}">
                    <a16:creationId xmlns:a16="http://schemas.microsoft.com/office/drawing/2014/main" id="{16826109-03A9-4E5D-A708-0486A05B1B88}"/>
                  </a:ext>
                </a:extLst>
              </p:cNvPr>
              <p:cNvSpPr>
                <a:spLocks noChangeArrowheads="1"/>
              </p:cNvSpPr>
              <p:nvPr/>
            </p:nvSpPr>
            <p:spPr bwMode="auto">
              <a:xfrm>
                <a:off x="3287713" y="3555048"/>
                <a:ext cx="33338" cy="52388"/>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7" name="Freeform 106">
                <a:extLst>
                  <a:ext uri="{FF2B5EF4-FFF2-40B4-BE49-F238E27FC236}">
                    <a16:creationId xmlns:a16="http://schemas.microsoft.com/office/drawing/2014/main" id="{D1DF96A5-B156-43DB-97B7-A909EDBDBED1}"/>
                  </a:ext>
                </a:extLst>
              </p:cNvPr>
              <p:cNvSpPr>
                <a:spLocks/>
              </p:cNvSpPr>
              <p:nvPr/>
            </p:nvSpPr>
            <p:spPr bwMode="auto">
              <a:xfrm>
                <a:off x="3078163" y="3275648"/>
                <a:ext cx="458788" cy="373063"/>
              </a:xfrm>
              <a:custGeom>
                <a:avLst/>
                <a:gdLst>
                  <a:gd name="T0" fmla="*/ 27 w 160"/>
                  <a:gd name="T1" fmla="*/ 23 h 127"/>
                  <a:gd name="T2" fmla="*/ 94 w 160"/>
                  <a:gd name="T3" fmla="*/ 3 h 127"/>
                  <a:gd name="T4" fmla="*/ 150 w 160"/>
                  <a:gd name="T5" fmla="*/ 49 h 127"/>
                  <a:gd name="T6" fmla="*/ 154 w 160"/>
                  <a:gd name="T7" fmla="*/ 98 h 127"/>
                  <a:gd name="T8" fmla="*/ 94 w 160"/>
                  <a:gd name="T9" fmla="*/ 67 h 127"/>
                  <a:gd name="T10" fmla="*/ 45 w 160"/>
                  <a:gd name="T11" fmla="*/ 56 h 127"/>
                  <a:gd name="T12" fmla="*/ 34 w 160"/>
                  <a:gd name="T13" fmla="*/ 89 h 127"/>
                  <a:gd name="T14" fmla="*/ 23 w 160"/>
                  <a:gd name="T15" fmla="*/ 127 h 127"/>
                  <a:gd name="T16" fmla="*/ 10 w 160"/>
                  <a:gd name="T17" fmla="*/ 101 h 127"/>
                  <a:gd name="T18" fmla="*/ 10 w 160"/>
                  <a:gd name="T19" fmla="*/ 101 h 127"/>
                  <a:gd name="T20" fmla="*/ 27 w 160"/>
                  <a:gd name="T21"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7">
                    <a:moveTo>
                      <a:pt x="27" y="23"/>
                    </a:moveTo>
                    <a:cubicBezTo>
                      <a:pt x="43" y="6"/>
                      <a:pt x="71" y="0"/>
                      <a:pt x="94" y="3"/>
                    </a:cubicBezTo>
                    <a:cubicBezTo>
                      <a:pt x="107" y="4"/>
                      <a:pt x="139" y="9"/>
                      <a:pt x="150" y="49"/>
                    </a:cubicBezTo>
                    <a:cubicBezTo>
                      <a:pt x="160" y="77"/>
                      <a:pt x="154" y="98"/>
                      <a:pt x="154" y="98"/>
                    </a:cubicBezTo>
                    <a:cubicBezTo>
                      <a:pt x="154" y="98"/>
                      <a:pt x="147" y="71"/>
                      <a:pt x="94" y="67"/>
                    </a:cubicBezTo>
                    <a:cubicBezTo>
                      <a:pt x="59" y="64"/>
                      <a:pt x="45" y="56"/>
                      <a:pt x="45" y="56"/>
                    </a:cubicBezTo>
                    <a:cubicBezTo>
                      <a:pt x="45" y="56"/>
                      <a:pt x="45" y="71"/>
                      <a:pt x="34" y="89"/>
                    </a:cubicBezTo>
                    <a:cubicBezTo>
                      <a:pt x="19" y="113"/>
                      <a:pt x="23" y="127"/>
                      <a:pt x="23" y="127"/>
                    </a:cubicBezTo>
                    <a:cubicBezTo>
                      <a:pt x="23" y="127"/>
                      <a:pt x="15" y="118"/>
                      <a:pt x="10" y="101"/>
                    </a:cubicBezTo>
                    <a:cubicBezTo>
                      <a:pt x="10" y="101"/>
                      <a:pt x="10" y="101"/>
                      <a:pt x="10" y="101"/>
                    </a:cubicBezTo>
                    <a:cubicBezTo>
                      <a:pt x="3" y="83"/>
                      <a:pt x="0" y="51"/>
                      <a:pt x="27" y="23"/>
                    </a:cubicBez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8" name="Freeform 107">
                <a:extLst>
                  <a:ext uri="{FF2B5EF4-FFF2-40B4-BE49-F238E27FC236}">
                    <a16:creationId xmlns:a16="http://schemas.microsoft.com/office/drawing/2014/main" id="{5261CEE9-DF08-4BB1-876E-1E616FF30081}"/>
                  </a:ext>
                </a:extLst>
              </p:cNvPr>
              <p:cNvSpPr>
                <a:spLocks/>
              </p:cNvSpPr>
              <p:nvPr/>
            </p:nvSpPr>
            <p:spPr bwMode="auto">
              <a:xfrm>
                <a:off x="3252788" y="3502661"/>
                <a:ext cx="74613" cy="28575"/>
              </a:xfrm>
              <a:custGeom>
                <a:avLst/>
                <a:gdLst>
                  <a:gd name="T0" fmla="*/ 23 w 26"/>
                  <a:gd name="T1" fmla="*/ 9 h 10"/>
                  <a:gd name="T2" fmla="*/ 21 w 26"/>
                  <a:gd name="T3" fmla="*/ 9 h 10"/>
                  <a:gd name="T4" fmla="*/ 13 w 26"/>
                  <a:gd name="T5" fmla="*/ 5 h 10"/>
                  <a:gd name="T6" fmla="*/ 4 w 26"/>
                  <a:gd name="T7" fmla="*/ 9 h 10"/>
                  <a:gd name="T8" fmla="*/ 1 w 26"/>
                  <a:gd name="T9" fmla="*/ 9 h 10"/>
                  <a:gd name="T10" fmla="*/ 1 w 26"/>
                  <a:gd name="T11" fmla="*/ 5 h 10"/>
                  <a:gd name="T12" fmla="*/ 13 w 26"/>
                  <a:gd name="T13" fmla="*/ 0 h 10"/>
                  <a:gd name="T14" fmla="*/ 25 w 26"/>
                  <a:gd name="T15" fmla="*/ 5 h 10"/>
                  <a:gd name="T16" fmla="*/ 25 w 26"/>
                  <a:gd name="T17" fmla="*/ 9 h 10"/>
                  <a:gd name="T18" fmla="*/ 23 w 26"/>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3" y="9"/>
                    </a:moveTo>
                    <a:cubicBezTo>
                      <a:pt x="22" y="9"/>
                      <a:pt x="22" y="9"/>
                      <a:pt x="21" y="9"/>
                    </a:cubicBezTo>
                    <a:cubicBezTo>
                      <a:pt x="19" y="6"/>
                      <a:pt x="16" y="5"/>
                      <a:pt x="13" y="5"/>
                    </a:cubicBezTo>
                    <a:cubicBezTo>
                      <a:pt x="10" y="5"/>
                      <a:pt x="6" y="7"/>
                      <a:pt x="4" y="9"/>
                    </a:cubicBezTo>
                    <a:cubicBezTo>
                      <a:pt x="3" y="10"/>
                      <a:pt x="2" y="10"/>
                      <a:pt x="1" y="9"/>
                    </a:cubicBezTo>
                    <a:cubicBezTo>
                      <a:pt x="0" y="8"/>
                      <a:pt x="0" y="6"/>
                      <a:pt x="1" y="5"/>
                    </a:cubicBezTo>
                    <a:cubicBezTo>
                      <a:pt x="4" y="2"/>
                      <a:pt x="9" y="0"/>
                      <a:pt x="13" y="0"/>
                    </a:cubicBezTo>
                    <a:cubicBezTo>
                      <a:pt x="18" y="0"/>
                      <a:pt x="22" y="2"/>
                      <a:pt x="25" y="5"/>
                    </a:cubicBezTo>
                    <a:cubicBezTo>
                      <a:pt x="26" y="6"/>
                      <a:pt x="26" y="8"/>
                      <a:pt x="25" y="9"/>
                    </a:cubicBezTo>
                    <a:cubicBezTo>
                      <a:pt x="24" y="9"/>
                      <a:pt x="23" y="9"/>
                      <a:pt x="23" y="9"/>
                    </a:cubicBezTo>
                    <a:close/>
                  </a:path>
                </a:pathLst>
              </a:custGeom>
              <a:solidFill>
                <a:srgbClr val="7C5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49" name="Freeform 108">
                <a:extLst>
                  <a:ext uri="{FF2B5EF4-FFF2-40B4-BE49-F238E27FC236}">
                    <a16:creationId xmlns:a16="http://schemas.microsoft.com/office/drawing/2014/main" id="{648FA086-6C92-4515-9CD6-CFB51F93E7C5}"/>
                  </a:ext>
                </a:extLst>
              </p:cNvPr>
              <p:cNvSpPr>
                <a:spLocks/>
              </p:cNvSpPr>
              <p:nvPr/>
            </p:nvSpPr>
            <p:spPr bwMode="auto">
              <a:xfrm>
                <a:off x="3394076" y="3493136"/>
                <a:ext cx="68263" cy="28575"/>
              </a:xfrm>
              <a:custGeom>
                <a:avLst/>
                <a:gdLst>
                  <a:gd name="T0" fmla="*/ 3 w 24"/>
                  <a:gd name="T1" fmla="*/ 9 h 10"/>
                  <a:gd name="T2" fmla="*/ 1 w 24"/>
                  <a:gd name="T3" fmla="*/ 9 h 10"/>
                  <a:gd name="T4" fmla="*/ 1 w 24"/>
                  <a:gd name="T5" fmla="*/ 5 h 10"/>
                  <a:gd name="T6" fmla="*/ 11 w 24"/>
                  <a:gd name="T7" fmla="*/ 1 h 10"/>
                  <a:gd name="T8" fmla="*/ 23 w 24"/>
                  <a:gd name="T9" fmla="*/ 5 h 10"/>
                  <a:gd name="T10" fmla="*/ 23 w 24"/>
                  <a:gd name="T11" fmla="*/ 9 h 10"/>
                  <a:gd name="T12" fmla="*/ 19 w 24"/>
                  <a:gd name="T13" fmla="*/ 8 h 10"/>
                  <a:gd name="T14" fmla="*/ 11 w 24"/>
                  <a:gd name="T15" fmla="*/ 6 h 10"/>
                  <a:gd name="T16" fmla="*/ 5 w 24"/>
                  <a:gd name="T17" fmla="*/ 8 h 10"/>
                  <a:gd name="T18" fmla="*/ 3 w 24"/>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0">
                    <a:moveTo>
                      <a:pt x="3" y="9"/>
                    </a:moveTo>
                    <a:cubicBezTo>
                      <a:pt x="2" y="9"/>
                      <a:pt x="2" y="9"/>
                      <a:pt x="1" y="9"/>
                    </a:cubicBezTo>
                    <a:cubicBezTo>
                      <a:pt x="0" y="8"/>
                      <a:pt x="0" y="6"/>
                      <a:pt x="1" y="5"/>
                    </a:cubicBezTo>
                    <a:cubicBezTo>
                      <a:pt x="3" y="3"/>
                      <a:pt x="7" y="1"/>
                      <a:pt x="11" y="1"/>
                    </a:cubicBezTo>
                    <a:cubicBezTo>
                      <a:pt x="16" y="0"/>
                      <a:pt x="20" y="2"/>
                      <a:pt x="23" y="5"/>
                    </a:cubicBezTo>
                    <a:cubicBezTo>
                      <a:pt x="24" y="6"/>
                      <a:pt x="24" y="8"/>
                      <a:pt x="23" y="9"/>
                    </a:cubicBezTo>
                    <a:cubicBezTo>
                      <a:pt x="22" y="10"/>
                      <a:pt x="20" y="9"/>
                      <a:pt x="19" y="8"/>
                    </a:cubicBezTo>
                    <a:cubicBezTo>
                      <a:pt x="17" y="6"/>
                      <a:pt x="13" y="5"/>
                      <a:pt x="11" y="6"/>
                    </a:cubicBezTo>
                    <a:cubicBezTo>
                      <a:pt x="8" y="6"/>
                      <a:pt x="6" y="7"/>
                      <a:pt x="5" y="8"/>
                    </a:cubicBezTo>
                    <a:cubicBezTo>
                      <a:pt x="4" y="9"/>
                      <a:pt x="4" y="9"/>
                      <a:pt x="3" y="9"/>
                    </a:cubicBezTo>
                    <a:close/>
                  </a:path>
                </a:pathLst>
              </a:custGeom>
              <a:solidFill>
                <a:srgbClr val="7C5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0" name="Freeform 109">
                <a:extLst>
                  <a:ext uri="{FF2B5EF4-FFF2-40B4-BE49-F238E27FC236}">
                    <a16:creationId xmlns:a16="http://schemas.microsoft.com/office/drawing/2014/main" id="{16B3EB79-ADEC-48F9-B26E-73AB6C5D00A2}"/>
                  </a:ext>
                </a:extLst>
              </p:cNvPr>
              <p:cNvSpPr>
                <a:spLocks/>
              </p:cNvSpPr>
              <p:nvPr/>
            </p:nvSpPr>
            <p:spPr bwMode="auto">
              <a:xfrm>
                <a:off x="3149601" y="3907473"/>
                <a:ext cx="103188" cy="114300"/>
              </a:xfrm>
              <a:custGeom>
                <a:avLst/>
                <a:gdLst>
                  <a:gd name="T0" fmla="*/ 0 w 36"/>
                  <a:gd name="T1" fmla="*/ 11 h 39"/>
                  <a:gd name="T2" fmla="*/ 6 w 36"/>
                  <a:gd name="T3" fmla="*/ 23 h 39"/>
                  <a:gd name="T4" fmla="*/ 15 w 36"/>
                  <a:gd name="T5" fmla="*/ 30 h 39"/>
                  <a:gd name="T6" fmla="*/ 21 w 36"/>
                  <a:gd name="T7" fmla="*/ 37 h 39"/>
                  <a:gd name="T8" fmla="*/ 29 w 36"/>
                  <a:gd name="T9" fmla="*/ 39 h 39"/>
                  <a:gd name="T10" fmla="*/ 36 w 36"/>
                  <a:gd name="T11" fmla="*/ 20 h 39"/>
                  <a:gd name="T12" fmla="*/ 34 w 36"/>
                  <a:gd name="T13" fmla="*/ 0 h 39"/>
                  <a:gd name="T14" fmla="*/ 1 w 36"/>
                  <a:gd name="T15" fmla="*/ 9 h 39"/>
                  <a:gd name="T16" fmla="*/ 0 w 36"/>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9">
                    <a:moveTo>
                      <a:pt x="0" y="11"/>
                    </a:moveTo>
                    <a:cubicBezTo>
                      <a:pt x="0" y="11"/>
                      <a:pt x="4" y="23"/>
                      <a:pt x="6" y="23"/>
                    </a:cubicBezTo>
                    <a:cubicBezTo>
                      <a:pt x="8" y="24"/>
                      <a:pt x="15" y="30"/>
                      <a:pt x="15" y="30"/>
                    </a:cubicBezTo>
                    <a:cubicBezTo>
                      <a:pt x="21" y="37"/>
                      <a:pt x="21" y="37"/>
                      <a:pt x="21" y="37"/>
                    </a:cubicBezTo>
                    <a:cubicBezTo>
                      <a:pt x="29" y="39"/>
                      <a:pt x="29" y="39"/>
                      <a:pt x="29" y="39"/>
                    </a:cubicBezTo>
                    <a:cubicBezTo>
                      <a:pt x="36" y="20"/>
                      <a:pt x="36" y="20"/>
                      <a:pt x="36" y="20"/>
                    </a:cubicBezTo>
                    <a:cubicBezTo>
                      <a:pt x="36" y="20"/>
                      <a:pt x="36" y="0"/>
                      <a:pt x="34" y="0"/>
                    </a:cubicBezTo>
                    <a:cubicBezTo>
                      <a:pt x="33" y="0"/>
                      <a:pt x="1" y="9"/>
                      <a:pt x="1" y="9"/>
                    </a:cubicBezTo>
                    <a:lnTo>
                      <a:pt x="0" y="11"/>
                    </a:lnTo>
                    <a:close/>
                  </a:path>
                </a:pathLst>
              </a:custGeom>
              <a:solidFill>
                <a:srgbClr val="544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1" name="Freeform 110">
                <a:extLst>
                  <a:ext uri="{FF2B5EF4-FFF2-40B4-BE49-F238E27FC236}">
                    <a16:creationId xmlns:a16="http://schemas.microsoft.com/office/drawing/2014/main" id="{D4CF936B-FA6D-4602-8D73-66277429E119}"/>
                  </a:ext>
                </a:extLst>
              </p:cNvPr>
              <p:cNvSpPr>
                <a:spLocks/>
              </p:cNvSpPr>
              <p:nvPr/>
            </p:nvSpPr>
            <p:spPr bwMode="auto">
              <a:xfrm>
                <a:off x="3065463" y="3810636"/>
                <a:ext cx="215900" cy="400050"/>
              </a:xfrm>
              <a:custGeom>
                <a:avLst/>
                <a:gdLst>
                  <a:gd name="T0" fmla="*/ 46 w 75"/>
                  <a:gd name="T1" fmla="*/ 22 h 136"/>
                  <a:gd name="T2" fmla="*/ 0 w 75"/>
                  <a:gd name="T3" fmla="*/ 98 h 136"/>
                  <a:gd name="T4" fmla="*/ 26 w 75"/>
                  <a:gd name="T5" fmla="*/ 109 h 136"/>
                  <a:gd name="T6" fmla="*/ 75 w 75"/>
                  <a:gd name="T7" fmla="*/ 35 h 136"/>
                  <a:gd name="T8" fmla="*/ 46 w 75"/>
                  <a:gd name="T9" fmla="*/ 22 h 136"/>
                </a:gdLst>
                <a:ahLst/>
                <a:cxnLst>
                  <a:cxn ang="0">
                    <a:pos x="T0" y="T1"/>
                  </a:cxn>
                  <a:cxn ang="0">
                    <a:pos x="T2" y="T3"/>
                  </a:cxn>
                  <a:cxn ang="0">
                    <a:pos x="T4" y="T5"/>
                  </a:cxn>
                  <a:cxn ang="0">
                    <a:pos x="T6" y="T7"/>
                  </a:cxn>
                  <a:cxn ang="0">
                    <a:pos x="T8" y="T9"/>
                  </a:cxn>
                </a:cxnLst>
                <a:rect l="0" t="0" r="r" b="b"/>
                <a:pathLst>
                  <a:path w="75" h="136">
                    <a:moveTo>
                      <a:pt x="46" y="22"/>
                    </a:moveTo>
                    <a:cubicBezTo>
                      <a:pt x="0" y="98"/>
                      <a:pt x="0" y="98"/>
                      <a:pt x="0" y="98"/>
                    </a:cubicBezTo>
                    <a:cubicBezTo>
                      <a:pt x="0" y="98"/>
                      <a:pt x="3" y="136"/>
                      <a:pt x="26" y="109"/>
                    </a:cubicBezTo>
                    <a:cubicBezTo>
                      <a:pt x="75" y="35"/>
                      <a:pt x="75" y="35"/>
                      <a:pt x="75" y="35"/>
                    </a:cubicBezTo>
                    <a:cubicBezTo>
                      <a:pt x="75" y="35"/>
                      <a:pt x="73" y="0"/>
                      <a:pt x="46" y="22"/>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2" name="Freeform 111">
                <a:extLst>
                  <a:ext uri="{FF2B5EF4-FFF2-40B4-BE49-F238E27FC236}">
                    <a16:creationId xmlns:a16="http://schemas.microsoft.com/office/drawing/2014/main" id="{F2A656F3-46B4-4EEF-988A-88D7ED2F9C9F}"/>
                  </a:ext>
                </a:extLst>
              </p:cNvPr>
              <p:cNvSpPr>
                <a:spLocks/>
              </p:cNvSpPr>
              <p:nvPr/>
            </p:nvSpPr>
            <p:spPr bwMode="auto">
              <a:xfrm>
                <a:off x="3149601" y="3816986"/>
                <a:ext cx="171450" cy="204788"/>
              </a:xfrm>
              <a:custGeom>
                <a:avLst/>
                <a:gdLst>
                  <a:gd name="T0" fmla="*/ 0 w 60"/>
                  <a:gd name="T1" fmla="*/ 42 h 70"/>
                  <a:gd name="T2" fmla="*/ 29 w 60"/>
                  <a:gd name="T3" fmla="*/ 1 h 70"/>
                  <a:gd name="T4" fmla="*/ 42 w 60"/>
                  <a:gd name="T5" fmla="*/ 51 h 70"/>
                  <a:gd name="T6" fmla="*/ 29 w 60"/>
                  <a:gd name="T7" fmla="*/ 70 h 70"/>
                  <a:gd name="T8" fmla="*/ 0 w 60"/>
                  <a:gd name="T9" fmla="*/ 42 h 70"/>
                </a:gdLst>
                <a:ahLst/>
                <a:cxnLst>
                  <a:cxn ang="0">
                    <a:pos x="T0" y="T1"/>
                  </a:cxn>
                  <a:cxn ang="0">
                    <a:pos x="T2" y="T3"/>
                  </a:cxn>
                  <a:cxn ang="0">
                    <a:pos x="T4" y="T5"/>
                  </a:cxn>
                  <a:cxn ang="0">
                    <a:pos x="T6" y="T7"/>
                  </a:cxn>
                  <a:cxn ang="0">
                    <a:pos x="T8" y="T9"/>
                  </a:cxn>
                </a:cxnLst>
                <a:rect l="0" t="0" r="r" b="b"/>
                <a:pathLst>
                  <a:path w="60" h="70">
                    <a:moveTo>
                      <a:pt x="0" y="42"/>
                    </a:moveTo>
                    <a:cubicBezTo>
                      <a:pt x="0" y="42"/>
                      <a:pt x="6" y="6"/>
                      <a:pt x="29" y="1"/>
                    </a:cubicBezTo>
                    <a:cubicBezTo>
                      <a:pt x="29" y="1"/>
                      <a:pt x="60" y="0"/>
                      <a:pt x="42" y="51"/>
                    </a:cubicBezTo>
                    <a:cubicBezTo>
                      <a:pt x="29" y="70"/>
                      <a:pt x="29" y="70"/>
                      <a:pt x="29" y="70"/>
                    </a:cubicBezTo>
                    <a:cubicBezTo>
                      <a:pt x="29" y="70"/>
                      <a:pt x="28" y="29"/>
                      <a:pt x="0" y="42"/>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3" name="Freeform 112">
                <a:extLst>
                  <a:ext uri="{FF2B5EF4-FFF2-40B4-BE49-F238E27FC236}">
                    <a16:creationId xmlns:a16="http://schemas.microsoft.com/office/drawing/2014/main" id="{866E22E8-1986-46B3-A54E-736080E1FA32}"/>
                  </a:ext>
                </a:extLst>
              </p:cNvPr>
              <p:cNvSpPr>
                <a:spLocks/>
              </p:cNvSpPr>
              <p:nvPr/>
            </p:nvSpPr>
            <p:spPr bwMode="auto">
              <a:xfrm>
                <a:off x="3476626" y="4753611"/>
                <a:ext cx="141288" cy="79375"/>
              </a:xfrm>
              <a:custGeom>
                <a:avLst/>
                <a:gdLst>
                  <a:gd name="T0" fmla="*/ 43 w 49"/>
                  <a:gd name="T1" fmla="*/ 11 h 27"/>
                  <a:gd name="T2" fmla="*/ 24 w 49"/>
                  <a:gd name="T3" fmla="*/ 0 h 27"/>
                  <a:gd name="T4" fmla="*/ 0 w 49"/>
                  <a:gd name="T5" fmla="*/ 0 h 27"/>
                  <a:gd name="T6" fmla="*/ 23 w 49"/>
                  <a:gd name="T7" fmla="*/ 21 h 27"/>
                  <a:gd name="T8" fmla="*/ 43 w 49"/>
                  <a:gd name="T9" fmla="*/ 11 h 27"/>
                </a:gdLst>
                <a:ahLst/>
                <a:cxnLst>
                  <a:cxn ang="0">
                    <a:pos x="T0" y="T1"/>
                  </a:cxn>
                  <a:cxn ang="0">
                    <a:pos x="T2" y="T3"/>
                  </a:cxn>
                  <a:cxn ang="0">
                    <a:pos x="T4" y="T5"/>
                  </a:cxn>
                  <a:cxn ang="0">
                    <a:pos x="T6" y="T7"/>
                  </a:cxn>
                  <a:cxn ang="0">
                    <a:pos x="T8" y="T9"/>
                  </a:cxn>
                </a:cxnLst>
                <a:rect l="0" t="0" r="r" b="b"/>
                <a:pathLst>
                  <a:path w="49" h="27">
                    <a:moveTo>
                      <a:pt x="43" y="11"/>
                    </a:moveTo>
                    <a:cubicBezTo>
                      <a:pt x="39" y="10"/>
                      <a:pt x="24" y="0"/>
                      <a:pt x="24" y="0"/>
                    </a:cubicBezTo>
                    <a:cubicBezTo>
                      <a:pt x="0" y="0"/>
                      <a:pt x="0" y="0"/>
                      <a:pt x="0" y="0"/>
                    </a:cubicBezTo>
                    <a:cubicBezTo>
                      <a:pt x="0" y="0"/>
                      <a:pt x="11" y="15"/>
                      <a:pt x="23" y="21"/>
                    </a:cubicBezTo>
                    <a:cubicBezTo>
                      <a:pt x="35" y="27"/>
                      <a:pt x="49" y="23"/>
                      <a:pt x="43" y="1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4" name="Freeform 113">
                <a:extLst>
                  <a:ext uri="{FF2B5EF4-FFF2-40B4-BE49-F238E27FC236}">
                    <a16:creationId xmlns:a16="http://schemas.microsoft.com/office/drawing/2014/main" id="{73DF78BA-2B39-414B-AD38-CAA0263B1922}"/>
                  </a:ext>
                </a:extLst>
              </p:cNvPr>
              <p:cNvSpPr>
                <a:spLocks/>
              </p:cNvSpPr>
              <p:nvPr/>
            </p:nvSpPr>
            <p:spPr bwMode="auto">
              <a:xfrm>
                <a:off x="3465513" y="4753611"/>
                <a:ext cx="230188" cy="106363"/>
              </a:xfrm>
              <a:custGeom>
                <a:avLst/>
                <a:gdLst>
                  <a:gd name="T0" fmla="*/ 66 w 80"/>
                  <a:gd name="T1" fmla="*/ 23 h 36"/>
                  <a:gd name="T2" fmla="*/ 47 w 80"/>
                  <a:gd name="T3" fmla="*/ 11 h 36"/>
                  <a:gd name="T4" fmla="*/ 35 w 80"/>
                  <a:gd name="T5" fmla="*/ 19 h 36"/>
                  <a:gd name="T6" fmla="*/ 4 w 80"/>
                  <a:gd name="T7" fmla="*/ 0 h 36"/>
                  <a:gd name="T8" fmla="*/ 3 w 80"/>
                  <a:gd name="T9" fmla="*/ 19 h 36"/>
                  <a:gd name="T10" fmla="*/ 6 w 80"/>
                  <a:gd name="T11" fmla="*/ 27 h 36"/>
                  <a:gd name="T12" fmla="*/ 13 w 80"/>
                  <a:gd name="T13" fmla="*/ 27 h 36"/>
                  <a:gd name="T14" fmla="*/ 14 w 80"/>
                  <a:gd name="T15" fmla="*/ 22 h 36"/>
                  <a:gd name="T16" fmla="*/ 54 w 80"/>
                  <a:gd name="T17" fmla="*/ 36 h 36"/>
                  <a:gd name="T18" fmla="*/ 66 w 80"/>
                  <a:gd name="T19"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6">
                    <a:moveTo>
                      <a:pt x="66" y="23"/>
                    </a:moveTo>
                    <a:cubicBezTo>
                      <a:pt x="59" y="19"/>
                      <a:pt x="57" y="17"/>
                      <a:pt x="47" y="11"/>
                    </a:cubicBezTo>
                    <a:cubicBezTo>
                      <a:pt x="51" y="17"/>
                      <a:pt x="44" y="21"/>
                      <a:pt x="35" y="19"/>
                    </a:cubicBezTo>
                    <a:cubicBezTo>
                      <a:pt x="25" y="17"/>
                      <a:pt x="13" y="9"/>
                      <a:pt x="4" y="0"/>
                    </a:cubicBezTo>
                    <a:cubicBezTo>
                      <a:pt x="0" y="4"/>
                      <a:pt x="1" y="16"/>
                      <a:pt x="3" y="19"/>
                    </a:cubicBezTo>
                    <a:cubicBezTo>
                      <a:pt x="6" y="27"/>
                      <a:pt x="6" y="27"/>
                      <a:pt x="6" y="27"/>
                    </a:cubicBezTo>
                    <a:cubicBezTo>
                      <a:pt x="13" y="27"/>
                      <a:pt x="13" y="27"/>
                      <a:pt x="13" y="27"/>
                    </a:cubicBezTo>
                    <a:cubicBezTo>
                      <a:pt x="14" y="22"/>
                      <a:pt x="14" y="22"/>
                      <a:pt x="14" y="22"/>
                    </a:cubicBezTo>
                    <a:cubicBezTo>
                      <a:pt x="24" y="27"/>
                      <a:pt x="36" y="36"/>
                      <a:pt x="54" y="36"/>
                    </a:cubicBezTo>
                    <a:cubicBezTo>
                      <a:pt x="80" y="36"/>
                      <a:pt x="74" y="28"/>
                      <a:pt x="66"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5" name="Freeform 114">
                <a:extLst>
                  <a:ext uri="{FF2B5EF4-FFF2-40B4-BE49-F238E27FC236}">
                    <a16:creationId xmlns:a16="http://schemas.microsoft.com/office/drawing/2014/main" id="{AE759735-FE7A-47C1-BC8B-CDEB04DC6B5A}"/>
                  </a:ext>
                </a:extLst>
              </p:cNvPr>
              <p:cNvSpPr>
                <a:spLocks/>
              </p:cNvSpPr>
              <p:nvPr/>
            </p:nvSpPr>
            <p:spPr bwMode="auto">
              <a:xfrm>
                <a:off x="3195638" y="4769486"/>
                <a:ext cx="142875" cy="79375"/>
              </a:xfrm>
              <a:custGeom>
                <a:avLst/>
                <a:gdLst>
                  <a:gd name="T0" fmla="*/ 7 w 50"/>
                  <a:gd name="T1" fmla="*/ 11 h 27"/>
                  <a:gd name="T2" fmla="*/ 25 w 50"/>
                  <a:gd name="T3" fmla="*/ 0 h 27"/>
                  <a:gd name="T4" fmla="*/ 50 w 50"/>
                  <a:gd name="T5" fmla="*/ 0 h 27"/>
                  <a:gd name="T6" fmla="*/ 26 w 50"/>
                  <a:gd name="T7" fmla="*/ 21 h 27"/>
                  <a:gd name="T8" fmla="*/ 7 w 50"/>
                  <a:gd name="T9" fmla="*/ 11 h 27"/>
                </a:gdLst>
                <a:ahLst/>
                <a:cxnLst>
                  <a:cxn ang="0">
                    <a:pos x="T0" y="T1"/>
                  </a:cxn>
                  <a:cxn ang="0">
                    <a:pos x="T2" y="T3"/>
                  </a:cxn>
                  <a:cxn ang="0">
                    <a:pos x="T4" y="T5"/>
                  </a:cxn>
                  <a:cxn ang="0">
                    <a:pos x="T6" y="T7"/>
                  </a:cxn>
                  <a:cxn ang="0">
                    <a:pos x="T8" y="T9"/>
                  </a:cxn>
                </a:cxnLst>
                <a:rect l="0" t="0" r="r" b="b"/>
                <a:pathLst>
                  <a:path w="50" h="27">
                    <a:moveTo>
                      <a:pt x="7" y="11"/>
                    </a:moveTo>
                    <a:cubicBezTo>
                      <a:pt x="10" y="10"/>
                      <a:pt x="25" y="0"/>
                      <a:pt x="25" y="0"/>
                    </a:cubicBezTo>
                    <a:cubicBezTo>
                      <a:pt x="50" y="0"/>
                      <a:pt x="50" y="0"/>
                      <a:pt x="50" y="0"/>
                    </a:cubicBezTo>
                    <a:cubicBezTo>
                      <a:pt x="50" y="0"/>
                      <a:pt x="39" y="15"/>
                      <a:pt x="26" y="21"/>
                    </a:cubicBezTo>
                    <a:cubicBezTo>
                      <a:pt x="14" y="27"/>
                      <a:pt x="0" y="23"/>
                      <a:pt x="7" y="1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6" name="Freeform 115">
                <a:extLst>
                  <a:ext uri="{FF2B5EF4-FFF2-40B4-BE49-F238E27FC236}">
                    <a16:creationId xmlns:a16="http://schemas.microsoft.com/office/drawing/2014/main" id="{3F1DF538-7223-4258-A47E-421FAF5A76C6}"/>
                  </a:ext>
                </a:extLst>
              </p:cNvPr>
              <p:cNvSpPr>
                <a:spLocks/>
              </p:cNvSpPr>
              <p:nvPr/>
            </p:nvSpPr>
            <p:spPr bwMode="auto">
              <a:xfrm>
                <a:off x="3117851" y="4769486"/>
                <a:ext cx="233363" cy="104775"/>
              </a:xfrm>
              <a:custGeom>
                <a:avLst/>
                <a:gdLst>
                  <a:gd name="T0" fmla="*/ 77 w 81"/>
                  <a:gd name="T1" fmla="*/ 0 h 36"/>
                  <a:gd name="T2" fmla="*/ 46 w 81"/>
                  <a:gd name="T3" fmla="*/ 19 h 36"/>
                  <a:gd name="T4" fmla="*/ 34 w 81"/>
                  <a:gd name="T5" fmla="*/ 11 h 36"/>
                  <a:gd name="T6" fmla="*/ 14 w 81"/>
                  <a:gd name="T7" fmla="*/ 23 h 36"/>
                  <a:gd name="T8" fmla="*/ 26 w 81"/>
                  <a:gd name="T9" fmla="*/ 36 h 36"/>
                  <a:gd name="T10" fmla="*/ 67 w 81"/>
                  <a:gd name="T11" fmla="*/ 22 h 36"/>
                  <a:gd name="T12" fmla="*/ 68 w 81"/>
                  <a:gd name="T13" fmla="*/ 27 h 36"/>
                  <a:gd name="T14" fmla="*/ 74 w 81"/>
                  <a:gd name="T15" fmla="*/ 27 h 36"/>
                  <a:gd name="T16" fmla="*/ 77 w 81"/>
                  <a:gd name="T17" fmla="*/ 19 h 36"/>
                  <a:gd name="T18" fmla="*/ 77 w 81"/>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77" y="0"/>
                    </a:moveTo>
                    <a:cubicBezTo>
                      <a:pt x="68" y="9"/>
                      <a:pt x="55" y="17"/>
                      <a:pt x="46" y="19"/>
                    </a:cubicBezTo>
                    <a:cubicBezTo>
                      <a:pt x="36" y="21"/>
                      <a:pt x="29" y="17"/>
                      <a:pt x="34" y="11"/>
                    </a:cubicBezTo>
                    <a:cubicBezTo>
                      <a:pt x="24" y="17"/>
                      <a:pt x="21" y="19"/>
                      <a:pt x="14" y="23"/>
                    </a:cubicBezTo>
                    <a:cubicBezTo>
                      <a:pt x="6" y="28"/>
                      <a:pt x="0" y="36"/>
                      <a:pt x="26" y="36"/>
                    </a:cubicBezTo>
                    <a:cubicBezTo>
                      <a:pt x="44" y="36"/>
                      <a:pt x="57" y="27"/>
                      <a:pt x="67" y="22"/>
                    </a:cubicBezTo>
                    <a:cubicBezTo>
                      <a:pt x="68" y="27"/>
                      <a:pt x="68" y="27"/>
                      <a:pt x="68" y="27"/>
                    </a:cubicBezTo>
                    <a:cubicBezTo>
                      <a:pt x="74" y="27"/>
                      <a:pt x="74" y="27"/>
                      <a:pt x="74" y="27"/>
                    </a:cubicBezTo>
                    <a:cubicBezTo>
                      <a:pt x="77" y="19"/>
                      <a:pt x="77" y="19"/>
                      <a:pt x="77" y="19"/>
                    </a:cubicBezTo>
                    <a:cubicBezTo>
                      <a:pt x="79" y="16"/>
                      <a:pt x="81" y="4"/>
                      <a:pt x="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7" name="Freeform 118">
                <a:extLst>
                  <a:ext uri="{FF2B5EF4-FFF2-40B4-BE49-F238E27FC236}">
                    <a16:creationId xmlns:a16="http://schemas.microsoft.com/office/drawing/2014/main" id="{6DF3DA69-6D7B-408F-86CB-9B07FAB0A9C4}"/>
                  </a:ext>
                </a:extLst>
              </p:cNvPr>
              <p:cNvSpPr>
                <a:spLocks/>
              </p:cNvSpPr>
              <p:nvPr/>
            </p:nvSpPr>
            <p:spPr bwMode="auto">
              <a:xfrm>
                <a:off x="3562351" y="3686811"/>
                <a:ext cx="133350" cy="123825"/>
              </a:xfrm>
              <a:custGeom>
                <a:avLst/>
                <a:gdLst>
                  <a:gd name="T0" fmla="*/ 44 w 46"/>
                  <a:gd name="T1" fmla="*/ 27 h 42"/>
                  <a:gd name="T2" fmla="*/ 41 w 46"/>
                  <a:gd name="T3" fmla="*/ 35 h 42"/>
                  <a:gd name="T4" fmla="*/ 18 w 46"/>
                  <a:gd name="T5" fmla="*/ 40 h 42"/>
                  <a:gd name="T6" fmla="*/ 7 w 46"/>
                  <a:gd name="T7" fmla="*/ 35 h 42"/>
                  <a:gd name="T8" fmla="*/ 1 w 46"/>
                  <a:gd name="T9" fmla="*/ 16 h 42"/>
                  <a:gd name="T10" fmla="*/ 7 w 46"/>
                  <a:gd name="T11" fmla="*/ 6 h 42"/>
                  <a:gd name="T12" fmla="*/ 30 w 46"/>
                  <a:gd name="T13" fmla="*/ 1 h 42"/>
                  <a:gd name="T14" fmla="*/ 38 w 46"/>
                  <a:gd name="T15" fmla="*/ 7 h 42"/>
                  <a:gd name="T16" fmla="*/ 44 w 46"/>
                  <a:gd name="T17"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2">
                    <a:moveTo>
                      <a:pt x="44" y="27"/>
                    </a:moveTo>
                    <a:cubicBezTo>
                      <a:pt x="45" y="31"/>
                      <a:pt x="46" y="34"/>
                      <a:pt x="41" y="35"/>
                    </a:cubicBezTo>
                    <a:cubicBezTo>
                      <a:pt x="18" y="40"/>
                      <a:pt x="18" y="40"/>
                      <a:pt x="18" y="40"/>
                    </a:cubicBezTo>
                    <a:cubicBezTo>
                      <a:pt x="13" y="42"/>
                      <a:pt x="8" y="39"/>
                      <a:pt x="7" y="35"/>
                    </a:cubicBezTo>
                    <a:cubicBezTo>
                      <a:pt x="1" y="16"/>
                      <a:pt x="1" y="16"/>
                      <a:pt x="1" y="16"/>
                    </a:cubicBezTo>
                    <a:cubicBezTo>
                      <a:pt x="0" y="12"/>
                      <a:pt x="2" y="7"/>
                      <a:pt x="7" y="6"/>
                    </a:cubicBezTo>
                    <a:cubicBezTo>
                      <a:pt x="30" y="1"/>
                      <a:pt x="30" y="1"/>
                      <a:pt x="30" y="1"/>
                    </a:cubicBezTo>
                    <a:cubicBezTo>
                      <a:pt x="35" y="0"/>
                      <a:pt x="36" y="3"/>
                      <a:pt x="38" y="7"/>
                    </a:cubicBezTo>
                    <a:lnTo>
                      <a:pt x="44" y="27"/>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8" name="Freeform 119">
                <a:extLst>
                  <a:ext uri="{FF2B5EF4-FFF2-40B4-BE49-F238E27FC236}">
                    <a16:creationId xmlns:a16="http://schemas.microsoft.com/office/drawing/2014/main" id="{0813FD3E-645C-461F-90E1-9CC6928783F9}"/>
                  </a:ext>
                </a:extLst>
              </p:cNvPr>
              <p:cNvSpPr>
                <a:spLocks/>
              </p:cNvSpPr>
              <p:nvPr/>
            </p:nvSpPr>
            <p:spPr bwMode="auto">
              <a:xfrm>
                <a:off x="3652838" y="3780473"/>
                <a:ext cx="111125" cy="171450"/>
              </a:xfrm>
              <a:custGeom>
                <a:avLst/>
                <a:gdLst>
                  <a:gd name="T0" fmla="*/ 26 w 39"/>
                  <a:gd name="T1" fmla="*/ 2 h 58"/>
                  <a:gd name="T2" fmla="*/ 29 w 39"/>
                  <a:gd name="T3" fmla="*/ 19 h 58"/>
                  <a:gd name="T4" fmla="*/ 34 w 39"/>
                  <a:gd name="T5" fmla="*/ 42 h 58"/>
                  <a:gd name="T6" fmla="*/ 37 w 39"/>
                  <a:gd name="T7" fmla="*/ 54 h 58"/>
                  <a:gd name="T8" fmla="*/ 22 w 39"/>
                  <a:gd name="T9" fmla="*/ 57 h 58"/>
                  <a:gd name="T10" fmla="*/ 13 w 39"/>
                  <a:gd name="T11" fmla="*/ 46 h 58"/>
                  <a:gd name="T12" fmla="*/ 2 w 39"/>
                  <a:gd name="T13" fmla="*/ 13 h 58"/>
                  <a:gd name="T14" fmla="*/ 6 w 39"/>
                  <a:gd name="T15" fmla="*/ 4 h 58"/>
                  <a:gd name="T16" fmla="*/ 21 w 39"/>
                  <a:gd name="T17" fmla="*/ 1 h 58"/>
                  <a:gd name="T18" fmla="*/ 26 w 39"/>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8">
                    <a:moveTo>
                      <a:pt x="26" y="2"/>
                    </a:moveTo>
                    <a:cubicBezTo>
                      <a:pt x="28" y="4"/>
                      <a:pt x="29" y="12"/>
                      <a:pt x="29" y="19"/>
                    </a:cubicBezTo>
                    <a:cubicBezTo>
                      <a:pt x="29" y="25"/>
                      <a:pt x="31" y="36"/>
                      <a:pt x="34" y="42"/>
                    </a:cubicBezTo>
                    <a:cubicBezTo>
                      <a:pt x="37" y="48"/>
                      <a:pt x="39" y="53"/>
                      <a:pt x="37" y="54"/>
                    </a:cubicBezTo>
                    <a:cubicBezTo>
                      <a:pt x="22" y="57"/>
                      <a:pt x="22" y="57"/>
                      <a:pt x="22" y="57"/>
                    </a:cubicBezTo>
                    <a:cubicBezTo>
                      <a:pt x="19" y="58"/>
                      <a:pt x="15" y="53"/>
                      <a:pt x="13" y="46"/>
                    </a:cubicBezTo>
                    <a:cubicBezTo>
                      <a:pt x="2" y="13"/>
                      <a:pt x="2" y="13"/>
                      <a:pt x="2" y="13"/>
                    </a:cubicBezTo>
                    <a:cubicBezTo>
                      <a:pt x="0" y="6"/>
                      <a:pt x="3" y="5"/>
                      <a:pt x="6" y="4"/>
                    </a:cubicBezTo>
                    <a:cubicBezTo>
                      <a:pt x="21" y="1"/>
                      <a:pt x="21" y="1"/>
                      <a:pt x="21" y="1"/>
                    </a:cubicBezTo>
                    <a:cubicBezTo>
                      <a:pt x="23" y="0"/>
                      <a:pt x="24" y="0"/>
                      <a:pt x="26" y="2"/>
                    </a:cubicBez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59" name="Freeform 120">
                <a:extLst>
                  <a:ext uri="{FF2B5EF4-FFF2-40B4-BE49-F238E27FC236}">
                    <a16:creationId xmlns:a16="http://schemas.microsoft.com/office/drawing/2014/main" id="{641E0531-E19B-40F9-920E-63A106EC1826}"/>
                  </a:ext>
                </a:extLst>
              </p:cNvPr>
              <p:cNvSpPr>
                <a:spLocks/>
              </p:cNvSpPr>
              <p:nvPr/>
            </p:nvSpPr>
            <p:spPr bwMode="auto">
              <a:xfrm>
                <a:off x="3703638" y="3837623"/>
                <a:ext cx="31750" cy="14288"/>
              </a:xfrm>
              <a:custGeom>
                <a:avLst/>
                <a:gdLst>
                  <a:gd name="T0" fmla="*/ 3 w 11"/>
                  <a:gd name="T1" fmla="*/ 2 h 5"/>
                  <a:gd name="T2" fmla="*/ 0 w 11"/>
                  <a:gd name="T3" fmla="*/ 3 h 5"/>
                  <a:gd name="T4" fmla="*/ 0 w 11"/>
                  <a:gd name="T5" fmla="*/ 4 h 5"/>
                  <a:gd name="T6" fmla="*/ 3 w 11"/>
                  <a:gd name="T7" fmla="*/ 4 h 5"/>
                  <a:gd name="T8" fmla="*/ 11 w 11"/>
                  <a:gd name="T9" fmla="*/ 3 h 5"/>
                  <a:gd name="T10" fmla="*/ 10 w 11"/>
                  <a:gd name="T11" fmla="*/ 0 h 5"/>
                  <a:gd name="T12" fmla="*/ 3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3" y="2"/>
                    </a:moveTo>
                    <a:cubicBezTo>
                      <a:pt x="1" y="2"/>
                      <a:pt x="0" y="2"/>
                      <a:pt x="0" y="3"/>
                    </a:cubicBezTo>
                    <a:cubicBezTo>
                      <a:pt x="0" y="4"/>
                      <a:pt x="0" y="4"/>
                      <a:pt x="0" y="4"/>
                    </a:cubicBezTo>
                    <a:cubicBezTo>
                      <a:pt x="1" y="5"/>
                      <a:pt x="2" y="5"/>
                      <a:pt x="3" y="4"/>
                    </a:cubicBezTo>
                    <a:cubicBezTo>
                      <a:pt x="11" y="3"/>
                      <a:pt x="11" y="3"/>
                      <a:pt x="11" y="3"/>
                    </a:cubicBezTo>
                    <a:cubicBezTo>
                      <a:pt x="10" y="0"/>
                      <a:pt x="10" y="0"/>
                      <a:pt x="10"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0" name="Freeform 121">
                <a:extLst>
                  <a:ext uri="{FF2B5EF4-FFF2-40B4-BE49-F238E27FC236}">
                    <a16:creationId xmlns:a16="http://schemas.microsoft.com/office/drawing/2014/main" id="{EF99F565-977D-427B-A222-EDCC1FFEA750}"/>
                  </a:ext>
                </a:extLst>
              </p:cNvPr>
              <p:cNvSpPr>
                <a:spLocks/>
              </p:cNvSpPr>
              <p:nvPr/>
            </p:nvSpPr>
            <p:spPr bwMode="auto">
              <a:xfrm>
                <a:off x="3714751" y="3893186"/>
                <a:ext cx="34925" cy="14288"/>
              </a:xfrm>
              <a:custGeom>
                <a:avLst/>
                <a:gdLst>
                  <a:gd name="T0" fmla="*/ 3 w 12"/>
                  <a:gd name="T1" fmla="*/ 2 h 5"/>
                  <a:gd name="T2" fmla="*/ 1 w 12"/>
                  <a:gd name="T3" fmla="*/ 3 h 5"/>
                  <a:gd name="T4" fmla="*/ 1 w 12"/>
                  <a:gd name="T5" fmla="*/ 5 h 5"/>
                  <a:gd name="T6" fmla="*/ 4 w 12"/>
                  <a:gd name="T7" fmla="*/ 5 h 5"/>
                  <a:gd name="T8" fmla="*/ 12 w 12"/>
                  <a:gd name="T9" fmla="*/ 3 h 5"/>
                  <a:gd name="T10" fmla="*/ 11 w 12"/>
                  <a:gd name="T11" fmla="*/ 0 h 5"/>
                  <a:gd name="T12" fmla="*/ 3 w 1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3" y="2"/>
                    </a:moveTo>
                    <a:cubicBezTo>
                      <a:pt x="2" y="3"/>
                      <a:pt x="0" y="3"/>
                      <a:pt x="1" y="3"/>
                    </a:cubicBezTo>
                    <a:cubicBezTo>
                      <a:pt x="1" y="5"/>
                      <a:pt x="1" y="5"/>
                      <a:pt x="1" y="5"/>
                    </a:cubicBezTo>
                    <a:cubicBezTo>
                      <a:pt x="1" y="5"/>
                      <a:pt x="3" y="5"/>
                      <a:pt x="4" y="5"/>
                    </a:cubicBezTo>
                    <a:cubicBezTo>
                      <a:pt x="12" y="3"/>
                      <a:pt x="12" y="3"/>
                      <a:pt x="12" y="3"/>
                    </a:cubicBezTo>
                    <a:cubicBezTo>
                      <a:pt x="11" y="0"/>
                      <a:pt x="11" y="0"/>
                      <a:pt x="11"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1" name="Freeform 122">
                <a:extLst>
                  <a:ext uri="{FF2B5EF4-FFF2-40B4-BE49-F238E27FC236}">
                    <a16:creationId xmlns:a16="http://schemas.microsoft.com/office/drawing/2014/main" id="{49CB6A88-74B2-4019-8A58-330C0866F63B}"/>
                  </a:ext>
                </a:extLst>
              </p:cNvPr>
              <p:cNvSpPr>
                <a:spLocks/>
              </p:cNvSpPr>
              <p:nvPr/>
            </p:nvSpPr>
            <p:spPr bwMode="auto">
              <a:xfrm>
                <a:off x="3700463" y="3866198"/>
                <a:ext cx="41275" cy="14288"/>
              </a:xfrm>
              <a:custGeom>
                <a:avLst/>
                <a:gdLst>
                  <a:gd name="T0" fmla="*/ 3 w 14"/>
                  <a:gd name="T1" fmla="*/ 2 h 5"/>
                  <a:gd name="T2" fmla="*/ 0 w 14"/>
                  <a:gd name="T3" fmla="*/ 3 h 5"/>
                  <a:gd name="T4" fmla="*/ 1 w 14"/>
                  <a:gd name="T5" fmla="*/ 5 h 5"/>
                  <a:gd name="T6" fmla="*/ 4 w 14"/>
                  <a:gd name="T7" fmla="*/ 5 h 5"/>
                  <a:gd name="T8" fmla="*/ 14 w 14"/>
                  <a:gd name="T9" fmla="*/ 3 h 5"/>
                  <a:gd name="T10" fmla="*/ 13 w 14"/>
                  <a:gd name="T11" fmla="*/ 0 h 5"/>
                  <a:gd name="T12" fmla="*/ 3 w 1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3" y="2"/>
                    </a:moveTo>
                    <a:cubicBezTo>
                      <a:pt x="2" y="2"/>
                      <a:pt x="0" y="3"/>
                      <a:pt x="0" y="3"/>
                    </a:cubicBezTo>
                    <a:cubicBezTo>
                      <a:pt x="1" y="5"/>
                      <a:pt x="1" y="5"/>
                      <a:pt x="1" y="5"/>
                    </a:cubicBezTo>
                    <a:cubicBezTo>
                      <a:pt x="1" y="5"/>
                      <a:pt x="2" y="5"/>
                      <a:pt x="4" y="5"/>
                    </a:cubicBezTo>
                    <a:cubicBezTo>
                      <a:pt x="14" y="3"/>
                      <a:pt x="14" y="3"/>
                      <a:pt x="14" y="3"/>
                    </a:cubicBezTo>
                    <a:cubicBezTo>
                      <a:pt x="13" y="0"/>
                      <a:pt x="13" y="0"/>
                      <a:pt x="13"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2" name="Freeform 123">
                <a:extLst>
                  <a:ext uri="{FF2B5EF4-FFF2-40B4-BE49-F238E27FC236}">
                    <a16:creationId xmlns:a16="http://schemas.microsoft.com/office/drawing/2014/main" id="{0DE74185-A4A0-47BE-9299-4B4CCD84FF13}"/>
                  </a:ext>
                </a:extLst>
              </p:cNvPr>
              <p:cNvSpPr>
                <a:spLocks/>
              </p:cNvSpPr>
              <p:nvPr/>
            </p:nvSpPr>
            <p:spPr bwMode="auto">
              <a:xfrm>
                <a:off x="3579813" y="3645536"/>
                <a:ext cx="193675" cy="176213"/>
              </a:xfrm>
              <a:custGeom>
                <a:avLst/>
                <a:gdLst>
                  <a:gd name="T0" fmla="*/ 64 w 67"/>
                  <a:gd name="T1" fmla="*/ 39 h 60"/>
                  <a:gd name="T2" fmla="*/ 60 w 67"/>
                  <a:gd name="T3" fmla="*/ 51 h 60"/>
                  <a:gd name="T4" fmla="*/ 26 w 67"/>
                  <a:gd name="T5" fmla="*/ 59 h 60"/>
                  <a:gd name="T6" fmla="*/ 11 w 67"/>
                  <a:gd name="T7" fmla="*/ 51 h 60"/>
                  <a:gd name="T8" fmla="*/ 2 w 67"/>
                  <a:gd name="T9" fmla="*/ 23 h 60"/>
                  <a:gd name="T10" fmla="*/ 11 w 67"/>
                  <a:gd name="T11" fmla="*/ 9 h 60"/>
                  <a:gd name="T12" fmla="*/ 44 w 67"/>
                  <a:gd name="T13" fmla="*/ 1 h 60"/>
                  <a:gd name="T14" fmla="*/ 55 w 67"/>
                  <a:gd name="T15" fmla="*/ 10 h 60"/>
                  <a:gd name="T16" fmla="*/ 64 w 67"/>
                  <a:gd name="T17"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0">
                    <a:moveTo>
                      <a:pt x="64" y="39"/>
                    </a:moveTo>
                    <a:cubicBezTo>
                      <a:pt x="66" y="44"/>
                      <a:pt x="67" y="49"/>
                      <a:pt x="60" y="51"/>
                    </a:cubicBezTo>
                    <a:cubicBezTo>
                      <a:pt x="26" y="59"/>
                      <a:pt x="26" y="59"/>
                      <a:pt x="26" y="59"/>
                    </a:cubicBezTo>
                    <a:cubicBezTo>
                      <a:pt x="20" y="60"/>
                      <a:pt x="13" y="57"/>
                      <a:pt x="11" y="51"/>
                    </a:cubicBezTo>
                    <a:cubicBezTo>
                      <a:pt x="2" y="23"/>
                      <a:pt x="2" y="23"/>
                      <a:pt x="2" y="23"/>
                    </a:cubicBezTo>
                    <a:cubicBezTo>
                      <a:pt x="0" y="17"/>
                      <a:pt x="4" y="11"/>
                      <a:pt x="11" y="9"/>
                    </a:cubicBezTo>
                    <a:cubicBezTo>
                      <a:pt x="44" y="1"/>
                      <a:pt x="44" y="1"/>
                      <a:pt x="44" y="1"/>
                    </a:cubicBezTo>
                    <a:cubicBezTo>
                      <a:pt x="51" y="0"/>
                      <a:pt x="53" y="4"/>
                      <a:pt x="55" y="10"/>
                    </a:cubicBezTo>
                    <a:lnTo>
                      <a:pt x="64" y="39"/>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3" name="Freeform 124">
                <a:extLst>
                  <a:ext uri="{FF2B5EF4-FFF2-40B4-BE49-F238E27FC236}">
                    <a16:creationId xmlns:a16="http://schemas.microsoft.com/office/drawing/2014/main" id="{EB0F6C90-0C07-449E-A1B3-D37131E5D87F}"/>
                  </a:ext>
                </a:extLst>
              </p:cNvPr>
              <p:cNvSpPr>
                <a:spLocks/>
              </p:cNvSpPr>
              <p:nvPr/>
            </p:nvSpPr>
            <p:spPr bwMode="auto">
              <a:xfrm>
                <a:off x="3597276" y="3707448"/>
                <a:ext cx="176213" cy="114300"/>
              </a:xfrm>
              <a:custGeom>
                <a:avLst/>
                <a:gdLst>
                  <a:gd name="T0" fmla="*/ 60 w 61"/>
                  <a:gd name="T1" fmla="*/ 22 h 39"/>
                  <a:gd name="T2" fmla="*/ 54 w 61"/>
                  <a:gd name="T3" fmla="*/ 30 h 39"/>
                  <a:gd name="T4" fmla="*/ 20 w 61"/>
                  <a:gd name="T5" fmla="*/ 38 h 39"/>
                  <a:gd name="T6" fmla="*/ 6 w 61"/>
                  <a:gd name="T7" fmla="*/ 35 h 39"/>
                  <a:gd name="T8" fmla="*/ 1 w 61"/>
                  <a:gd name="T9" fmla="*/ 18 h 39"/>
                  <a:gd name="T10" fmla="*/ 11 w 61"/>
                  <a:gd name="T11" fmla="*/ 9 h 39"/>
                  <a:gd name="T12" fmla="*/ 45 w 61"/>
                  <a:gd name="T13" fmla="*/ 1 h 39"/>
                  <a:gd name="T14" fmla="*/ 54 w 61"/>
                  <a:gd name="T15" fmla="*/ 6 h 39"/>
                  <a:gd name="T16" fmla="*/ 60 w 61"/>
                  <a:gd name="T1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9">
                    <a:moveTo>
                      <a:pt x="60" y="22"/>
                    </a:moveTo>
                    <a:cubicBezTo>
                      <a:pt x="61" y="25"/>
                      <a:pt x="61" y="28"/>
                      <a:pt x="54" y="30"/>
                    </a:cubicBezTo>
                    <a:cubicBezTo>
                      <a:pt x="20" y="38"/>
                      <a:pt x="20" y="38"/>
                      <a:pt x="20" y="38"/>
                    </a:cubicBezTo>
                    <a:cubicBezTo>
                      <a:pt x="14" y="39"/>
                      <a:pt x="7" y="38"/>
                      <a:pt x="6" y="35"/>
                    </a:cubicBezTo>
                    <a:cubicBezTo>
                      <a:pt x="1" y="18"/>
                      <a:pt x="1" y="18"/>
                      <a:pt x="1" y="18"/>
                    </a:cubicBezTo>
                    <a:cubicBezTo>
                      <a:pt x="0" y="15"/>
                      <a:pt x="5" y="11"/>
                      <a:pt x="11" y="9"/>
                    </a:cubicBezTo>
                    <a:cubicBezTo>
                      <a:pt x="45" y="1"/>
                      <a:pt x="45" y="1"/>
                      <a:pt x="45" y="1"/>
                    </a:cubicBezTo>
                    <a:cubicBezTo>
                      <a:pt x="52" y="0"/>
                      <a:pt x="53" y="2"/>
                      <a:pt x="54" y="6"/>
                    </a:cubicBezTo>
                    <a:lnTo>
                      <a:pt x="60" y="22"/>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4" name="Freeform 127">
                <a:extLst>
                  <a:ext uri="{FF2B5EF4-FFF2-40B4-BE49-F238E27FC236}">
                    <a16:creationId xmlns:a16="http://schemas.microsoft.com/office/drawing/2014/main" id="{A259A7A3-187C-4EF4-B91E-9010BD971B9D}"/>
                  </a:ext>
                </a:extLst>
              </p:cNvPr>
              <p:cNvSpPr>
                <a:spLocks/>
              </p:cNvSpPr>
              <p:nvPr/>
            </p:nvSpPr>
            <p:spPr bwMode="auto">
              <a:xfrm>
                <a:off x="3568701" y="3710623"/>
                <a:ext cx="34925" cy="96838"/>
              </a:xfrm>
              <a:custGeom>
                <a:avLst/>
                <a:gdLst>
                  <a:gd name="T0" fmla="*/ 22 w 22"/>
                  <a:gd name="T1" fmla="*/ 61 h 61"/>
                  <a:gd name="T2" fmla="*/ 18 w 22"/>
                  <a:gd name="T3" fmla="*/ 59 h 61"/>
                  <a:gd name="T4" fmla="*/ 0 w 22"/>
                  <a:gd name="T5" fmla="*/ 2 h 61"/>
                  <a:gd name="T6" fmla="*/ 4 w 22"/>
                  <a:gd name="T7" fmla="*/ 0 h 61"/>
                  <a:gd name="T8" fmla="*/ 22 w 22"/>
                  <a:gd name="T9" fmla="*/ 61 h 61"/>
                </a:gdLst>
                <a:ahLst/>
                <a:cxnLst>
                  <a:cxn ang="0">
                    <a:pos x="T0" y="T1"/>
                  </a:cxn>
                  <a:cxn ang="0">
                    <a:pos x="T2" y="T3"/>
                  </a:cxn>
                  <a:cxn ang="0">
                    <a:pos x="T4" y="T5"/>
                  </a:cxn>
                  <a:cxn ang="0">
                    <a:pos x="T6" y="T7"/>
                  </a:cxn>
                  <a:cxn ang="0">
                    <a:pos x="T8" y="T9"/>
                  </a:cxn>
                </a:cxnLst>
                <a:rect l="0" t="0" r="r" b="b"/>
                <a:pathLst>
                  <a:path w="22" h="61">
                    <a:moveTo>
                      <a:pt x="22" y="61"/>
                    </a:moveTo>
                    <a:lnTo>
                      <a:pt x="18" y="59"/>
                    </a:lnTo>
                    <a:lnTo>
                      <a:pt x="0" y="2"/>
                    </a:lnTo>
                    <a:lnTo>
                      <a:pt x="4" y="0"/>
                    </a:lnTo>
                    <a:lnTo>
                      <a:pt x="22" y="61"/>
                    </a:lnTo>
                    <a:close/>
                  </a:path>
                </a:pathLst>
              </a:custGeom>
              <a:solidFill>
                <a:srgbClr val="D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5" name="Freeform 135">
                <a:extLst>
                  <a:ext uri="{FF2B5EF4-FFF2-40B4-BE49-F238E27FC236}">
                    <a16:creationId xmlns:a16="http://schemas.microsoft.com/office/drawing/2014/main" id="{32DD1CCC-5030-4780-98D2-C1CFB5A41E6C}"/>
                  </a:ext>
                </a:extLst>
              </p:cNvPr>
              <p:cNvSpPr>
                <a:spLocks/>
              </p:cNvSpPr>
              <p:nvPr/>
            </p:nvSpPr>
            <p:spPr bwMode="auto">
              <a:xfrm>
                <a:off x="3668713" y="3813811"/>
                <a:ext cx="104775" cy="144463"/>
              </a:xfrm>
              <a:custGeom>
                <a:avLst/>
                <a:gdLst>
                  <a:gd name="T0" fmla="*/ 0 w 36"/>
                  <a:gd name="T1" fmla="*/ 29 h 49"/>
                  <a:gd name="T2" fmla="*/ 1 w 36"/>
                  <a:gd name="T3" fmla="*/ 12 h 49"/>
                  <a:gd name="T4" fmla="*/ 5 w 36"/>
                  <a:gd name="T5" fmla="*/ 4 h 49"/>
                  <a:gd name="T6" fmla="*/ 11 w 36"/>
                  <a:gd name="T7" fmla="*/ 1 h 49"/>
                  <a:gd name="T8" fmla="*/ 19 w 36"/>
                  <a:gd name="T9" fmla="*/ 2 h 49"/>
                  <a:gd name="T10" fmla="*/ 20 w 36"/>
                  <a:gd name="T11" fmla="*/ 6 h 49"/>
                  <a:gd name="T12" fmla="*/ 20 w 36"/>
                  <a:gd name="T13" fmla="*/ 10 h 49"/>
                  <a:gd name="T14" fmla="*/ 16 w 36"/>
                  <a:gd name="T15" fmla="*/ 14 h 49"/>
                  <a:gd name="T16" fmla="*/ 18 w 36"/>
                  <a:gd name="T17" fmla="*/ 16 h 49"/>
                  <a:gd name="T18" fmla="*/ 24 w 36"/>
                  <a:gd name="T19" fmla="*/ 14 h 49"/>
                  <a:gd name="T20" fmla="*/ 28 w 36"/>
                  <a:gd name="T21" fmla="*/ 14 h 49"/>
                  <a:gd name="T22" fmla="*/ 31 w 36"/>
                  <a:gd name="T23" fmla="*/ 16 h 49"/>
                  <a:gd name="T24" fmla="*/ 34 w 36"/>
                  <a:gd name="T25" fmla="*/ 20 h 49"/>
                  <a:gd name="T26" fmla="*/ 34 w 36"/>
                  <a:gd name="T27" fmla="*/ 25 h 49"/>
                  <a:gd name="T28" fmla="*/ 35 w 36"/>
                  <a:gd name="T29" fmla="*/ 30 h 49"/>
                  <a:gd name="T30" fmla="*/ 35 w 36"/>
                  <a:gd name="T31" fmla="*/ 34 h 49"/>
                  <a:gd name="T32" fmla="*/ 36 w 36"/>
                  <a:gd name="T33" fmla="*/ 37 h 49"/>
                  <a:gd name="T34" fmla="*/ 36 w 36"/>
                  <a:gd name="T35" fmla="*/ 39 h 49"/>
                  <a:gd name="T36" fmla="*/ 34 w 36"/>
                  <a:gd name="T37" fmla="*/ 43 h 49"/>
                  <a:gd name="T38" fmla="*/ 33 w 36"/>
                  <a:gd name="T39" fmla="*/ 45 h 49"/>
                  <a:gd name="T40" fmla="*/ 32 w 36"/>
                  <a:gd name="T41" fmla="*/ 48 h 49"/>
                  <a:gd name="T42" fmla="*/ 28 w 36"/>
                  <a:gd name="T43" fmla="*/ 48 h 49"/>
                  <a:gd name="T44" fmla="*/ 22 w 36"/>
                  <a:gd name="T45" fmla="*/ 44 h 49"/>
                  <a:gd name="T46" fmla="*/ 18 w 36"/>
                  <a:gd name="T47" fmla="*/ 40 h 49"/>
                  <a:gd name="T48" fmla="*/ 14 w 36"/>
                  <a:gd name="T49" fmla="*/ 38 h 49"/>
                  <a:gd name="T50" fmla="*/ 9 w 36"/>
                  <a:gd name="T51" fmla="*/ 33 h 49"/>
                  <a:gd name="T52" fmla="*/ 8 w 36"/>
                  <a:gd name="T53" fmla="*/ 27 h 49"/>
                  <a:gd name="T54" fmla="*/ 2 w 36"/>
                  <a:gd name="T55" fmla="*/ 30 h 49"/>
                  <a:gd name="T56" fmla="*/ 0 w 36"/>
                  <a:gd name="T5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9">
                    <a:moveTo>
                      <a:pt x="0" y="29"/>
                    </a:moveTo>
                    <a:cubicBezTo>
                      <a:pt x="1" y="12"/>
                      <a:pt x="1" y="12"/>
                      <a:pt x="1" y="12"/>
                    </a:cubicBezTo>
                    <a:cubicBezTo>
                      <a:pt x="5" y="4"/>
                      <a:pt x="5" y="4"/>
                      <a:pt x="5" y="4"/>
                    </a:cubicBezTo>
                    <a:cubicBezTo>
                      <a:pt x="5" y="4"/>
                      <a:pt x="9" y="2"/>
                      <a:pt x="11" y="1"/>
                    </a:cubicBezTo>
                    <a:cubicBezTo>
                      <a:pt x="13" y="0"/>
                      <a:pt x="19" y="2"/>
                      <a:pt x="19" y="2"/>
                    </a:cubicBezTo>
                    <a:cubicBezTo>
                      <a:pt x="20" y="6"/>
                      <a:pt x="20" y="6"/>
                      <a:pt x="20" y="6"/>
                    </a:cubicBezTo>
                    <a:cubicBezTo>
                      <a:pt x="20" y="10"/>
                      <a:pt x="20" y="10"/>
                      <a:pt x="20" y="10"/>
                    </a:cubicBezTo>
                    <a:cubicBezTo>
                      <a:pt x="16" y="14"/>
                      <a:pt x="16" y="14"/>
                      <a:pt x="16" y="14"/>
                    </a:cubicBezTo>
                    <a:cubicBezTo>
                      <a:pt x="18" y="16"/>
                      <a:pt x="18" y="16"/>
                      <a:pt x="18" y="16"/>
                    </a:cubicBezTo>
                    <a:cubicBezTo>
                      <a:pt x="24" y="14"/>
                      <a:pt x="24" y="14"/>
                      <a:pt x="24" y="14"/>
                    </a:cubicBezTo>
                    <a:cubicBezTo>
                      <a:pt x="24" y="14"/>
                      <a:pt x="26" y="11"/>
                      <a:pt x="28" y="14"/>
                    </a:cubicBezTo>
                    <a:cubicBezTo>
                      <a:pt x="31" y="16"/>
                      <a:pt x="31" y="16"/>
                      <a:pt x="31" y="16"/>
                    </a:cubicBezTo>
                    <a:cubicBezTo>
                      <a:pt x="31" y="16"/>
                      <a:pt x="33" y="18"/>
                      <a:pt x="34" y="20"/>
                    </a:cubicBezTo>
                    <a:cubicBezTo>
                      <a:pt x="34" y="22"/>
                      <a:pt x="34" y="23"/>
                      <a:pt x="34" y="25"/>
                    </a:cubicBezTo>
                    <a:cubicBezTo>
                      <a:pt x="34" y="27"/>
                      <a:pt x="35" y="30"/>
                      <a:pt x="35" y="30"/>
                    </a:cubicBezTo>
                    <a:cubicBezTo>
                      <a:pt x="35" y="34"/>
                      <a:pt x="35" y="34"/>
                      <a:pt x="35" y="34"/>
                    </a:cubicBezTo>
                    <a:cubicBezTo>
                      <a:pt x="35" y="34"/>
                      <a:pt x="36" y="35"/>
                      <a:pt x="36" y="37"/>
                    </a:cubicBezTo>
                    <a:cubicBezTo>
                      <a:pt x="36" y="39"/>
                      <a:pt x="36" y="39"/>
                      <a:pt x="36" y="39"/>
                    </a:cubicBezTo>
                    <a:cubicBezTo>
                      <a:pt x="36" y="39"/>
                      <a:pt x="34" y="41"/>
                      <a:pt x="34" y="43"/>
                    </a:cubicBezTo>
                    <a:cubicBezTo>
                      <a:pt x="33" y="45"/>
                      <a:pt x="34" y="42"/>
                      <a:pt x="33" y="45"/>
                    </a:cubicBezTo>
                    <a:cubicBezTo>
                      <a:pt x="32" y="48"/>
                      <a:pt x="32" y="48"/>
                      <a:pt x="32" y="48"/>
                    </a:cubicBezTo>
                    <a:cubicBezTo>
                      <a:pt x="32" y="48"/>
                      <a:pt x="30" y="49"/>
                      <a:pt x="28" y="48"/>
                    </a:cubicBezTo>
                    <a:cubicBezTo>
                      <a:pt x="26" y="48"/>
                      <a:pt x="22" y="44"/>
                      <a:pt x="22" y="44"/>
                    </a:cubicBezTo>
                    <a:cubicBezTo>
                      <a:pt x="18" y="40"/>
                      <a:pt x="18" y="40"/>
                      <a:pt x="18" y="40"/>
                    </a:cubicBezTo>
                    <a:cubicBezTo>
                      <a:pt x="14" y="38"/>
                      <a:pt x="14" y="38"/>
                      <a:pt x="14" y="38"/>
                    </a:cubicBezTo>
                    <a:cubicBezTo>
                      <a:pt x="10" y="36"/>
                      <a:pt x="9" y="35"/>
                      <a:pt x="9" y="33"/>
                    </a:cubicBezTo>
                    <a:cubicBezTo>
                      <a:pt x="9" y="31"/>
                      <a:pt x="8" y="27"/>
                      <a:pt x="8" y="27"/>
                    </a:cubicBezTo>
                    <a:cubicBezTo>
                      <a:pt x="2" y="30"/>
                      <a:pt x="2" y="30"/>
                      <a:pt x="2" y="30"/>
                    </a:cubicBezTo>
                    <a:lnTo>
                      <a:pt x="0"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6" name="Freeform 136">
                <a:extLst>
                  <a:ext uri="{FF2B5EF4-FFF2-40B4-BE49-F238E27FC236}">
                    <a16:creationId xmlns:a16="http://schemas.microsoft.com/office/drawing/2014/main" id="{2D99BD6A-DE5C-4BD5-8155-0542A585D959}"/>
                  </a:ext>
                </a:extLst>
              </p:cNvPr>
              <p:cNvSpPr>
                <a:spLocks/>
              </p:cNvSpPr>
              <p:nvPr/>
            </p:nvSpPr>
            <p:spPr bwMode="auto">
              <a:xfrm>
                <a:off x="3313113" y="3696336"/>
                <a:ext cx="138113" cy="58738"/>
              </a:xfrm>
              <a:custGeom>
                <a:avLst/>
                <a:gdLst>
                  <a:gd name="T0" fmla="*/ 48 w 48"/>
                  <a:gd name="T1" fmla="*/ 0 h 20"/>
                  <a:gd name="T2" fmla="*/ 26 w 48"/>
                  <a:gd name="T3" fmla="*/ 20 h 20"/>
                  <a:gd name="T4" fmla="*/ 0 w 48"/>
                  <a:gd name="T5" fmla="*/ 4 h 20"/>
                  <a:gd name="T6" fmla="*/ 13 w 48"/>
                  <a:gd name="T7" fmla="*/ 8 h 20"/>
                  <a:gd name="T8" fmla="*/ 24 w 48"/>
                  <a:gd name="T9" fmla="*/ 10 h 20"/>
                  <a:gd name="T10" fmla="*/ 36 w 48"/>
                  <a:gd name="T11" fmla="*/ 8 h 20"/>
                  <a:gd name="T12" fmla="*/ 48 w 4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48" y="0"/>
                    </a:moveTo>
                    <a:cubicBezTo>
                      <a:pt x="48" y="0"/>
                      <a:pt x="44" y="17"/>
                      <a:pt x="26" y="20"/>
                    </a:cubicBezTo>
                    <a:cubicBezTo>
                      <a:pt x="26" y="20"/>
                      <a:pt x="1" y="19"/>
                      <a:pt x="0" y="4"/>
                    </a:cubicBezTo>
                    <a:cubicBezTo>
                      <a:pt x="13" y="8"/>
                      <a:pt x="13" y="8"/>
                      <a:pt x="13" y="8"/>
                    </a:cubicBezTo>
                    <a:cubicBezTo>
                      <a:pt x="24" y="10"/>
                      <a:pt x="24" y="10"/>
                      <a:pt x="24" y="10"/>
                    </a:cubicBezTo>
                    <a:cubicBezTo>
                      <a:pt x="36" y="8"/>
                      <a:pt x="36" y="8"/>
                      <a:pt x="36" y="8"/>
                    </a:cubicBezTo>
                    <a:lnTo>
                      <a:pt x="48" y="0"/>
                    </a:lnTo>
                    <a:close/>
                  </a:path>
                </a:pathLst>
              </a:custGeom>
              <a:solidFill>
                <a:srgbClr val="FF7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67" name="Group 366">
              <a:extLst>
                <a:ext uri="{FF2B5EF4-FFF2-40B4-BE49-F238E27FC236}">
                  <a16:creationId xmlns:a16="http://schemas.microsoft.com/office/drawing/2014/main" id="{67C21590-A481-4D1F-8F49-9C1C3C045893}"/>
                </a:ext>
              </a:extLst>
            </p:cNvPr>
            <p:cNvGrpSpPr/>
            <p:nvPr/>
          </p:nvGrpSpPr>
          <p:grpSpPr>
            <a:xfrm flipH="1">
              <a:off x="5066617" y="4330700"/>
              <a:ext cx="786994" cy="1287091"/>
              <a:chOff x="12355369" y="4066223"/>
              <a:chExt cx="949325" cy="1552576"/>
            </a:xfrm>
          </p:grpSpPr>
          <p:sp>
            <p:nvSpPr>
              <p:cNvPr id="368" name="Freeform 49">
                <a:extLst>
                  <a:ext uri="{FF2B5EF4-FFF2-40B4-BE49-F238E27FC236}">
                    <a16:creationId xmlns:a16="http://schemas.microsoft.com/office/drawing/2014/main" id="{9462417A-8AAC-4BD2-99EF-0F5786EAF760}"/>
                  </a:ext>
                </a:extLst>
              </p:cNvPr>
              <p:cNvSpPr>
                <a:spLocks/>
              </p:cNvSpPr>
              <p:nvPr/>
            </p:nvSpPr>
            <p:spPr bwMode="auto">
              <a:xfrm>
                <a:off x="12877656" y="5047299"/>
                <a:ext cx="309563" cy="133350"/>
              </a:xfrm>
              <a:custGeom>
                <a:avLst/>
                <a:gdLst>
                  <a:gd name="T0" fmla="*/ 0 w 108"/>
                  <a:gd name="T1" fmla="*/ 0 h 45"/>
                  <a:gd name="T2" fmla="*/ 0 w 108"/>
                  <a:gd name="T3" fmla="*/ 20 h 45"/>
                  <a:gd name="T4" fmla="*/ 18 w 108"/>
                  <a:gd name="T5" fmla="*/ 41 h 45"/>
                  <a:gd name="T6" fmla="*/ 91 w 108"/>
                  <a:gd name="T7" fmla="*/ 41 h 45"/>
                  <a:gd name="T8" fmla="*/ 108 w 108"/>
                  <a:gd name="T9" fmla="*/ 20 h 45"/>
                  <a:gd name="T10" fmla="*/ 108 w 108"/>
                  <a:gd name="T11" fmla="*/ 0 h 45"/>
                  <a:gd name="T12" fmla="*/ 0 w 10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8" h="45">
                    <a:moveTo>
                      <a:pt x="0" y="0"/>
                    </a:moveTo>
                    <a:cubicBezTo>
                      <a:pt x="0" y="20"/>
                      <a:pt x="0" y="20"/>
                      <a:pt x="0" y="20"/>
                    </a:cubicBezTo>
                    <a:cubicBezTo>
                      <a:pt x="0" y="30"/>
                      <a:pt x="8" y="39"/>
                      <a:pt x="18" y="41"/>
                    </a:cubicBezTo>
                    <a:cubicBezTo>
                      <a:pt x="42" y="45"/>
                      <a:pt x="67" y="45"/>
                      <a:pt x="91" y="41"/>
                    </a:cubicBezTo>
                    <a:cubicBezTo>
                      <a:pt x="101" y="39"/>
                      <a:pt x="108" y="30"/>
                      <a:pt x="108" y="20"/>
                    </a:cubicBezTo>
                    <a:cubicBezTo>
                      <a:pt x="108" y="0"/>
                      <a:pt x="108" y="0"/>
                      <a:pt x="108" y="0"/>
                    </a:cubicBezTo>
                    <a:lnTo>
                      <a:pt x="0"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9" name="Freeform 50">
                <a:extLst>
                  <a:ext uri="{FF2B5EF4-FFF2-40B4-BE49-F238E27FC236}">
                    <a16:creationId xmlns:a16="http://schemas.microsoft.com/office/drawing/2014/main" id="{AC799788-6FAC-41C8-8875-BB667F57F9C1}"/>
                  </a:ext>
                </a:extLst>
              </p:cNvPr>
              <p:cNvSpPr>
                <a:spLocks/>
              </p:cNvSpPr>
              <p:nvPr/>
            </p:nvSpPr>
            <p:spPr bwMode="auto">
              <a:xfrm>
                <a:off x="13063394" y="5136199"/>
                <a:ext cx="109538" cy="482600"/>
              </a:xfrm>
              <a:custGeom>
                <a:avLst/>
                <a:gdLst>
                  <a:gd name="T0" fmla="*/ 0 w 69"/>
                  <a:gd name="T1" fmla="*/ 0 h 304"/>
                  <a:gd name="T2" fmla="*/ 2 w 69"/>
                  <a:gd name="T3" fmla="*/ 294 h 304"/>
                  <a:gd name="T4" fmla="*/ 69 w 69"/>
                  <a:gd name="T5" fmla="*/ 304 h 304"/>
                  <a:gd name="T6" fmla="*/ 62 w 69"/>
                  <a:gd name="T7" fmla="*/ 7 h 304"/>
                  <a:gd name="T8" fmla="*/ 0 w 69"/>
                  <a:gd name="T9" fmla="*/ 0 h 304"/>
                </a:gdLst>
                <a:ahLst/>
                <a:cxnLst>
                  <a:cxn ang="0">
                    <a:pos x="T0" y="T1"/>
                  </a:cxn>
                  <a:cxn ang="0">
                    <a:pos x="T2" y="T3"/>
                  </a:cxn>
                  <a:cxn ang="0">
                    <a:pos x="T4" y="T5"/>
                  </a:cxn>
                  <a:cxn ang="0">
                    <a:pos x="T6" y="T7"/>
                  </a:cxn>
                  <a:cxn ang="0">
                    <a:pos x="T8" y="T9"/>
                  </a:cxn>
                </a:cxnLst>
                <a:rect l="0" t="0" r="r" b="b"/>
                <a:pathLst>
                  <a:path w="69" h="304">
                    <a:moveTo>
                      <a:pt x="0" y="0"/>
                    </a:moveTo>
                    <a:lnTo>
                      <a:pt x="2" y="294"/>
                    </a:lnTo>
                    <a:lnTo>
                      <a:pt x="69" y="304"/>
                    </a:lnTo>
                    <a:lnTo>
                      <a:pt x="62" y="7"/>
                    </a:lnTo>
                    <a:lnTo>
                      <a:pt x="0"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0" name="Freeform 51">
                <a:extLst>
                  <a:ext uri="{FF2B5EF4-FFF2-40B4-BE49-F238E27FC236}">
                    <a16:creationId xmlns:a16="http://schemas.microsoft.com/office/drawing/2014/main" id="{62A4303D-F7B2-44C6-B3C7-77F8958D7651}"/>
                  </a:ext>
                </a:extLst>
              </p:cNvPr>
              <p:cNvSpPr>
                <a:spLocks/>
              </p:cNvSpPr>
              <p:nvPr/>
            </p:nvSpPr>
            <p:spPr bwMode="auto">
              <a:xfrm>
                <a:off x="12899881" y="5136199"/>
                <a:ext cx="123825" cy="482600"/>
              </a:xfrm>
              <a:custGeom>
                <a:avLst/>
                <a:gdLst>
                  <a:gd name="T0" fmla="*/ 78 w 78"/>
                  <a:gd name="T1" fmla="*/ 0 h 304"/>
                  <a:gd name="T2" fmla="*/ 67 w 78"/>
                  <a:gd name="T3" fmla="*/ 304 h 304"/>
                  <a:gd name="T4" fmla="*/ 0 w 78"/>
                  <a:gd name="T5" fmla="*/ 287 h 304"/>
                  <a:gd name="T6" fmla="*/ 17 w 78"/>
                  <a:gd name="T7" fmla="*/ 7 h 304"/>
                  <a:gd name="T8" fmla="*/ 78 w 78"/>
                  <a:gd name="T9" fmla="*/ 0 h 304"/>
                </a:gdLst>
                <a:ahLst/>
                <a:cxnLst>
                  <a:cxn ang="0">
                    <a:pos x="T0" y="T1"/>
                  </a:cxn>
                  <a:cxn ang="0">
                    <a:pos x="T2" y="T3"/>
                  </a:cxn>
                  <a:cxn ang="0">
                    <a:pos x="T4" y="T5"/>
                  </a:cxn>
                  <a:cxn ang="0">
                    <a:pos x="T6" y="T7"/>
                  </a:cxn>
                  <a:cxn ang="0">
                    <a:pos x="T8" y="T9"/>
                  </a:cxn>
                </a:cxnLst>
                <a:rect l="0" t="0" r="r" b="b"/>
                <a:pathLst>
                  <a:path w="78" h="304">
                    <a:moveTo>
                      <a:pt x="78" y="0"/>
                    </a:moveTo>
                    <a:lnTo>
                      <a:pt x="67" y="304"/>
                    </a:lnTo>
                    <a:lnTo>
                      <a:pt x="0" y="287"/>
                    </a:lnTo>
                    <a:lnTo>
                      <a:pt x="17" y="7"/>
                    </a:lnTo>
                    <a:lnTo>
                      <a:pt x="78"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1" name="Freeform 52">
                <a:extLst>
                  <a:ext uri="{FF2B5EF4-FFF2-40B4-BE49-F238E27FC236}">
                    <a16:creationId xmlns:a16="http://schemas.microsoft.com/office/drawing/2014/main" id="{A19B7C91-8095-4BF2-B2C7-B0BE29C8DFC7}"/>
                  </a:ext>
                </a:extLst>
              </p:cNvPr>
              <p:cNvSpPr>
                <a:spLocks/>
              </p:cNvSpPr>
              <p:nvPr/>
            </p:nvSpPr>
            <p:spPr bwMode="auto">
              <a:xfrm>
                <a:off x="12868131" y="4577398"/>
                <a:ext cx="311150" cy="469900"/>
              </a:xfrm>
              <a:custGeom>
                <a:avLst/>
                <a:gdLst>
                  <a:gd name="T0" fmla="*/ 108 w 108"/>
                  <a:gd name="T1" fmla="*/ 0 h 160"/>
                  <a:gd name="T2" fmla="*/ 88 w 108"/>
                  <a:gd name="T3" fmla="*/ 0 h 160"/>
                  <a:gd name="T4" fmla="*/ 54 w 108"/>
                  <a:gd name="T5" fmla="*/ 10 h 160"/>
                  <a:gd name="T6" fmla="*/ 22 w 108"/>
                  <a:gd name="T7" fmla="*/ 0 h 160"/>
                  <a:gd name="T8" fmla="*/ 0 w 108"/>
                  <a:gd name="T9" fmla="*/ 0 h 160"/>
                  <a:gd name="T10" fmla="*/ 0 w 108"/>
                  <a:gd name="T11" fmla="*/ 160 h 160"/>
                  <a:gd name="T12" fmla="*/ 108 w 108"/>
                  <a:gd name="T13" fmla="*/ 160 h 160"/>
                  <a:gd name="T14" fmla="*/ 108 w 108"/>
                  <a:gd name="T15" fmla="*/ 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60">
                    <a:moveTo>
                      <a:pt x="108" y="0"/>
                    </a:moveTo>
                    <a:cubicBezTo>
                      <a:pt x="88" y="0"/>
                      <a:pt x="88" y="0"/>
                      <a:pt x="88" y="0"/>
                    </a:cubicBezTo>
                    <a:cubicBezTo>
                      <a:pt x="88" y="0"/>
                      <a:pt x="80" y="10"/>
                      <a:pt x="54" y="10"/>
                    </a:cubicBezTo>
                    <a:cubicBezTo>
                      <a:pt x="28" y="10"/>
                      <a:pt x="22" y="0"/>
                      <a:pt x="22" y="0"/>
                    </a:cubicBezTo>
                    <a:cubicBezTo>
                      <a:pt x="0" y="0"/>
                      <a:pt x="0" y="0"/>
                      <a:pt x="0" y="0"/>
                    </a:cubicBezTo>
                    <a:cubicBezTo>
                      <a:pt x="0" y="160"/>
                      <a:pt x="0" y="160"/>
                      <a:pt x="0" y="160"/>
                    </a:cubicBezTo>
                    <a:cubicBezTo>
                      <a:pt x="108" y="160"/>
                      <a:pt x="108" y="160"/>
                      <a:pt x="108" y="160"/>
                    </a:cubicBezTo>
                    <a:lnTo>
                      <a:pt x="108" y="0"/>
                    </a:lnTo>
                    <a:close/>
                  </a:path>
                </a:pathLst>
              </a:custGeom>
              <a:solidFill>
                <a:srgbClr val="EDD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2" name="Freeform 53">
                <a:extLst>
                  <a:ext uri="{FF2B5EF4-FFF2-40B4-BE49-F238E27FC236}">
                    <a16:creationId xmlns:a16="http://schemas.microsoft.com/office/drawing/2014/main" id="{3AFC70E4-2B83-402F-A57B-06FE32C0D742}"/>
                  </a:ext>
                </a:extLst>
              </p:cNvPr>
              <p:cNvSpPr>
                <a:spLocks/>
              </p:cNvSpPr>
              <p:nvPr/>
            </p:nvSpPr>
            <p:spPr bwMode="auto">
              <a:xfrm>
                <a:off x="12995131" y="4580573"/>
                <a:ext cx="46038" cy="44450"/>
              </a:xfrm>
              <a:custGeom>
                <a:avLst/>
                <a:gdLst>
                  <a:gd name="T0" fmla="*/ 29 w 29"/>
                  <a:gd name="T1" fmla="*/ 24 h 28"/>
                  <a:gd name="T2" fmla="*/ 0 w 29"/>
                  <a:gd name="T3" fmla="*/ 28 h 28"/>
                  <a:gd name="T4" fmla="*/ 0 w 29"/>
                  <a:gd name="T5" fmla="*/ 0 h 28"/>
                  <a:gd name="T6" fmla="*/ 29 w 29"/>
                  <a:gd name="T7" fmla="*/ 24 h 28"/>
                </a:gdLst>
                <a:ahLst/>
                <a:cxnLst>
                  <a:cxn ang="0">
                    <a:pos x="T0" y="T1"/>
                  </a:cxn>
                  <a:cxn ang="0">
                    <a:pos x="T2" y="T3"/>
                  </a:cxn>
                  <a:cxn ang="0">
                    <a:pos x="T4" y="T5"/>
                  </a:cxn>
                  <a:cxn ang="0">
                    <a:pos x="T6" y="T7"/>
                  </a:cxn>
                </a:cxnLst>
                <a:rect l="0" t="0" r="r" b="b"/>
                <a:pathLst>
                  <a:path w="29" h="28">
                    <a:moveTo>
                      <a:pt x="29" y="24"/>
                    </a:moveTo>
                    <a:lnTo>
                      <a:pt x="0" y="28"/>
                    </a:lnTo>
                    <a:lnTo>
                      <a:pt x="0" y="0"/>
                    </a:lnTo>
                    <a:lnTo>
                      <a:pt x="29" y="24"/>
                    </a:lnTo>
                    <a:close/>
                  </a:path>
                </a:pathLst>
              </a:custGeom>
              <a:solidFill>
                <a:srgbClr val="C3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3" name="Freeform 54">
                <a:extLst>
                  <a:ext uri="{FF2B5EF4-FFF2-40B4-BE49-F238E27FC236}">
                    <a16:creationId xmlns:a16="http://schemas.microsoft.com/office/drawing/2014/main" id="{2A0B613D-190B-42BA-8FF0-3207DF915BB5}"/>
                  </a:ext>
                </a:extLst>
              </p:cNvPr>
              <p:cNvSpPr>
                <a:spLocks/>
              </p:cNvSpPr>
              <p:nvPr/>
            </p:nvSpPr>
            <p:spPr bwMode="auto">
              <a:xfrm>
                <a:off x="12995131" y="4577398"/>
                <a:ext cx="77788" cy="38100"/>
              </a:xfrm>
              <a:custGeom>
                <a:avLst/>
                <a:gdLst>
                  <a:gd name="T0" fmla="*/ 0 w 27"/>
                  <a:gd name="T1" fmla="*/ 13 h 13"/>
                  <a:gd name="T2" fmla="*/ 27 w 27"/>
                  <a:gd name="T3" fmla="*/ 12 h 13"/>
                  <a:gd name="T4" fmla="*/ 26 w 27"/>
                  <a:gd name="T5" fmla="*/ 0 h 13"/>
                  <a:gd name="T6" fmla="*/ 26 w 27"/>
                  <a:gd name="T7" fmla="*/ 0 h 13"/>
                  <a:gd name="T8" fmla="*/ 26 w 27"/>
                  <a:gd name="T9" fmla="*/ 0 h 13"/>
                  <a:gd name="T10" fmla="*/ 0 w 27"/>
                  <a:gd name="T11" fmla="*/ 1 h 13"/>
                  <a:gd name="T12" fmla="*/ 0 w 2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7" h="13">
                    <a:moveTo>
                      <a:pt x="0" y="13"/>
                    </a:moveTo>
                    <a:cubicBezTo>
                      <a:pt x="17" y="13"/>
                      <a:pt x="27" y="12"/>
                      <a:pt x="27" y="12"/>
                    </a:cubicBezTo>
                    <a:cubicBezTo>
                      <a:pt x="26" y="0"/>
                      <a:pt x="26" y="0"/>
                      <a:pt x="26" y="0"/>
                    </a:cubicBezTo>
                    <a:cubicBezTo>
                      <a:pt x="26" y="0"/>
                      <a:pt x="26" y="0"/>
                      <a:pt x="26" y="0"/>
                    </a:cubicBezTo>
                    <a:cubicBezTo>
                      <a:pt x="26" y="0"/>
                      <a:pt x="26" y="0"/>
                      <a:pt x="26" y="0"/>
                    </a:cubicBezTo>
                    <a:cubicBezTo>
                      <a:pt x="25" y="0"/>
                      <a:pt x="16" y="1"/>
                      <a:pt x="0" y="1"/>
                    </a:cubicBezTo>
                    <a:lnTo>
                      <a:pt x="0" y="13"/>
                    </a:lnTo>
                    <a:close/>
                  </a:path>
                </a:pathLst>
              </a:custGeom>
              <a:solidFill>
                <a:srgbClr val="A30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4" name="Freeform 55">
                <a:extLst>
                  <a:ext uri="{FF2B5EF4-FFF2-40B4-BE49-F238E27FC236}">
                    <a16:creationId xmlns:a16="http://schemas.microsoft.com/office/drawing/2014/main" id="{1AE9795F-1415-45E5-920D-B851DEE4EC5C}"/>
                  </a:ext>
                </a:extLst>
              </p:cNvPr>
              <p:cNvSpPr>
                <a:spLocks/>
              </p:cNvSpPr>
              <p:nvPr/>
            </p:nvSpPr>
            <p:spPr bwMode="auto">
              <a:xfrm>
                <a:off x="12963381" y="4580573"/>
                <a:ext cx="31750" cy="44450"/>
              </a:xfrm>
              <a:custGeom>
                <a:avLst/>
                <a:gdLst>
                  <a:gd name="T0" fmla="*/ 0 w 20"/>
                  <a:gd name="T1" fmla="*/ 24 h 28"/>
                  <a:gd name="T2" fmla="*/ 20 w 20"/>
                  <a:gd name="T3" fmla="*/ 28 h 28"/>
                  <a:gd name="T4" fmla="*/ 20 w 20"/>
                  <a:gd name="T5" fmla="*/ 0 h 28"/>
                  <a:gd name="T6" fmla="*/ 0 w 20"/>
                  <a:gd name="T7" fmla="*/ 24 h 28"/>
                </a:gdLst>
                <a:ahLst/>
                <a:cxnLst>
                  <a:cxn ang="0">
                    <a:pos x="T0" y="T1"/>
                  </a:cxn>
                  <a:cxn ang="0">
                    <a:pos x="T2" y="T3"/>
                  </a:cxn>
                  <a:cxn ang="0">
                    <a:pos x="T4" y="T5"/>
                  </a:cxn>
                  <a:cxn ang="0">
                    <a:pos x="T6" y="T7"/>
                  </a:cxn>
                </a:cxnLst>
                <a:rect l="0" t="0" r="r" b="b"/>
                <a:pathLst>
                  <a:path w="20" h="28">
                    <a:moveTo>
                      <a:pt x="0" y="24"/>
                    </a:moveTo>
                    <a:lnTo>
                      <a:pt x="20" y="28"/>
                    </a:lnTo>
                    <a:lnTo>
                      <a:pt x="20" y="0"/>
                    </a:lnTo>
                    <a:lnTo>
                      <a:pt x="0" y="24"/>
                    </a:lnTo>
                    <a:close/>
                  </a:path>
                </a:pathLst>
              </a:custGeom>
              <a:solidFill>
                <a:srgbClr val="C3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5" name="Freeform 56">
                <a:extLst>
                  <a:ext uri="{FF2B5EF4-FFF2-40B4-BE49-F238E27FC236}">
                    <a16:creationId xmlns:a16="http://schemas.microsoft.com/office/drawing/2014/main" id="{72BBB141-158F-42A2-8100-C5C6011AB7ED}"/>
                  </a:ext>
                </a:extLst>
              </p:cNvPr>
              <p:cNvSpPr>
                <a:spLocks/>
              </p:cNvSpPr>
              <p:nvPr/>
            </p:nvSpPr>
            <p:spPr bwMode="auto">
              <a:xfrm>
                <a:off x="12934806" y="4566286"/>
                <a:ext cx="57150" cy="49213"/>
              </a:xfrm>
              <a:custGeom>
                <a:avLst/>
                <a:gdLst>
                  <a:gd name="T0" fmla="*/ 19 w 20"/>
                  <a:gd name="T1" fmla="*/ 17 h 17"/>
                  <a:gd name="T2" fmla="*/ 20 w 20"/>
                  <a:gd name="T3" fmla="*/ 5 h 17"/>
                  <a:gd name="T4" fmla="*/ 7 w 20"/>
                  <a:gd name="T5" fmla="*/ 0 h 17"/>
                  <a:gd name="T6" fmla="*/ 0 w 20"/>
                  <a:gd name="T7" fmla="*/ 9 h 17"/>
                  <a:gd name="T8" fmla="*/ 19 w 20"/>
                  <a:gd name="T9" fmla="*/ 17 h 17"/>
                </a:gdLst>
                <a:ahLst/>
                <a:cxnLst>
                  <a:cxn ang="0">
                    <a:pos x="T0" y="T1"/>
                  </a:cxn>
                  <a:cxn ang="0">
                    <a:pos x="T2" y="T3"/>
                  </a:cxn>
                  <a:cxn ang="0">
                    <a:pos x="T4" y="T5"/>
                  </a:cxn>
                  <a:cxn ang="0">
                    <a:pos x="T6" y="T7"/>
                  </a:cxn>
                  <a:cxn ang="0">
                    <a:pos x="T8" y="T9"/>
                  </a:cxn>
                </a:cxnLst>
                <a:rect l="0" t="0" r="r" b="b"/>
                <a:pathLst>
                  <a:path w="20" h="17">
                    <a:moveTo>
                      <a:pt x="19" y="17"/>
                    </a:moveTo>
                    <a:cubicBezTo>
                      <a:pt x="20" y="5"/>
                      <a:pt x="20" y="5"/>
                      <a:pt x="20" y="5"/>
                    </a:cubicBezTo>
                    <a:cubicBezTo>
                      <a:pt x="15" y="5"/>
                      <a:pt x="9" y="1"/>
                      <a:pt x="7" y="0"/>
                    </a:cubicBezTo>
                    <a:cubicBezTo>
                      <a:pt x="0" y="9"/>
                      <a:pt x="0" y="9"/>
                      <a:pt x="0" y="9"/>
                    </a:cubicBezTo>
                    <a:cubicBezTo>
                      <a:pt x="1" y="10"/>
                      <a:pt x="10" y="17"/>
                      <a:pt x="19" y="17"/>
                    </a:cubicBezTo>
                    <a:close/>
                  </a:path>
                </a:pathLst>
              </a:custGeom>
              <a:solidFill>
                <a:srgbClr val="A30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6" name="Freeform 57">
                <a:extLst>
                  <a:ext uri="{FF2B5EF4-FFF2-40B4-BE49-F238E27FC236}">
                    <a16:creationId xmlns:a16="http://schemas.microsoft.com/office/drawing/2014/main" id="{32D62C38-C469-45EA-B023-950BFBBE7443}"/>
                  </a:ext>
                </a:extLst>
              </p:cNvPr>
              <p:cNvSpPr>
                <a:spLocks/>
              </p:cNvSpPr>
              <p:nvPr/>
            </p:nvSpPr>
            <p:spPr bwMode="auto">
              <a:xfrm>
                <a:off x="12977669" y="4610736"/>
                <a:ext cx="42863" cy="369888"/>
              </a:xfrm>
              <a:custGeom>
                <a:avLst/>
                <a:gdLst>
                  <a:gd name="T0" fmla="*/ 6 w 15"/>
                  <a:gd name="T1" fmla="*/ 0 h 126"/>
                  <a:gd name="T2" fmla="*/ 3 w 15"/>
                  <a:gd name="T3" fmla="*/ 4 h 126"/>
                  <a:gd name="T4" fmla="*/ 0 w 15"/>
                  <a:gd name="T5" fmla="*/ 110 h 126"/>
                  <a:gd name="T6" fmla="*/ 1 w 15"/>
                  <a:gd name="T7" fmla="*/ 114 h 126"/>
                  <a:gd name="T8" fmla="*/ 8 w 15"/>
                  <a:gd name="T9" fmla="*/ 126 h 126"/>
                  <a:gd name="T10" fmla="*/ 14 w 15"/>
                  <a:gd name="T11" fmla="*/ 113 h 126"/>
                  <a:gd name="T12" fmla="*/ 15 w 15"/>
                  <a:gd name="T13" fmla="*/ 110 h 126"/>
                  <a:gd name="T14" fmla="*/ 10 w 15"/>
                  <a:gd name="T15" fmla="*/ 4 h 126"/>
                  <a:gd name="T16" fmla="*/ 6 w 15"/>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6">
                    <a:moveTo>
                      <a:pt x="6" y="0"/>
                    </a:moveTo>
                    <a:cubicBezTo>
                      <a:pt x="3" y="4"/>
                      <a:pt x="3" y="4"/>
                      <a:pt x="3" y="4"/>
                    </a:cubicBezTo>
                    <a:cubicBezTo>
                      <a:pt x="0" y="110"/>
                      <a:pt x="0" y="110"/>
                      <a:pt x="0" y="110"/>
                    </a:cubicBezTo>
                    <a:cubicBezTo>
                      <a:pt x="0" y="111"/>
                      <a:pt x="0" y="113"/>
                      <a:pt x="1" y="114"/>
                    </a:cubicBezTo>
                    <a:cubicBezTo>
                      <a:pt x="8" y="126"/>
                      <a:pt x="8" y="126"/>
                      <a:pt x="8" y="126"/>
                    </a:cubicBezTo>
                    <a:cubicBezTo>
                      <a:pt x="14" y="113"/>
                      <a:pt x="14" y="113"/>
                      <a:pt x="14" y="113"/>
                    </a:cubicBezTo>
                    <a:cubicBezTo>
                      <a:pt x="15" y="113"/>
                      <a:pt x="15" y="111"/>
                      <a:pt x="15" y="110"/>
                    </a:cubicBezTo>
                    <a:cubicBezTo>
                      <a:pt x="10" y="4"/>
                      <a:pt x="10" y="4"/>
                      <a:pt x="10" y="4"/>
                    </a:cubicBezTo>
                    <a:lnTo>
                      <a:pt x="6" y="0"/>
                    </a:lnTo>
                    <a:close/>
                  </a:path>
                </a:pathLst>
              </a:custGeom>
              <a:solidFill>
                <a:srgbClr val="2D2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7" name="Freeform 58">
                <a:extLst>
                  <a:ext uri="{FF2B5EF4-FFF2-40B4-BE49-F238E27FC236}">
                    <a16:creationId xmlns:a16="http://schemas.microsoft.com/office/drawing/2014/main" id="{2BAFC919-0864-40F0-806E-4C371FD6768B}"/>
                  </a:ext>
                </a:extLst>
              </p:cNvPr>
              <p:cNvSpPr>
                <a:spLocks/>
              </p:cNvSpPr>
              <p:nvPr/>
            </p:nvSpPr>
            <p:spPr bwMode="auto">
              <a:xfrm>
                <a:off x="12984019" y="4580573"/>
                <a:ext cx="22225" cy="41275"/>
              </a:xfrm>
              <a:custGeom>
                <a:avLst/>
                <a:gdLst>
                  <a:gd name="T0" fmla="*/ 7 w 8"/>
                  <a:gd name="T1" fmla="*/ 13 h 14"/>
                  <a:gd name="T2" fmla="*/ 2 w 8"/>
                  <a:gd name="T3" fmla="*/ 14 h 14"/>
                  <a:gd name="T4" fmla="*/ 0 w 8"/>
                  <a:gd name="T5" fmla="*/ 12 h 14"/>
                  <a:gd name="T6" fmla="*/ 0 w 8"/>
                  <a:gd name="T7" fmla="*/ 2 h 14"/>
                  <a:gd name="T8" fmla="*/ 1 w 8"/>
                  <a:gd name="T9" fmla="*/ 0 h 14"/>
                  <a:gd name="T10" fmla="*/ 7 w 8"/>
                  <a:gd name="T11" fmla="*/ 0 h 14"/>
                  <a:gd name="T12" fmla="*/ 8 w 8"/>
                  <a:gd name="T13" fmla="*/ 2 h 14"/>
                  <a:gd name="T14" fmla="*/ 8 w 8"/>
                  <a:gd name="T15" fmla="*/ 12 h 14"/>
                  <a:gd name="T16" fmla="*/ 7 w 8"/>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4">
                    <a:moveTo>
                      <a:pt x="7" y="13"/>
                    </a:moveTo>
                    <a:cubicBezTo>
                      <a:pt x="2" y="14"/>
                      <a:pt x="2" y="14"/>
                      <a:pt x="2" y="14"/>
                    </a:cubicBezTo>
                    <a:cubicBezTo>
                      <a:pt x="1" y="14"/>
                      <a:pt x="0" y="13"/>
                      <a:pt x="0" y="12"/>
                    </a:cubicBezTo>
                    <a:cubicBezTo>
                      <a:pt x="0" y="2"/>
                      <a:pt x="0" y="2"/>
                      <a:pt x="0" y="2"/>
                    </a:cubicBezTo>
                    <a:cubicBezTo>
                      <a:pt x="0" y="1"/>
                      <a:pt x="1" y="0"/>
                      <a:pt x="1" y="0"/>
                    </a:cubicBezTo>
                    <a:cubicBezTo>
                      <a:pt x="7" y="0"/>
                      <a:pt x="7" y="0"/>
                      <a:pt x="7" y="0"/>
                    </a:cubicBezTo>
                    <a:cubicBezTo>
                      <a:pt x="7" y="0"/>
                      <a:pt x="8" y="1"/>
                      <a:pt x="8" y="2"/>
                    </a:cubicBezTo>
                    <a:cubicBezTo>
                      <a:pt x="8" y="12"/>
                      <a:pt x="8" y="12"/>
                      <a:pt x="8" y="12"/>
                    </a:cubicBezTo>
                    <a:cubicBezTo>
                      <a:pt x="8" y="13"/>
                      <a:pt x="7" y="13"/>
                      <a:pt x="7" y="13"/>
                    </a:cubicBezTo>
                    <a:close/>
                  </a:path>
                </a:pathLst>
              </a:custGeom>
              <a:solidFill>
                <a:srgbClr val="2D2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8" name="Freeform 59">
                <a:extLst>
                  <a:ext uri="{FF2B5EF4-FFF2-40B4-BE49-F238E27FC236}">
                    <a16:creationId xmlns:a16="http://schemas.microsoft.com/office/drawing/2014/main" id="{54DB4BA0-BE29-4F2D-B27F-21A262139998}"/>
                  </a:ext>
                </a:extLst>
              </p:cNvPr>
              <p:cNvSpPr>
                <a:spLocks/>
              </p:cNvSpPr>
              <p:nvPr/>
            </p:nvSpPr>
            <p:spPr bwMode="auto">
              <a:xfrm>
                <a:off x="12995131" y="4536123"/>
                <a:ext cx="127000" cy="106363"/>
              </a:xfrm>
              <a:custGeom>
                <a:avLst/>
                <a:gdLst>
                  <a:gd name="T0" fmla="*/ 41 w 44"/>
                  <a:gd name="T1" fmla="*/ 0 h 36"/>
                  <a:gd name="T2" fmla="*/ 44 w 44"/>
                  <a:gd name="T3" fmla="*/ 14 h 36"/>
                  <a:gd name="T4" fmla="*/ 13 w 44"/>
                  <a:gd name="T5" fmla="*/ 36 h 36"/>
                  <a:gd name="T6" fmla="*/ 0 w 44"/>
                  <a:gd name="T7" fmla="*/ 15 h 36"/>
                  <a:gd name="T8" fmla="*/ 41 w 44"/>
                  <a:gd name="T9" fmla="*/ 0 h 36"/>
                </a:gdLst>
                <a:ahLst/>
                <a:cxnLst>
                  <a:cxn ang="0">
                    <a:pos x="T0" y="T1"/>
                  </a:cxn>
                  <a:cxn ang="0">
                    <a:pos x="T2" y="T3"/>
                  </a:cxn>
                  <a:cxn ang="0">
                    <a:pos x="T4" y="T5"/>
                  </a:cxn>
                  <a:cxn ang="0">
                    <a:pos x="T6" y="T7"/>
                  </a:cxn>
                  <a:cxn ang="0">
                    <a:pos x="T8" y="T9"/>
                  </a:cxn>
                </a:cxnLst>
                <a:rect l="0" t="0" r="r" b="b"/>
                <a:pathLst>
                  <a:path w="44" h="36">
                    <a:moveTo>
                      <a:pt x="41" y="0"/>
                    </a:moveTo>
                    <a:cubicBezTo>
                      <a:pt x="44" y="14"/>
                      <a:pt x="44" y="14"/>
                      <a:pt x="44" y="14"/>
                    </a:cubicBezTo>
                    <a:cubicBezTo>
                      <a:pt x="42" y="17"/>
                      <a:pt x="27" y="32"/>
                      <a:pt x="13" y="36"/>
                    </a:cubicBezTo>
                    <a:cubicBezTo>
                      <a:pt x="6" y="26"/>
                      <a:pt x="0" y="15"/>
                      <a:pt x="0" y="15"/>
                    </a:cubicBezTo>
                    <a:cubicBezTo>
                      <a:pt x="0" y="15"/>
                      <a:pt x="28" y="12"/>
                      <a:pt x="41" y="0"/>
                    </a:cubicBezTo>
                    <a:close/>
                  </a:path>
                </a:pathLst>
              </a:custGeom>
              <a:solidFill>
                <a:srgbClr val="BCA4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79" name="Freeform 60">
                <a:extLst>
                  <a:ext uri="{FF2B5EF4-FFF2-40B4-BE49-F238E27FC236}">
                    <a16:creationId xmlns:a16="http://schemas.microsoft.com/office/drawing/2014/main" id="{15CBA785-B96B-4B43-8B80-1F3E014F76FB}"/>
                  </a:ext>
                </a:extLst>
              </p:cNvPr>
              <p:cNvSpPr>
                <a:spLocks/>
              </p:cNvSpPr>
              <p:nvPr/>
            </p:nvSpPr>
            <p:spPr bwMode="auto">
              <a:xfrm>
                <a:off x="13045931" y="4577398"/>
                <a:ext cx="166688" cy="547688"/>
              </a:xfrm>
              <a:custGeom>
                <a:avLst/>
                <a:gdLst>
                  <a:gd name="T0" fmla="*/ 46 w 58"/>
                  <a:gd name="T1" fmla="*/ 0 h 186"/>
                  <a:gd name="T2" fmla="*/ 26 w 58"/>
                  <a:gd name="T3" fmla="*/ 0 h 186"/>
                  <a:gd name="T4" fmla="*/ 0 w 58"/>
                  <a:gd name="T5" fmla="*/ 70 h 186"/>
                  <a:gd name="T6" fmla="*/ 0 w 58"/>
                  <a:gd name="T7" fmla="*/ 186 h 186"/>
                  <a:gd name="T8" fmla="*/ 58 w 58"/>
                  <a:gd name="T9" fmla="*/ 183 h 186"/>
                  <a:gd name="T10" fmla="*/ 46 w 58"/>
                  <a:gd name="T11" fmla="*/ 0 h 186"/>
                </a:gdLst>
                <a:ahLst/>
                <a:cxnLst>
                  <a:cxn ang="0">
                    <a:pos x="T0" y="T1"/>
                  </a:cxn>
                  <a:cxn ang="0">
                    <a:pos x="T2" y="T3"/>
                  </a:cxn>
                  <a:cxn ang="0">
                    <a:pos x="T4" y="T5"/>
                  </a:cxn>
                  <a:cxn ang="0">
                    <a:pos x="T6" y="T7"/>
                  </a:cxn>
                  <a:cxn ang="0">
                    <a:pos x="T8" y="T9"/>
                  </a:cxn>
                  <a:cxn ang="0">
                    <a:pos x="T10" y="T11"/>
                  </a:cxn>
                </a:cxnLst>
                <a:rect l="0" t="0" r="r" b="b"/>
                <a:pathLst>
                  <a:path w="58" h="186">
                    <a:moveTo>
                      <a:pt x="46" y="0"/>
                    </a:moveTo>
                    <a:cubicBezTo>
                      <a:pt x="26" y="0"/>
                      <a:pt x="26" y="0"/>
                      <a:pt x="26" y="0"/>
                    </a:cubicBezTo>
                    <a:cubicBezTo>
                      <a:pt x="26" y="0"/>
                      <a:pt x="8" y="50"/>
                      <a:pt x="0" y="70"/>
                    </a:cubicBezTo>
                    <a:cubicBezTo>
                      <a:pt x="0" y="113"/>
                      <a:pt x="0" y="186"/>
                      <a:pt x="0" y="186"/>
                    </a:cubicBezTo>
                    <a:cubicBezTo>
                      <a:pt x="58" y="183"/>
                      <a:pt x="58" y="183"/>
                      <a:pt x="58" y="183"/>
                    </a:cubicBezTo>
                    <a:lnTo>
                      <a:pt x="46" y="0"/>
                    </a:lnTo>
                    <a:close/>
                  </a:path>
                </a:pathLst>
              </a:custGeom>
              <a:solidFill>
                <a:srgbClr val="2C2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0" name="Freeform 61">
                <a:extLst>
                  <a:ext uri="{FF2B5EF4-FFF2-40B4-BE49-F238E27FC236}">
                    <a16:creationId xmlns:a16="http://schemas.microsoft.com/office/drawing/2014/main" id="{87D3C4FC-BB76-4AA2-A86D-2518D2533711}"/>
                  </a:ext>
                </a:extLst>
              </p:cNvPr>
              <p:cNvSpPr>
                <a:spLocks/>
              </p:cNvSpPr>
              <p:nvPr/>
            </p:nvSpPr>
            <p:spPr bwMode="auto">
              <a:xfrm>
                <a:off x="12928456" y="4545648"/>
                <a:ext cx="66675" cy="96838"/>
              </a:xfrm>
              <a:custGeom>
                <a:avLst/>
                <a:gdLst>
                  <a:gd name="T0" fmla="*/ 0 w 23"/>
                  <a:gd name="T1" fmla="*/ 12 h 33"/>
                  <a:gd name="T2" fmla="*/ 12 w 23"/>
                  <a:gd name="T3" fmla="*/ 33 h 33"/>
                  <a:gd name="T4" fmla="*/ 23 w 23"/>
                  <a:gd name="T5" fmla="*/ 12 h 33"/>
                  <a:gd name="T6" fmla="*/ 2 w 23"/>
                  <a:gd name="T7" fmla="*/ 0 h 33"/>
                  <a:gd name="T8" fmla="*/ 0 w 23"/>
                  <a:gd name="T9" fmla="*/ 12 h 33"/>
                </a:gdLst>
                <a:ahLst/>
                <a:cxnLst>
                  <a:cxn ang="0">
                    <a:pos x="T0" y="T1"/>
                  </a:cxn>
                  <a:cxn ang="0">
                    <a:pos x="T2" y="T3"/>
                  </a:cxn>
                  <a:cxn ang="0">
                    <a:pos x="T4" y="T5"/>
                  </a:cxn>
                  <a:cxn ang="0">
                    <a:pos x="T6" y="T7"/>
                  </a:cxn>
                  <a:cxn ang="0">
                    <a:pos x="T8" y="T9"/>
                  </a:cxn>
                </a:cxnLst>
                <a:rect l="0" t="0" r="r" b="b"/>
                <a:pathLst>
                  <a:path w="23" h="33">
                    <a:moveTo>
                      <a:pt x="0" y="12"/>
                    </a:moveTo>
                    <a:cubicBezTo>
                      <a:pt x="0" y="13"/>
                      <a:pt x="4" y="25"/>
                      <a:pt x="12" y="33"/>
                    </a:cubicBezTo>
                    <a:cubicBezTo>
                      <a:pt x="17" y="24"/>
                      <a:pt x="23" y="12"/>
                      <a:pt x="23" y="12"/>
                    </a:cubicBezTo>
                    <a:cubicBezTo>
                      <a:pt x="23" y="12"/>
                      <a:pt x="5" y="7"/>
                      <a:pt x="2" y="0"/>
                    </a:cubicBezTo>
                    <a:cubicBezTo>
                      <a:pt x="1" y="2"/>
                      <a:pt x="0" y="12"/>
                      <a:pt x="0" y="12"/>
                    </a:cubicBezTo>
                    <a:close/>
                  </a:path>
                </a:pathLst>
              </a:custGeom>
              <a:solidFill>
                <a:srgbClr val="BCA4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1" name="Freeform 62">
                <a:extLst>
                  <a:ext uri="{FF2B5EF4-FFF2-40B4-BE49-F238E27FC236}">
                    <a16:creationId xmlns:a16="http://schemas.microsoft.com/office/drawing/2014/main" id="{9B06A84E-06C2-47DB-AC77-530482755C7D}"/>
                  </a:ext>
                </a:extLst>
              </p:cNvPr>
              <p:cNvSpPr>
                <a:spLocks/>
              </p:cNvSpPr>
              <p:nvPr/>
            </p:nvSpPr>
            <p:spPr bwMode="auto">
              <a:xfrm>
                <a:off x="13045931" y="4559936"/>
                <a:ext cx="87313" cy="223838"/>
              </a:xfrm>
              <a:custGeom>
                <a:avLst/>
                <a:gdLst>
                  <a:gd name="T0" fmla="*/ 46 w 55"/>
                  <a:gd name="T1" fmla="*/ 0 h 141"/>
                  <a:gd name="T2" fmla="*/ 46 w 55"/>
                  <a:gd name="T3" fmla="*/ 0 h 141"/>
                  <a:gd name="T4" fmla="*/ 51 w 55"/>
                  <a:gd name="T5" fmla="*/ 11 h 141"/>
                  <a:gd name="T6" fmla="*/ 55 w 55"/>
                  <a:gd name="T7" fmla="*/ 54 h 141"/>
                  <a:gd name="T8" fmla="*/ 38 w 55"/>
                  <a:gd name="T9" fmla="*/ 63 h 141"/>
                  <a:gd name="T10" fmla="*/ 53 w 55"/>
                  <a:gd name="T11" fmla="*/ 80 h 141"/>
                  <a:gd name="T12" fmla="*/ 0 w 55"/>
                  <a:gd name="T13" fmla="*/ 141 h 141"/>
                  <a:gd name="T14" fmla="*/ 46 w 55"/>
                  <a:gd name="T15" fmla="*/ 17 h 141"/>
                  <a:gd name="T16" fmla="*/ 46 w 55"/>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41">
                    <a:moveTo>
                      <a:pt x="46" y="0"/>
                    </a:moveTo>
                    <a:lnTo>
                      <a:pt x="46" y="0"/>
                    </a:lnTo>
                    <a:lnTo>
                      <a:pt x="51" y="11"/>
                    </a:lnTo>
                    <a:lnTo>
                      <a:pt x="55" y="54"/>
                    </a:lnTo>
                    <a:lnTo>
                      <a:pt x="38" y="63"/>
                    </a:lnTo>
                    <a:lnTo>
                      <a:pt x="53" y="80"/>
                    </a:lnTo>
                    <a:lnTo>
                      <a:pt x="0" y="141"/>
                    </a:lnTo>
                    <a:lnTo>
                      <a:pt x="46" y="17"/>
                    </a:lnTo>
                    <a:lnTo>
                      <a:pt x="46"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2" name="Freeform 63">
                <a:extLst>
                  <a:ext uri="{FF2B5EF4-FFF2-40B4-BE49-F238E27FC236}">
                    <a16:creationId xmlns:a16="http://schemas.microsoft.com/office/drawing/2014/main" id="{F3161D86-7905-4417-8200-E50D8FB0F8C9}"/>
                  </a:ext>
                </a:extLst>
              </p:cNvPr>
              <p:cNvSpPr>
                <a:spLocks/>
              </p:cNvSpPr>
              <p:nvPr/>
            </p:nvSpPr>
            <p:spPr bwMode="auto">
              <a:xfrm>
                <a:off x="12860194" y="4577398"/>
                <a:ext cx="106363" cy="547688"/>
              </a:xfrm>
              <a:custGeom>
                <a:avLst/>
                <a:gdLst>
                  <a:gd name="T0" fmla="*/ 5 w 67"/>
                  <a:gd name="T1" fmla="*/ 0 h 345"/>
                  <a:gd name="T2" fmla="*/ 43 w 67"/>
                  <a:gd name="T3" fmla="*/ 0 h 345"/>
                  <a:gd name="T4" fmla="*/ 67 w 67"/>
                  <a:gd name="T5" fmla="*/ 130 h 345"/>
                  <a:gd name="T6" fmla="*/ 65 w 67"/>
                  <a:gd name="T7" fmla="*/ 345 h 345"/>
                  <a:gd name="T8" fmla="*/ 0 w 67"/>
                  <a:gd name="T9" fmla="*/ 345 h 345"/>
                  <a:gd name="T10" fmla="*/ 5 w 67"/>
                  <a:gd name="T11" fmla="*/ 0 h 345"/>
                </a:gdLst>
                <a:ahLst/>
                <a:cxnLst>
                  <a:cxn ang="0">
                    <a:pos x="T0" y="T1"/>
                  </a:cxn>
                  <a:cxn ang="0">
                    <a:pos x="T2" y="T3"/>
                  </a:cxn>
                  <a:cxn ang="0">
                    <a:pos x="T4" y="T5"/>
                  </a:cxn>
                  <a:cxn ang="0">
                    <a:pos x="T6" y="T7"/>
                  </a:cxn>
                  <a:cxn ang="0">
                    <a:pos x="T8" y="T9"/>
                  </a:cxn>
                  <a:cxn ang="0">
                    <a:pos x="T10" y="T11"/>
                  </a:cxn>
                </a:cxnLst>
                <a:rect l="0" t="0" r="r" b="b"/>
                <a:pathLst>
                  <a:path w="67" h="345">
                    <a:moveTo>
                      <a:pt x="5" y="0"/>
                    </a:moveTo>
                    <a:lnTo>
                      <a:pt x="43" y="0"/>
                    </a:lnTo>
                    <a:lnTo>
                      <a:pt x="67" y="130"/>
                    </a:lnTo>
                    <a:lnTo>
                      <a:pt x="65" y="345"/>
                    </a:lnTo>
                    <a:lnTo>
                      <a:pt x="0" y="345"/>
                    </a:lnTo>
                    <a:lnTo>
                      <a:pt x="5" y="0"/>
                    </a:lnTo>
                    <a:close/>
                  </a:path>
                </a:pathLst>
              </a:custGeom>
              <a:solidFill>
                <a:srgbClr val="2C2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3" name="Freeform 64">
                <a:extLst>
                  <a:ext uri="{FF2B5EF4-FFF2-40B4-BE49-F238E27FC236}">
                    <a16:creationId xmlns:a16="http://schemas.microsoft.com/office/drawing/2014/main" id="{F7089478-32A9-4379-BA15-48F90DFA7BD8}"/>
                  </a:ext>
                </a:extLst>
              </p:cNvPr>
              <p:cNvSpPr>
                <a:spLocks/>
              </p:cNvSpPr>
              <p:nvPr/>
            </p:nvSpPr>
            <p:spPr bwMode="auto">
              <a:xfrm>
                <a:off x="12906231" y="4559936"/>
                <a:ext cx="60325" cy="223838"/>
              </a:xfrm>
              <a:custGeom>
                <a:avLst/>
                <a:gdLst>
                  <a:gd name="T0" fmla="*/ 16 w 38"/>
                  <a:gd name="T1" fmla="*/ 0 h 141"/>
                  <a:gd name="T2" fmla="*/ 16 w 38"/>
                  <a:gd name="T3" fmla="*/ 0 h 141"/>
                  <a:gd name="T4" fmla="*/ 11 w 38"/>
                  <a:gd name="T5" fmla="*/ 11 h 141"/>
                  <a:gd name="T6" fmla="*/ 0 w 38"/>
                  <a:gd name="T7" fmla="*/ 54 h 141"/>
                  <a:gd name="T8" fmla="*/ 16 w 38"/>
                  <a:gd name="T9" fmla="*/ 63 h 141"/>
                  <a:gd name="T10" fmla="*/ 2 w 38"/>
                  <a:gd name="T11" fmla="*/ 80 h 141"/>
                  <a:gd name="T12" fmla="*/ 38 w 38"/>
                  <a:gd name="T13" fmla="*/ 141 h 141"/>
                  <a:gd name="T14" fmla="*/ 16 w 38"/>
                  <a:gd name="T15" fmla="*/ 17 h 141"/>
                  <a:gd name="T16" fmla="*/ 16 w 38"/>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41">
                    <a:moveTo>
                      <a:pt x="16" y="0"/>
                    </a:moveTo>
                    <a:lnTo>
                      <a:pt x="16" y="0"/>
                    </a:lnTo>
                    <a:lnTo>
                      <a:pt x="11" y="11"/>
                    </a:lnTo>
                    <a:lnTo>
                      <a:pt x="0" y="54"/>
                    </a:lnTo>
                    <a:lnTo>
                      <a:pt x="16" y="63"/>
                    </a:lnTo>
                    <a:lnTo>
                      <a:pt x="2" y="80"/>
                    </a:lnTo>
                    <a:lnTo>
                      <a:pt x="38" y="141"/>
                    </a:lnTo>
                    <a:lnTo>
                      <a:pt x="16" y="17"/>
                    </a:lnTo>
                    <a:lnTo>
                      <a:pt x="16"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4" name="Freeform 65">
                <a:extLst>
                  <a:ext uri="{FF2B5EF4-FFF2-40B4-BE49-F238E27FC236}">
                    <a16:creationId xmlns:a16="http://schemas.microsoft.com/office/drawing/2014/main" id="{E26884D1-13F1-44D4-AE4F-D96A97342CDA}"/>
                  </a:ext>
                </a:extLst>
              </p:cNvPr>
              <p:cNvSpPr>
                <a:spLocks/>
              </p:cNvSpPr>
              <p:nvPr/>
            </p:nvSpPr>
            <p:spPr bwMode="auto">
              <a:xfrm>
                <a:off x="12707794" y="4577398"/>
                <a:ext cx="201613" cy="258763"/>
              </a:xfrm>
              <a:custGeom>
                <a:avLst/>
                <a:gdLst>
                  <a:gd name="T0" fmla="*/ 101 w 127"/>
                  <a:gd name="T1" fmla="*/ 0 h 163"/>
                  <a:gd name="T2" fmla="*/ 0 w 127"/>
                  <a:gd name="T3" fmla="*/ 132 h 163"/>
                  <a:gd name="T4" fmla="*/ 22 w 127"/>
                  <a:gd name="T5" fmla="*/ 163 h 163"/>
                  <a:gd name="T6" fmla="*/ 127 w 127"/>
                  <a:gd name="T7" fmla="*/ 69 h 163"/>
                  <a:gd name="T8" fmla="*/ 101 w 127"/>
                  <a:gd name="T9" fmla="*/ 0 h 163"/>
                </a:gdLst>
                <a:ahLst/>
                <a:cxnLst>
                  <a:cxn ang="0">
                    <a:pos x="T0" y="T1"/>
                  </a:cxn>
                  <a:cxn ang="0">
                    <a:pos x="T2" y="T3"/>
                  </a:cxn>
                  <a:cxn ang="0">
                    <a:pos x="T4" y="T5"/>
                  </a:cxn>
                  <a:cxn ang="0">
                    <a:pos x="T6" y="T7"/>
                  </a:cxn>
                  <a:cxn ang="0">
                    <a:pos x="T8" y="T9"/>
                  </a:cxn>
                </a:cxnLst>
                <a:rect l="0" t="0" r="r" b="b"/>
                <a:pathLst>
                  <a:path w="127" h="163">
                    <a:moveTo>
                      <a:pt x="101" y="0"/>
                    </a:moveTo>
                    <a:lnTo>
                      <a:pt x="0" y="132"/>
                    </a:lnTo>
                    <a:lnTo>
                      <a:pt x="22" y="163"/>
                    </a:lnTo>
                    <a:lnTo>
                      <a:pt x="127" y="69"/>
                    </a:lnTo>
                    <a:lnTo>
                      <a:pt x="101"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5" name="Freeform 66">
                <a:extLst>
                  <a:ext uri="{FF2B5EF4-FFF2-40B4-BE49-F238E27FC236}">
                    <a16:creationId xmlns:a16="http://schemas.microsoft.com/office/drawing/2014/main" id="{064462DB-BE1E-43E8-83A2-1DD08E3DCCC7}"/>
                  </a:ext>
                </a:extLst>
              </p:cNvPr>
              <p:cNvSpPr>
                <a:spLocks/>
              </p:cNvSpPr>
              <p:nvPr/>
            </p:nvSpPr>
            <p:spPr bwMode="auto">
              <a:xfrm>
                <a:off x="12676044" y="4601211"/>
                <a:ext cx="109538" cy="234950"/>
              </a:xfrm>
              <a:custGeom>
                <a:avLst/>
                <a:gdLst>
                  <a:gd name="T0" fmla="*/ 69 w 69"/>
                  <a:gd name="T1" fmla="*/ 111 h 148"/>
                  <a:gd name="T2" fmla="*/ 42 w 69"/>
                  <a:gd name="T3" fmla="*/ 148 h 148"/>
                  <a:gd name="T4" fmla="*/ 0 w 69"/>
                  <a:gd name="T5" fmla="*/ 144 h 148"/>
                  <a:gd name="T6" fmla="*/ 6 w 69"/>
                  <a:gd name="T7" fmla="*/ 0 h 148"/>
                  <a:gd name="T8" fmla="*/ 40 w 69"/>
                  <a:gd name="T9" fmla="*/ 7 h 148"/>
                  <a:gd name="T10" fmla="*/ 69 w 69"/>
                  <a:gd name="T11" fmla="*/ 111 h 148"/>
                </a:gdLst>
                <a:ahLst/>
                <a:cxnLst>
                  <a:cxn ang="0">
                    <a:pos x="T0" y="T1"/>
                  </a:cxn>
                  <a:cxn ang="0">
                    <a:pos x="T2" y="T3"/>
                  </a:cxn>
                  <a:cxn ang="0">
                    <a:pos x="T4" y="T5"/>
                  </a:cxn>
                  <a:cxn ang="0">
                    <a:pos x="T6" y="T7"/>
                  </a:cxn>
                  <a:cxn ang="0">
                    <a:pos x="T8" y="T9"/>
                  </a:cxn>
                  <a:cxn ang="0">
                    <a:pos x="T10" y="T11"/>
                  </a:cxn>
                </a:cxnLst>
                <a:rect l="0" t="0" r="r" b="b"/>
                <a:pathLst>
                  <a:path w="69" h="148">
                    <a:moveTo>
                      <a:pt x="69" y="111"/>
                    </a:moveTo>
                    <a:lnTo>
                      <a:pt x="42" y="148"/>
                    </a:lnTo>
                    <a:lnTo>
                      <a:pt x="0" y="144"/>
                    </a:lnTo>
                    <a:lnTo>
                      <a:pt x="6" y="0"/>
                    </a:lnTo>
                    <a:lnTo>
                      <a:pt x="40" y="7"/>
                    </a:lnTo>
                    <a:lnTo>
                      <a:pt x="69" y="111"/>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6" name="Freeform 137">
                <a:extLst>
                  <a:ext uri="{FF2B5EF4-FFF2-40B4-BE49-F238E27FC236}">
                    <a16:creationId xmlns:a16="http://schemas.microsoft.com/office/drawing/2014/main" id="{606727D9-E586-4CD4-9966-FC6C8E6DEB03}"/>
                  </a:ext>
                </a:extLst>
              </p:cNvPr>
              <p:cNvSpPr>
                <a:spLocks/>
              </p:cNvSpPr>
              <p:nvPr/>
            </p:nvSpPr>
            <p:spPr bwMode="auto">
              <a:xfrm>
                <a:off x="13198331" y="5106036"/>
                <a:ext cx="106363" cy="123825"/>
              </a:xfrm>
              <a:custGeom>
                <a:avLst/>
                <a:gdLst>
                  <a:gd name="T0" fmla="*/ 30 w 37"/>
                  <a:gd name="T1" fmla="*/ 20 h 42"/>
                  <a:gd name="T2" fmla="*/ 22 w 37"/>
                  <a:gd name="T3" fmla="*/ 10 h 42"/>
                  <a:gd name="T4" fmla="*/ 21 w 37"/>
                  <a:gd name="T5" fmla="*/ 8 h 42"/>
                  <a:gd name="T6" fmla="*/ 17 w 37"/>
                  <a:gd name="T7" fmla="*/ 0 h 42"/>
                  <a:gd name="T8" fmla="*/ 1 w 37"/>
                  <a:gd name="T9" fmla="*/ 1 h 42"/>
                  <a:gd name="T10" fmla="*/ 0 w 37"/>
                  <a:gd name="T11" fmla="*/ 34 h 42"/>
                  <a:gd name="T12" fmla="*/ 6 w 37"/>
                  <a:gd name="T13" fmla="*/ 37 h 42"/>
                  <a:gd name="T14" fmla="*/ 6 w 37"/>
                  <a:gd name="T15" fmla="*/ 37 h 42"/>
                  <a:gd name="T16" fmla="*/ 13 w 37"/>
                  <a:gd name="T17" fmla="*/ 37 h 42"/>
                  <a:gd name="T18" fmla="*/ 13 w 37"/>
                  <a:gd name="T19" fmla="*/ 34 h 42"/>
                  <a:gd name="T20" fmla="*/ 13 w 37"/>
                  <a:gd name="T21" fmla="*/ 34 h 42"/>
                  <a:gd name="T22" fmla="*/ 13 w 37"/>
                  <a:gd name="T23" fmla="*/ 38 h 42"/>
                  <a:gd name="T24" fmla="*/ 20 w 37"/>
                  <a:gd name="T25" fmla="*/ 37 h 42"/>
                  <a:gd name="T26" fmla="*/ 19 w 37"/>
                  <a:gd name="T27" fmla="*/ 34 h 42"/>
                  <a:gd name="T28" fmla="*/ 20 w 37"/>
                  <a:gd name="T29" fmla="*/ 34 h 42"/>
                  <a:gd name="T30" fmla="*/ 20 w 37"/>
                  <a:gd name="T31" fmla="*/ 36 h 42"/>
                  <a:gd name="T32" fmla="*/ 20 w 37"/>
                  <a:gd name="T33" fmla="*/ 37 h 42"/>
                  <a:gd name="T34" fmla="*/ 27 w 37"/>
                  <a:gd name="T35" fmla="*/ 36 h 42"/>
                  <a:gd name="T36" fmla="*/ 27 w 37"/>
                  <a:gd name="T37" fmla="*/ 26 h 42"/>
                  <a:gd name="T38" fmla="*/ 37 w 37"/>
                  <a:gd name="T39" fmla="*/ 24 h 42"/>
                  <a:gd name="T40" fmla="*/ 30 w 37"/>
                  <a:gd name="T4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2">
                    <a:moveTo>
                      <a:pt x="30" y="20"/>
                    </a:moveTo>
                    <a:cubicBezTo>
                      <a:pt x="27" y="18"/>
                      <a:pt x="24" y="11"/>
                      <a:pt x="22" y="10"/>
                    </a:cubicBezTo>
                    <a:cubicBezTo>
                      <a:pt x="22" y="9"/>
                      <a:pt x="21" y="9"/>
                      <a:pt x="21" y="8"/>
                    </a:cubicBezTo>
                    <a:cubicBezTo>
                      <a:pt x="18" y="4"/>
                      <a:pt x="17" y="0"/>
                      <a:pt x="17" y="0"/>
                    </a:cubicBezTo>
                    <a:cubicBezTo>
                      <a:pt x="1" y="1"/>
                      <a:pt x="1" y="1"/>
                      <a:pt x="1" y="1"/>
                    </a:cubicBezTo>
                    <a:cubicBezTo>
                      <a:pt x="1" y="1"/>
                      <a:pt x="1" y="25"/>
                      <a:pt x="0" y="34"/>
                    </a:cubicBezTo>
                    <a:cubicBezTo>
                      <a:pt x="0" y="40"/>
                      <a:pt x="5" y="42"/>
                      <a:pt x="6" y="37"/>
                    </a:cubicBezTo>
                    <a:cubicBezTo>
                      <a:pt x="6" y="37"/>
                      <a:pt x="6" y="37"/>
                      <a:pt x="6" y="37"/>
                    </a:cubicBezTo>
                    <a:cubicBezTo>
                      <a:pt x="6" y="42"/>
                      <a:pt x="14" y="42"/>
                      <a:pt x="13" y="37"/>
                    </a:cubicBezTo>
                    <a:cubicBezTo>
                      <a:pt x="13" y="36"/>
                      <a:pt x="13" y="35"/>
                      <a:pt x="13" y="34"/>
                    </a:cubicBezTo>
                    <a:cubicBezTo>
                      <a:pt x="13" y="34"/>
                      <a:pt x="13" y="34"/>
                      <a:pt x="13" y="34"/>
                    </a:cubicBezTo>
                    <a:cubicBezTo>
                      <a:pt x="13" y="35"/>
                      <a:pt x="13" y="37"/>
                      <a:pt x="13" y="38"/>
                    </a:cubicBezTo>
                    <a:cubicBezTo>
                      <a:pt x="14" y="42"/>
                      <a:pt x="21" y="42"/>
                      <a:pt x="20" y="37"/>
                    </a:cubicBezTo>
                    <a:cubicBezTo>
                      <a:pt x="20" y="36"/>
                      <a:pt x="20" y="35"/>
                      <a:pt x="19" y="34"/>
                    </a:cubicBezTo>
                    <a:cubicBezTo>
                      <a:pt x="19" y="34"/>
                      <a:pt x="20" y="34"/>
                      <a:pt x="20" y="34"/>
                    </a:cubicBezTo>
                    <a:cubicBezTo>
                      <a:pt x="20" y="35"/>
                      <a:pt x="20" y="35"/>
                      <a:pt x="20" y="36"/>
                    </a:cubicBezTo>
                    <a:cubicBezTo>
                      <a:pt x="20" y="36"/>
                      <a:pt x="20" y="37"/>
                      <a:pt x="20" y="37"/>
                    </a:cubicBezTo>
                    <a:cubicBezTo>
                      <a:pt x="21" y="42"/>
                      <a:pt x="26" y="39"/>
                      <a:pt x="27" y="36"/>
                    </a:cubicBezTo>
                    <a:cubicBezTo>
                      <a:pt x="27" y="34"/>
                      <a:pt x="27" y="27"/>
                      <a:pt x="27" y="26"/>
                    </a:cubicBezTo>
                    <a:cubicBezTo>
                      <a:pt x="27" y="28"/>
                      <a:pt x="36" y="27"/>
                      <a:pt x="37" y="24"/>
                    </a:cubicBezTo>
                    <a:cubicBezTo>
                      <a:pt x="37" y="21"/>
                      <a:pt x="33" y="22"/>
                      <a:pt x="30" y="20"/>
                    </a:cubicBez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7" name="Freeform 138">
                <a:extLst>
                  <a:ext uri="{FF2B5EF4-FFF2-40B4-BE49-F238E27FC236}">
                    <a16:creationId xmlns:a16="http://schemas.microsoft.com/office/drawing/2014/main" id="{360DEC61-01F5-4232-BA98-86F75F139553}"/>
                  </a:ext>
                </a:extLst>
              </p:cNvPr>
              <p:cNvSpPr>
                <a:spLocks/>
              </p:cNvSpPr>
              <p:nvPr/>
            </p:nvSpPr>
            <p:spPr bwMode="auto">
              <a:xfrm>
                <a:off x="13198331" y="5098099"/>
                <a:ext cx="58738" cy="28575"/>
              </a:xfrm>
              <a:custGeom>
                <a:avLst/>
                <a:gdLst>
                  <a:gd name="T0" fmla="*/ 0 w 20"/>
                  <a:gd name="T1" fmla="*/ 10 h 10"/>
                  <a:gd name="T2" fmla="*/ 0 w 20"/>
                  <a:gd name="T3" fmla="*/ 1 h 10"/>
                  <a:gd name="T4" fmla="*/ 19 w 20"/>
                  <a:gd name="T5" fmla="*/ 0 h 10"/>
                  <a:gd name="T6" fmla="*/ 20 w 20"/>
                  <a:gd name="T7" fmla="*/ 8 h 10"/>
                  <a:gd name="T8" fmla="*/ 0 w 20"/>
                  <a:gd name="T9" fmla="*/ 10 h 10"/>
                </a:gdLst>
                <a:ahLst/>
                <a:cxnLst>
                  <a:cxn ang="0">
                    <a:pos x="T0" y="T1"/>
                  </a:cxn>
                  <a:cxn ang="0">
                    <a:pos x="T2" y="T3"/>
                  </a:cxn>
                  <a:cxn ang="0">
                    <a:pos x="T4" y="T5"/>
                  </a:cxn>
                  <a:cxn ang="0">
                    <a:pos x="T6" y="T7"/>
                  </a:cxn>
                  <a:cxn ang="0">
                    <a:pos x="T8" y="T9"/>
                  </a:cxn>
                </a:cxnLst>
                <a:rect l="0" t="0" r="r" b="b"/>
                <a:pathLst>
                  <a:path w="20" h="10">
                    <a:moveTo>
                      <a:pt x="0" y="10"/>
                    </a:moveTo>
                    <a:cubicBezTo>
                      <a:pt x="0" y="9"/>
                      <a:pt x="0" y="1"/>
                      <a:pt x="0" y="1"/>
                    </a:cubicBezTo>
                    <a:cubicBezTo>
                      <a:pt x="19" y="0"/>
                      <a:pt x="19" y="0"/>
                      <a:pt x="19" y="0"/>
                    </a:cubicBezTo>
                    <a:cubicBezTo>
                      <a:pt x="20" y="8"/>
                      <a:pt x="20" y="8"/>
                      <a:pt x="20" y="8"/>
                    </a:cubicBezTo>
                    <a:lnTo>
                      <a:pt x="0" y="10"/>
                    </a:lnTo>
                    <a:close/>
                  </a:path>
                </a:pathLst>
              </a:custGeom>
              <a:solidFill>
                <a:srgbClr val="ED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8" name="Freeform 139">
                <a:extLst>
                  <a:ext uri="{FF2B5EF4-FFF2-40B4-BE49-F238E27FC236}">
                    <a16:creationId xmlns:a16="http://schemas.microsoft.com/office/drawing/2014/main" id="{15575DF4-1361-4719-BF57-467EA7113EBA}"/>
                  </a:ext>
                </a:extLst>
              </p:cNvPr>
              <p:cNvSpPr>
                <a:spLocks/>
              </p:cNvSpPr>
              <p:nvPr/>
            </p:nvSpPr>
            <p:spPr bwMode="auto">
              <a:xfrm>
                <a:off x="13150706" y="4601211"/>
                <a:ext cx="106363" cy="504825"/>
              </a:xfrm>
              <a:custGeom>
                <a:avLst/>
                <a:gdLst>
                  <a:gd name="T0" fmla="*/ 17 w 37"/>
                  <a:gd name="T1" fmla="*/ 172 h 172"/>
                  <a:gd name="T2" fmla="*/ 0 w 37"/>
                  <a:gd name="T3" fmla="*/ 56 h 172"/>
                  <a:gd name="T4" fmla="*/ 10 w 37"/>
                  <a:gd name="T5" fmla="*/ 0 h 172"/>
                  <a:gd name="T6" fmla="*/ 37 w 37"/>
                  <a:gd name="T7" fmla="*/ 171 h 172"/>
                  <a:gd name="T8" fmla="*/ 17 w 37"/>
                  <a:gd name="T9" fmla="*/ 172 h 172"/>
                </a:gdLst>
                <a:ahLst/>
                <a:cxnLst>
                  <a:cxn ang="0">
                    <a:pos x="T0" y="T1"/>
                  </a:cxn>
                  <a:cxn ang="0">
                    <a:pos x="T2" y="T3"/>
                  </a:cxn>
                  <a:cxn ang="0">
                    <a:pos x="T4" y="T5"/>
                  </a:cxn>
                  <a:cxn ang="0">
                    <a:pos x="T6" y="T7"/>
                  </a:cxn>
                  <a:cxn ang="0">
                    <a:pos x="T8" y="T9"/>
                  </a:cxn>
                </a:cxnLst>
                <a:rect l="0" t="0" r="r" b="b"/>
                <a:pathLst>
                  <a:path w="37" h="172">
                    <a:moveTo>
                      <a:pt x="17" y="172"/>
                    </a:moveTo>
                    <a:cubicBezTo>
                      <a:pt x="17" y="165"/>
                      <a:pt x="0" y="56"/>
                      <a:pt x="0" y="56"/>
                    </a:cubicBezTo>
                    <a:cubicBezTo>
                      <a:pt x="0" y="56"/>
                      <a:pt x="10" y="5"/>
                      <a:pt x="10" y="0"/>
                    </a:cubicBezTo>
                    <a:cubicBezTo>
                      <a:pt x="22" y="6"/>
                      <a:pt x="37" y="171"/>
                      <a:pt x="37" y="171"/>
                    </a:cubicBezTo>
                    <a:lnTo>
                      <a:pt x="17" y="172"/>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89" name="Freeform 140">
                <a:extLst>
                  <a:ext uri="{FF2B5EF4-FFF2-40B4-BE49-F238E27FC236}">
                    <a16:creationId xmlns:a16="http://schemas.microsoft.com/office/drawing/2014/main" id="{437A0FEF-0122-4986-AD9E-6EE2F73813C5}"/>
                  </a:ext>
                </a:extLst>
              </p:cNvPr>
              <p:cNvSpPr>
                <a:spLocks/>
              </p:cNvSpPr>
              <p:nvPr/>
            </p:nvSpPr>
            <p:spPr bwMode="auto">
              <a:xfrm>
                <a:off x="13253894" y="5171124"/>
                <a:ext cx="25400" cy="52388"/>
              </a:xfrm>
              <a:custGeom>
                <a:avLst/>
                <a:gdLst>
                  <a:gd name="T0" fmla="*/ 4 w 9"/>
                  <a:gd name="T1" fmla="*/ 0 h 18"/>
                  <a:gd name="T2" fmla="*/ 7 w 9"/>
                  <a:gd name="T3" fmla="*/ 4 h 18"/>
                  <a:gd name="T4" fmla="*/ 9 w 9"/>
                  <a:gd name="T5" fmla="*/ 10 h 18"/>
                  <a:gd name="T6" fmla="*/ 8 w 9"/>
                  <a:gd name="T7" fmla="*/ 14 h 18"/>
                  <a:gd name="T8" fmla="*/ 6 w 9"/>
                  <a:gd name="T9" fmla="*/ 18 h 18"/>
                  <a:gd name="T10" fmla="*/ 2 w 9"/>
                  <a:gd name="T11" fmla="*/ 17 h 18"/>
                  <a:gd name="T12" fmla="*/ 1 w 9"/>
                  <a:gd name="T13" fmla="*/ 14 h 18"/>
                  <a:gd name="T14" fmla="*/ 0 w 9"/>
                  <a:gd name="T15" fmla="*/ 7 h 18"/>
                  <a:gd name="T16" fmla="*/ 0 w 9"/>
                  <a:gd name="T17" fmla="*/ 2 h 18"/>
                  <a:gd name="T18" fmla="*/ 4 w 9"/>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0"/>
                    </a:moveTo>
                    <a:cubicBezTo>
                      <a:pt x="6" y="1"/>
                      <a:pt x="7" y="2"/>
                      <a:pt x="7" y="4"/>
                    </a:cubicBezTo>
                    <a:cubicBezTo>
                      <a:pt x="8" y="6"/>
                      <a:pt x="8" y="8"/>
                      <a:pt x="9" y="10"/>
                    </a:cubicBezTo>
                    <a:cubicBezTo>
                      <a:pt x="9" y="12"/>
                      <a:pt x="9" y="13"/>
                      <a:pt x="8" y="14"/>
                    </a:cubicBezTo>
                    <a:cubicBezTo>
                      <a:pt x="8" y="16"/>
                      <a:pt x="7" y="17"/>
                      <a:pt x="6" y="18"/>
                    </a:cubicBezTo>
                    <a:cubicBezTo>
                      <a:pt x="5" y="18"/>
                      <a:pt x="3" y="18"/>
                      <a:pt x="2" y="17"/>
                    </a:cubicBezTo>
                    <a:cubicBezTo>
                      <a:pt x="1" y="16"/>
                      <a:pt x="1" y="15"/>
                      <a:pt x="1" y="14"/>
                    </a:cubicBezTo>
                    <a:cubicBezTo>
                      <a:pt x="1" y="12"/>
                      <a:pt x="0" y="10"/>
                      <a:pt x="0" y="7"/>
                    </a:cubicBezTo>
                    <a:cubicBezTo>
                      <a:pt x="0" y="6"/>
                      <a:pt x="0" y="4"/>
                      <a:pt x="0" y="2"/>
                    </a:cubicBezTo>
                    <a:cubicBezTo>
                      <a:pt x="1" y="1"/>
                      <a:pt x="3" y="0"/>
                      <a:pt x="4" y="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0" name="Freeform 141">
                <a:extLst>
                  <a:ext uri="{FF2B5EF4-FFF2-40B4-BE49-F238E27FC236}">
                    <a16:creationId xmlns:a16="http://schemas.microsoft.com/office/drawing/2014/main" id="{DEF56FF2-5DBC-4DD0-97BC-3DA53B3224B1}"/>
                  </a:ext>
                </a:extLst>
              </p:cNvPr>
              <p:cNvSpPr>
                <a:spLocks/>
              </p:cNvSpPr>
              <p:nvPr/>
            </p:nvSpPr>
            <p:spPr bwMode="auto">
              <a:xfrm>
                <a:off x="13233256" y="5174299"/>
                <a:ext cx="23813" cy="55563"/>
              </a:xfrm>
              <a:custGeom>
                <a:avLst/>
                <a:gdLst>
                  <a:gd name="T0" fmla="*/ 3 w 8"/>
                  <a:gd name="T1" fmla="*/ 1 h 19"/>
                  <a:gd name="T2" fmla="*/ 6 w 8"/>
                  <a:gd name="T3" fmla="*/ 2 h 19"/>
                  <a:gd name="T4" fmla="*/ 7 w 8"/>
                  <a:gd name="T5" fmla="*/ 5 h 19"/>
                  <a:gd name="T6" fmla="*/ 8 w 8"/>
                  <a:gd name="T7" fmla="*/ 13 h 19"/>
                  <a:gd name="T8" fmla="*/ 8 w 8"/>
                  <a:gd name="T9" fmla="*/ 16 h 19"/>
                  <a:gd name="T10" fmla="*/ 5 w 8"/>
                  <a:gd name="T11" fmla="*/ 18 h 19"/>
                  <a:gd name="T12" fmla="*/ 2 w 8"/>
                  <a:gd name="T13" fmla="*/ 17 h 19"/>
                  <a:gd name="T14" fmla="*/ 1 w 8"/>
                  <a:gd name="T15" fmla="*/ 15 h 19"/>
                  <a:gd name="T16" fmla="*/ 1 w 8"/>
                  <a:gd name="T17" fmla="*/ 4 h 19"/>
                  <a:gd name="T18" fmla="*/ 3 w 8"/>
                  <a:gd name="T1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3" y="1"/>
                    </a:moveTo>
                    <a:cubicBezTo>
                      <a:pt x="4" y="0"/>
                      <a:pt x="5" y="1"/>
                      <a:pt x="6" y="2"/>
                    </a:cubicBezTo>
                    <a:cubicBezTo>
                      <a:pt x="6" y="2"/>
                      <a:pt x="6" y="3"/>
                      <a:pt x="7" y="5"/>
                    </a:cubicBezTo>
                    <a:cubicBezTo>
                      <a:pt x="7" y="7"/>
                      <a:pt x="8" y="10"/>
                      <a:pt x="8" y="13"/>
                    </a:cubicBezTo>
                    <a:cubicBezTo>
                      <a:pt x="8" y="14"/>
                      <a:pt x="8" y="15"/>
                      <a:pt x="8" y="16"/>
                    </a:cubicBezTo>
                    <a:cubicBezTo>
                      <a:pt x="8" y="17"/>
                      <a:pt x="6" y="18"/>
                      <a:pt x="5" y="18"/>
                    </a:cubicBezTo>
                    <a:cubicBezTo>
                      <a:pt x="4" y="19"/>
                      <a:pt x="2" y="18"/>
                      <a:pt x="2" y="17"/>
                    </a:cubicBezTo>
                    <a:cubicBezTo>
                      <a:pt x="1" y="16"/>
                      <a:pt x="1" y="15"/>
                      <a:pt x="1" y="15"/>
                    </a:cubicBezTo>
                    <a:cubicBezTo>
                      <a:pt x="1" y="11"/>
                      <a:pt x="0" y="7"/>
                      <a:pt x="1" y="4"/>
                    </a:cubicBezTo>
                    <a:cubicBezTo>
                      <a:pt x="1" y="3"/>
                      <a:pt x="1" y="1"/>
                      <a:pt x="3" y="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1" name="Freeform 142">
                <a:extLst>
                  <a:ext uri="{FF2B5EF4-FFF2-40B4-BE49-F238E27FC236}">
                    <a16:creationId xmlns:a16="http://schemas.microsoft.com/office/drawing/2014/main" id="{CAAA8F1F-A937-4AE2-B0BB-2FEF025A8F26}"/>
                  </a:ext>
                </a:extLst>
              </p:cNvPr>
              <p:cNvSpPr>
                <a:spLocks/>
              </p:cNvSpPr>
              <p:nvPr/>
            </p:nvSpPr>
            <p:spPr bwMode="auto">
              <a:xfrm>
                <a:off x="13215794" y="5180649"/>
                <a:ext cx="23813" cy="49213"/>
              </a:xfrm>
              <a:custGeom>
                <a:avLst/>
                <a:gdLst>
                  <a:gd name="T0" fmla="*/ 0 w 8"/>
                  <a:gd name="T1" fmla="*/ 7 h 17"/>
                  <a:gd name="T2" fmla="*/ 1 w 8"/>
                  <a:gd name="T3" fmla="*/ 2 h 17"/>
                  <a:gd name="T4" fmla="*/ 5 w 8"/>
                  <a:gd name="T5" fmla="*/ 0 h 17"/>
                  <a:gd name="T6" fmla="*/ 6 w 8"/>
                  <a:gd name="T7" fmla="*/ 2 h 17"/>
                  <a:gd name="T8" fmla="*/ 7 w 8"/>
                  <a:gd name="T9" fmla="*/ 5 h 17"/>
                  <a:gd name="T10" fmla="*/ 7 w 8"/>
                  <a:gd name="T11" fmla="*/ 10 h 17"/>
                  <a:gd name="T12" fmla="*/ 7 w 8"/>
                  <a:gd name="T13" fmla="*/ 15 h 17"/>
                  <a:gd name="T14" fmla="*/ 4 w 8"/>
                  <a:gd name="T15" fmla="*/ 17 h 17"/>
                  <a:gd name="T16" fmla="*/ 1 w 8"/>
                  <a:gd name="T17" fmla="*/ 15 h 17"/>
                  <a:gd name="T18" fmla="*/ 0 w 8"/>
                  <a:gd name="T19" fmla="*/ 12 h 17"/>
                  <a:gd name="T20" fmla="*/ 0 w 8"/>
                  <a:gd name="T21"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7">
                    <a:moveTo>
                      <a:pt x="0" y="7"/>
                    </a:moveTo>
                    <a:cubicBezTo>
                      <a:pt x="0" y="5"/>
                      <a:pt x="0" y="3"/>
                      <a:pt x="1" y="2"/>
                    </a:cubicBezTo>
                    <a:cubicBezTo>
                      <a:pt x="2" y="1"/>
                      <a:pt x="3" y="0"/>
                      <a:pt x="5" y="0"/>
                    </a:cubicBezTo>
                    <a:cubicBezTo>
                      <a:pt x="5" y="0"/>
                      <a:pt x="6" y="1"/>
                      <a:pt x="6" y="2"/>
                    </a:cubicBezTo>
                    <a:cubicBezTo>
                      <a:pt x="7" y="3"/>
                      <a:pt x="7" y="4"/>
                      <a:pt x="7" y="5"/>
                    </a:cubicBezTo>
                    <a:cubicBezTo>
                      <a:pt x="7" y="6"/>
                      <a:pt x="7" y="8"/>
                      <a:pt x="7" y="10"/>
                    </a:cubicBezTo>
                    <a:cubicBezTo>
                      <a:pt x="8" y="11"/>
                      <a:pt x="8" y="13"/>
                      <a:pt x="7" y="15"/>
                    </a:cubicBezTo>
                    <a:cubicBezTo>
                      <a:pt x="6" y="16"/>
                      <a:pt x="5" y="16"/>
                      <a:pt x="4" y="17"/>
                    </a:cubicBezTo>
                    <a:cubicBezTo>
                      <a:pt x="3" y="17"/>
                      <a:pt x="2" y="16"/>
                      <a:pt x="1" y="15"/>
                    </a:cubicBezTo>
                    <a:cubicBezTo>
                      <a:pt x="0" y="14"/>
                      <a:pt x="0" y="13"/>
                      <a:pt x="0" y="12"/>
                    </a:cubicBezTo>
                    <a:cubicBezTo>
                      <a:pt x="0" y="10"/>
                      <a:pt x="0" y="8"/>
                      <a:pt x="0" y="7"/>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2" name="Freeform 143">
                <a:extLst>
                  <a:ext uri="{FF2B5EF4-FFF2-40B4-BE49-F238E27FC236}">
                    <a16:creationId xmlns:a16="http://schemas.microsoft.com/office/drawing/2014/main" id="{05404DF9-B0C4-458B-B67D-2E6B6729C97C}"/>
                  </a:ext>
                </a:extLst>
              </p:cNvPr>
              <p:cNvSpPr>
                <a:spLocks/>
              </p:cNvSpPr>
              <p:nvPr/>
            </p:nvSpPr>
            <p:spPr bwMode="auto">
              <a:xfrm>
                <a:off x="13198331" y="5188586"/>
                <a:ext cx="20638" cy="38100"/>
              </a:xfrm>
              <a:custGeom>
                <a:avLst/>
                <a:gdLst>
                  <a:gd name="T0" fmla="*/ 6 w 7"/>
                  <a:gd name="T1" fmla="*/ 10 h 13"/>
                  <a:gd name="T2" fmla="*/ 5 w 7"/>
                  <a:gd name="T3" fmla="*/ 13 h 13"/>
                  <a:gd name="T4" fmla="*/ 1 w 7"/>
                  <a:gd name="T5" fmla="*/ 11 h 13"/>
                  <a:gd name="T6" fmla="*/ 0 w 7"/>
                  <a:gd name="T7" fmla="*/ 7 h 13"/>
                  <a:gd name="T8" fmla="*/ 3 w 7"/>
                  <a:gd name="T9" fmla="*/ 1 h 13"/>
                  <a:gd name="T10" fmla="*/ 5 w 7"/>
                  <a:gd name="T11" fmla="*/ 0 h 13"/>
                  <a:gd name="T12" fmla="*/ 6 w 7"/>
                  <a:gd name="T13" fmla="*/ 2 h 13"/>
                  <a:gd name="T14" fmla="*/ 6 w 7"/>
                  <a:gd name="T15" fmla="*/ 1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6" y="10"/>
                    </a:moveTo>
                    <a:cubicBezTo>
                      <a:pt x="6" y="11"/>
                      <a:pt x="6" y="13"/>
                      <a:pt x="5" y="13"/>
                    </a:cubicBezTo>
                    <a:cubicBezTo>
                      <a:pt x="3" y="13"/>
                      <a:pt x="1" y="12"/>
                      <a:pt x="1" y="11"/>
                    </a:cubicBezTo>
                    <a:cubicBezTo>
                      <a:pt x="0" y="10"/>
                      <a:pt x="0" y="9"/>
                      <a:pt x="0" y="7"/>
                    </a:cubicBezTo>
                    <a:cubicBezTo>
                      <a:pt x="0" y="5"/>
                      <a:pt x="1" y="3"/>
                      <a:pt x="3" y="1"/>
                    </a:cubicBezTo>
                    <a:cubicBezTo>
                      <a:pt x="3" y="1"/>
                      <a:pt x="4" y="0"/>
                      <a:pt x="5" y="0"/>
                    </a:cubicBezTo>
                    <a:cubicBezTo>
                      <a:pt x="6" y="1"/>
                      <a:pt x="6" y="2"/>
                      <a:pt x="6" y="2"/>
                    </a:cubicBezTo>
                    <a:cubicBezTo>
                      <a:pt x="7" y="5"/>
                      <a:pt x="7" y="8"/>
                      <a:pt x="6" y="1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3" name="Freeform 144">
                <a:extLst>
                  <a:ext uri="{FF2B5EF4-FFF2-40B4-BE49-F238E27FC236}">
                    <a16:creationId xmlns:a16="http://schemas.microsoft.com/office/drawing/2014/main" id="{3CA1855D-7A42-4250-9815-0A0441E691E4}"/>
                  </a:ext>
                </a:extLst>
              </p:cNvPr>
              <p:cNvSpPr>
                <a:spLocks/>
              </p:cNvSpPr>
              <p:nvPr/>
            </p:nvSpPr>
            <p:spPr bwMode="auto">
              <a:xfrm>
                <a:off x="13112606" y="4307523"/>
                <a:ext cx="149225" cy="161925"/>
              </a:xfrm>
              <a:custGeom>
                <a:avLst/>
                <a:gdLst>
                  <a:gd name="T0" fmla="*/ 5 w 52"/>
                  <a:gd name="T1" fmla="*/ 21 h 55"/>
                  <a:gd name="T2" fmla="*/ 18 w 52"/>
                  <a:gd name="T3" fmla="*/ 51 h 55"/>
                  <a:gd name="T4" fmla="*/ 48 w 52"/>
                  <a:gd name="T5" fmla="*/ 36 h 55"/>
                  <a:gd name="T6" fmla="*/ 34 w 52"/>
                  <a:gd name="T7" fmla="*/ 5 h 55"/>
                  <a:gd name="T8" fmla="*/ 5 w 52"/>
                  <a:gd name="T9" fmla="*/ 21 h 55"/>
                </a:gdLst>
                <a:ahLst/>
                <a:cxnLst>
                  <a:cxn ang="0">
                    <a:pos x="T0" y="T1"/>
                  </a:cxn>
                  <a:cxn ang="0">
                    <a:pos x="T2" y="T3"/>
                  </a:cxn>
                  <a:cxn ang="0">
                    <a:pos x="T4" y="T5"/>
                  </a:cxn>
                  <a:cxn ang="0">
                    <a:pos x="T6" y="T7"/>
                  </a:cxn>
                  <a:cxn ang="0">
                    <a:pos x="T8" y="T9"/>
                  </a:cxn>
                </a:cxnLst>
                <a:rect l="0" t="0" r="r" b="b"/>
                <a:pathLst>
                  <a:path w="52" h="55">
                    <a:moveTo>
                      <a:pt x="5" y="21"/>
                    </a:moveTo>
                    <a:cubicBezTo>
                      <a:pt x="0" y="34"/>
                      <a:pt x="6" y="46"/>
                      <a:pt x="18" y="51"/>
                    </a:cubicBezTo>
                    <a:cubicBezTo>
                      <a:pt x="30" y="55"/>
                      <a:pt x="43" y="49"/>
                      <a:pt x="48" y="36"/>
                    </a:cubicBezTo>
                    <a:cubicBezTo>
                      <a:pt x="52" y="23"/>
                      <a:pt x="46" y="9"/>
                      <a:pt x="34" y="5"/>
                    </a:cubicBezTo>
                    <a:cubicBezTo>
                      <a:pt x="22" y="0"/>
                      <a:pt x="9" y="7"/>
                      <a:pt x="5" y="21"/>
                    </a:cubicBez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4" name="Freeform 145">
                <a:extLst>
                  <a:ext uri="{FF2B5EF4-FFF2-40B4-BE49-F238E27FC236}">
                    <a16:creationId xmlns:a16="http://schemas.microsoft.com/office/drawing/2014/main" id="{6328828F-9CB7-4477-A43F-D193D8DCD9F3}"/>
                  </a:ext>
                </a:extLst>
              </p:cNvPr>
              <p:cNvSpPr>
                <a:spLocks/>
              </p:cNvSpPr>
              <p:nvPr/>
            </p:nvSpPr>
            <p:spPr bwMode="auto">
              <a:xfrm>
                <a:off x="12803044" y="4066223"/>
                <a:ext cx="427038" cy="531813"/>
              </a:xfrm>
              <a:custGeom>
                <a:avLst/>
                <a:gdLst>
                  <a:gd name="T0" fmla="*/ 23 w 149"/>
                  <a:gd name="T1" fmla="*/ 22 h 181"/>
                  <a:gd name="T2" fmla="*/ 73 w 149"/>
                  <a:gd name="T3" fmla="*/ 2 h 181"/>
                  <a:gd name="T4" fmla="*/ 74 w 149"/>
                  <a:gd name="T5" fmla="*/ 2 h 181"/>
                  <a:gd name="T6" fmla="*/ 74 w 149"/>
                  <a:gd name="T7" fmla="*/ 1 h 181"/>
                  <a:gd name="T8" fmla="*/ 83 w 149"/>
                  <a:gd name="T9" fmla="*/ 3 h 181"/>
                  <a:gd name="T10" fmla="*/ 92 w 149"/>
                  <a:gd name="T11" fmla="*/ 4 h 181"/>
                  <a:gd name="T12" fmla="*/ 92 w 149"/>
                  <a:gd name="T13" fmla="*/ 4 h 181"/>
                  <a:gd name="T14" fmla="*/ 93 w 149"/>
                  <a:gd name="T15" fmla="*/ 5 h 181"/>
                  <a:gd name="T16" fmla="*/ 135 w 149"/>
                  <a:gd name="T17" fmla="*/ 39 h 181"/>
                  <a:gd name="T18" fmla="*/ 126 w 149"/>
                  <a:gd name="T19" fmla="*/ 139 h 181"/>
                  <a:gd name="T20" fmla="*/ 56 w 149"/>
                  <a:gd name="T21" fmla="*/ 177 h 181"/>
                  <a:gd name="T22" fmla="*/ 1 w 149"/>
                  <a:gd name="T23" fmla="*/ 120 h 181"/>
                  <a:gd name="T24" fmla="*/ 23 w 149"/>
                  <a:gd name="T25"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181">
                    <a:moveTo>
                      <a:pt x="23" y="22"/>
                    </a:moveTo>
                    <a:cubicBezTo>
                      <a:pt x="35" y="8"/>
                      <a:pt x="55" y="0"/>
                      <a:pt x="73" y="2"/>
                    </a:cubicBezTo>
                    <a:cubicBezTo>
                      <a:pt x="73" y="2"/>
                      <a:pt x="73" y="2"/>
                      <a:pt x="74" y="2"/>
                    </a:cubicBezTo>
                    <a:cubicBezTo>
                      <a:pt x="74" y="1"/>
                      <a:pt x="74" y="1"/>
                      <a:pt x="74" y="1"/>
                    </a:cubicBezTo>
                    <a:cubicBezTo>
                      <a:pt x="74" y="1"/>
                      <a:pt x="78" y="2"/>
                      <a:pt x="83" y="3"/>
                    </a:cubicBezTo>
                    <a:cubicBezTo>
                      <a:pt x="87" y="3"/>
                      <a:pt x="92" y="4"/>
                      <a:pt x="92" y="4"/>
                    </a:cubicBezTo>
                    <a:cubicBezTo>
                      <a:pt x="92" y="4"/>
                      <a:pt x="92" y="4"/>
                      <a:pt x="92" y="4"/>
                    </a:cubicBezTo>
                    <a:cubicBezTo>
                      <a:pt x="92" y="5"/>
                      <a:pt x="93" y="5"/>
                      <a:pt x="93" y="5"/>
                    </a:cubicBezTo>
                    <a:cubicBezTo>
                      <a:pt x="111" y="8"/>
                      <a:pt x="126" y="22"/>
                      <a:pt x="135" y="39"/>
                    </a:cubicBezTo>
                    <a:cubicBezTo>
                      <a:pt x="149" y="66"/>
                      <a:pt x="133" y="120"/>
                      <a:pt x="126" y="139"/>
                    </a:cubicBezTo>
                    <a:cubicBezTo>
                      <a:pt x="108" y="178"/>
                      <a:pt x="82" y="181"/>
                      <a:pt x="56" y="177"/>
                    </a:cubicBezTo>
                    <a:cubicBezTo>
                      <a:pt x="31" y="173"/>
                      <a:pt x="5" y="162"/>
                      <a:pt x="1" y="120"/>
                    </a:cubicBezTo>
                    <a:cubicBezTo>
                      <a:pt x="0" y="102"/>
                      <a:pt x="0" y="46"/>
                      <a:pt x="23" y="22"/>
                    </a:cubicBez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5" name="Freeform 146">
                <a:extLst>
                  <a:ext uri="{FF2B5EF4-FFF2-40B4-BE49-F238E27FC236}">
                    <a16:creationId xmlns:a16="http://schemas.microsoft.com/office/drawing/2014/main" id="{FAB8398B-943D-4702-B4BC-F93312532CB2}"/>
                  </a:ext>
                </a:extLst>
              </p:cNvPr>
              <p:cNvSpPr>
                <a:spLocks/>
              </p:cNvSpPr>
              <p:nvPr/>
            </p:nvSpPr>
            <p:spPr bwMode="auto">
              <a:xfrm>
                <a:off x="12845906" y="4286886"/>
                <a:ext cx="39688" cy="52388"/>
              </a:xfrm>
              <a:custGeom>
                <a:avLst/>
                <a:gdLst>
                  <a:gd name="T0" fmla="*/ 1 w 14"/>
                  <a:gd name="T1" fmla="*/ 8 h 18"/>
                  <a:gd name="T2" fmla="*/ 6 w 14"/>
                  <a:gd name="T3" fmla="*/ 18 h 18"/>
                  <a:gd name="T4" fmla="*/ 13 w 14"/>
                  <a:gd name="T5" fmla="*/ 10 h 18"/>
                  <a:gd name="T6" fmla="*/ 8 w 14"/>
                  <a:gd name="T7" fmla="*/ 0 h 18"/>
                  <a:gd name="T8" fmla="*/ 1 w 14"/>
                  <a:gd name="T9" fmla="*/ 8 h 18"/>
                </a:gdLst>
                <a:ahLst/>
                <a:cxnLst>
                  <a:cxn ang="0">
                    <a:pos x="T0" y="T1"/>
                  </a:cxn>
                  <a:cxn ang="0">
                    <a:pos x="T2" y="T3"/>
                  </a:cxn>
                  <a:cxn ang="0">
                    <a:pos x="T4" y="T5"/>
                  </a:cxn>
                  <a:cxn ang="0">
                    <a:pos x="T6" y="T7"/>
                  </a:cxn>
                  <a:cxn ang="0">
                    <a:pos x="T8" y="T9"/>
                  </a:cxn>
                </a:cxnLst>
                <a:rect l="0" t="0" r="r" b="b"/>
                <a:pathLst>
                  <a:path w="14" h="18">
                    <a:moveTo>
                      <a:pt x="1" y="8"/>
                    </a:moveTo>
                    <a:cubicBezTo>
                      <a:pt x="0" y="13"/>
                      <a:pt x="2" y="17"/>
                      <a:pt x="6" y="18"/>
                    </a:cubicBezTo>
                    <a:cubicBezTo>
                      <a:pt x="9" y="18"/>
                      <a:pt x="12" y="15"/>
                      <a:pt x="13" y="10"/>
                    </a:cubicBezTo>
                    <a:cubicBezTo>
                      <a:pt x="14" y="5"/>
                      <a:pt x="12" y="1"/>
                      <a:pt x="8" y="0"/>
                    </a:cubicBezTo>
                    <a:cubicBezTo>
                      <a:pt x="5" y="0"/>
                      <a:pt x="2" y="3"/>
                      <a:pt x="1" y="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6" name="Freeform 147">
                <a:extLst>
                  <a:ext uri="{FF2B5EF4-FFF2-40B4-BE49-F238E27FC236}">
                    <a16:creationId xmlns:a16="http://schemas.microsoft.com/office/drawing/2014/main" id="{1D8E598A-CAF2-4CC5-ABB0-4DDBD2747E49}"/>
                  </a:ext>
                </a:extLst>
              </p:cNvPr>
              <p:cNvSpPr>
                <a:spLocks/>
              </p:cNvSpPr>
              <p:nvPr/>
            </p:nvSpPr>
            <p:spPr bwMode="auto">
              <a:xfrm>
                <a:off x="12969731" y="4318636"/>
                <a:ext cx="36513" cy="53975"/>
              </a:xfrm>
              <a:custGeom>
                <a:avLst/>
                <a:gdLst>
                  <a:gd name="T0" fmla="*/ 1 w 13"/>
                  <a:gd name="T1" fmla="*/ 8 h 18"/>
                  <a:gd name="T2" fmla="*/ 5 w 13"/>
                  <a:gd name="T3" fmla="*/ 18 h 18"/>
                  <a:gd name="T4" fmla="*/ 13 w 13"/>
                  <a:gd name="T5" fmla="*/ 10 h 18"/>
                  <a:gd name="T6" fmla="*/ 8 w 13"/>
                  <a:gd name="T7" fmla="*/ 0 h 18"/>
                  <a:gd name="T8" fmla="*/ 1 w 13"/>
                  <a:gd name="T9" fmla="*/ 8 h 18"/>
                </a:gdLst>
                <a:ahLst/>
                <a:cxnLst>
                  <a:cxn ang="0">
                    <a:pos x="T0" y="T1"/>
                  </a:cxn>
                  <a:cxn ang="0">
                    <a:pos x="T2" y="T3"/>
                  </a:cxn>
                  <a:cxn ang="0">
                    <a:pos x="T4" y="T5"/>
                  </a:cxn>
                  <a:cxn ang="0">
                    <a:pos x="T6" y="T7"/>
                  </a:cxn>
                  <a:cxn ang="0">
                    <a:pos x="T8" y="T9"/>
                  </a:cxn>
                </a:cxnLst>
                <a:rect l="0" t="0" r="r" b="b"/>
                <a:pathLst>
                  <a:path w="13" h="18">
                    <a:moveTo>
                      <a:pt x="1" y="8"/>
                    </a:moveTo>
                    <a:cubicBezTo>
                      <a:pt x="0" y="13"/>
                      <a:pt x="2" y="17"/>
                      <a:pt x="5" y="18"/>
                    </a:cubicBezTo>
                    <a:cubicBezTo>
                      <a:pt x="9" y="18"/>
                      <a:pt x="12" y="15"/>
                      <a:pt x="13" y="10"/>
                    </a:cubicBezTo>
                    <a:cubicBezTo>
                      <a:pt x="13" y="5"/>
                      <a:pt x="11" y="1"/>
                      <a:pt x="8" y="0"/>
                    </a:cubicBezTo>
                    <a:cubicBezTo>
                      <a:pt x="5" y="0"/>
                      <a:pt x="2" y="3"/>
                      <a:pt x="1" y="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7" name="Freeform 148">
                <a:extLst>
                  <a:ext uri="{FF2B5EF4-FFF2-40B4-BE49-F238E27FC236}">
                    <a16:creationId xmlns:a16="http://schemas.microsoft.com/office/drawing/2014/main" id="{52163337-245F-49CA-B981-E623AF30A6DF}"/>
                  </a:ext>
                </a:extLst>
              </p:cNvPr>
              <p:cNvSpPr>
                <a:spLocks/>
              </p:cNvSpPr>
              <p:nvPr/>
            </p:nvSpPr>
            <p:spPr bwMode="auto">
              <a:xfrm>
                <a:off x="12871306" y="4304348"/>
                <a:ext cx="55563" cy="120650"/>
              </a:xfrm>
              <a:custGeom>
                <a:avLst/>
                <a:gdLst>
                  <a:gd name="T0" fmla="*/ 14 w 19"/>
                  <a:gd name="T1" fmla="*/ 40 h 41"/>
                  <a:gd name="T2" fmla="*/ 13 w 19"/>
                  <a:gd name="T3" fmla="*/ 40 h 41"/>
                  <a:gd name="T4" fmla="*/ 12 w 19"/>
                  <a:gd name="T5" fmla="*/ 40 h 41"/>
                  <a:gd name="T6" fmla="*/ 6 w 19"/>
                  <a:gd name="T7" fmla="*/ 37 h 41"/>
                  <a:gd name="T8" fmla="*/ 5 w 19"/>
                  <a:gd name="T9" fmla="*/ 36 h 41"/>
                  <a:gd name="T10" fmla="*/ 4 w 19"/>
                  <a:gd name="T11" fmla="*/ 35 h 41"/>
                  <a:gd name="T12" fmla="*/ 3 w 19"/>
                  <a:gd name="T13" fmla="*/ 34 h 41"/>
                  <a:gd name="T14" fmla="*/ 2 w 19"/>
                  <a:gd name="T15" fmla="*/ 32 h 41"/>
                  <a:gd name="T16" fmla="*/ 2 w 19"/>
                  <a:gd name="T17" fmla="*/ 32 h 41"/>
                  <a:gd name="T18" fmla="*/ 2 w 19"/>
                  <a:gd name="T19" fmla="*/ 32 h 41"/>
                  <a:gd name="T20" fmla="*/ 2 w 19"/>
                  <a:gd name="T21" fmla="*/ 31 h 41"/>
                  <a:gd name="T22" fmla="*/ 2 w 19"/>
                  <a:gd name="T23" fmla="*/ 31 h 41"/>
                  <a:gd name="T24" fmla="*/ 3 w 19"/>
                  <a:gd name="T25" fmla="*/ 29 h 41"/>
                  <a:gd name="T26" fmla="*/ 5 w 19"/>
                  <a:gd name="T27" fmla="*/ 28 h 41"/>
                  <a:gd name="T28" fmla="*/ 7 w 19"/>
                  <a:gd name="T29" fmla="*/ 26 h 41"/>
                  <a:gd name="T30" fmla="*/ 9 w 19"/>
                  <a:gd name="T31" fmla="*/ 24 h 41"/>
                  <a:gd name="T32" fmla="*/ 13 w 19"/>
                  <a:gd name="T33" fmla="*/ 20 h 41"/>
                  <a:gd name="T34" fmla="*/ 14 w 19"/>
                  <a:gd name="T35" fmla="*/ 18 h 41"/>
                  <a:gd name="T36" fmla="*/ 15 w 19"/>
                  <a:gd name="T37" fmla="*/ 16 h 41"/>
                  <a:gd name="T38" fmla="*/ 17 w 19"/>
                  <a:gd name="T39" fmla="*/ 12 h 41"/>
                  <a:gd name="T40" fmla="*/ 18 w 19"/>
                  <a:gd name="T41" fmla="*/ 8 h 41"/>
                  <a:gd name="T42" fmla="*/ 19 w 19"/>
                  <a:gd name="T43" fmla="*/ 5 h 41"/>
                  <a:gd name="T44" fmla="*/ 19 w 19"/>
                  <a:gd name="T45" fmla="*/ 2 h 41"/>
                  <a:gd name="T46" fmla="*/ 19 w 19"/>
                  <a:gd name="T47" fmla="*/ 0 h 41"/>
                  <a:gd name="T48" fmla="*/ 18 w 19"/>
                  <a:gd name="T49" fmla="*/ 2 h 41"/>
                  <a:gd name="T50" fmla="*/ 18 w 19"/>
                  <a:gd name="T51" fmla="*/ 5 h 41"/>
                  <a:gd name="T52" fmla="*/ 17 w 19"/>
                  <a:gd name="T53" fmla="*/ 8 h 41"/>
                  <a:gd name="T54" fmla="*/ 15 w 19"/>
                  <a:gd name="T55" fmla="*/ 11 h 41"/>
                  <a:gd name="T56" fmla="*/ 13 w 19"/>
                  <a:gd name="T57" fmla="*/ 15 h 41"/>
                  <a:gd name="T58" fmla="*/ 12 w 19"/>
                  <a:gd name="T59" fmla="*/ 17 h 41"/>
                  <a:gd name="T60" fmla="*/ 11 w 19"/>
                  <a:gd name="T61" fmla="*/ 19 h 41"/>
                  <a:gd name="T62" fmla="*/ 7 w 19"/>
                  <a:gd name="T63" fmla="*/ 23 h 41"/>
                  <a:gd name="T64" fmla="*/ 6 w 19"/>
                  <a:gd name="T65" fmla="*/ 24 h 41"/>
                  <a:gd name="T66" fmla="*/ 4 w 19"/>
                  <a:gd name="T67" fmla="*/ 26 h 41"/>
                  <a:gd name="T68" fmla="*/ 2 w 19"/>
                  <a:gd name="T69" fmla="*/ 28 h 41"/>
                  <a:gd name="T70" fmla="*/ 0 w 19"/>
                  <a:gd name="T71" fmla="*/ 30 h 41"/>
                  <a:gd name="T72" fmla="*/ 0 w 19"/>
                  <a:gd name="T73" fmla="*/ 30 h 41"/>
                  <a:gd name="T74" fmla="*/ 0 w 19"/>
                  <a:gd name="T75" fmla="*/ 30 h 41"/>
                  <a:gd name="T76" fmla="*/ 0 w 19"/>
                  <a:gd name="T77" fmla="*/ 30 h 41"/>
                  <a:gd name="T78" fmla="*/ 0 w 19"/>
                  <a:gd name="T79" fmla="*/ 30 h 41"/>
                  <a:gd name="T80" fmla="*/ 0 w 19"/>
                  <a:gd name="T81" fmla="*/ 31 h 41"/>
                  <a:gd name="T82" fmla="*/ 0 w 19"/>
                  <a:gd name="T83" fmla="*/ 31 h 41"/>
                  <a:gd name="T84" fmla="*/ 0 w 19"/>
                  <a:gd name="T85" fmla="*/ 31 h 41"/>
                  <a:gd name="T86" fmla="*/ 0 w 19"/>
                  <a:gd name="T87" fmla="*/ 32 h 41"/>
                  <a:gd name="T88" fmla="*/ 0 w 19"/>
                  <a:gd name="T89" fmla="*/ 33 h 41"/>
                  <a:gd name="T90" fmla="*/ 2 w 19"/>
                  <a:gd name="T91" fmla="*/ 35 h 41"/>
                  <a:gd name="T92" fmla="*/ 3 w 19"/>
                  <a:gd name="T93" fmla="*/ 36 h 41"/>
                  <a:gd name="T94" fmla="*/ 3 w 19"/>
                  <a:gd name="T95" fmla="*/ 37 h 41"/>
                  <a:gd name="T96" fmla="*/ 5 w 19"/>
                  <a:gd name="T97" fmla="*/ 38 h 41"/>
                  <a:gd name="T98" fmla="*/ 12 w 19"/>
                  <a:gd name="T99" fmla="*/ 40 h 41"/>
                  <a:gd name="T100" fmla="*/ 13 w 19"/>
                  <a:gd name="T101" fmla="*/ 41 h 41"/>
                  <a:gd name="T102" fmla="*/ 14 w 19"/>
                  <a:gd name="T10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 h="41">
                    <a:moveTo>
                      <a:pt x="14" y="40"/>
                    </a:moveTo>
                    <a:cubicBezTo>
                      <a:pt x="14" y="40"/>
                      <a:pt x="14" y="40"/>
                      <a:pt x="13" y="40"/>
                    </a:cubicBezTo>
                    <a:cubicBezTo>
                      <a:pt x="13" y="40"/>
                      <a:pt x="13" y="40"/>
                      <a:pt x="12" y="40"/>
                    </a:cubicBezTo>
                    <a:cubicBezTo>
                      <a:pt x="10" y="39"/>
                      <a:pt x="8" y="38"/>
                      <a:pt x="6" y="37"/>
                    </a:cubicBezTo>
                    <a:cubicBezTo>
                      <a:pt x="6" y="36"/>
                      <a:pt x="5" y="36"/>
                      <a:pt x="5" y="36"/>
                    </a:cubicBezTo>
                    <a:cubicBezTo>
                      <a:pt x="4" y="35"/>
                      <a:pt x="4" y="35"/>
                      <a:pt x="4" y="35"/>
                    </a:cubicBezTo>
                    <a:cubicBezTo>
                      <a:pt x="4" y="35"/>
                      <a:pt x="3" y="34"/>
                      <a:pt x="3" y="34"/>
                    </a:cubicBezTo>
                    <a:cubicBezTo>
                      <a:pt x="3" y="34"/>
                      <a:pt x="2" y="33"/>
                      <a:pt x="2" y="32"/>
                    </a:cubicBezTo>
                    <a:cubicBezTo>
                      <a:pt x="2" y="32"/>
                      <a:pt x="2" y="32"/>
                      <a:pt x="2" y="32"/>
                    </a:cubicBezTo>
                    <a:cubicBezTo>
                      <a:pt x="2" y="32"/>
                      <a:pt x="2" y="32"/>
                      <a:pt x="2" y="32"/>
                    </a:cubicBezTo>
                    <a:cubicBezTo>
                      <a:pt x="2" y="31"/>
                      <a:pt x="2" y="31"/>
                      <a:pt x="2" y="31"/>
                    </a:cubicBezTo>
                    <a:cubicBezTo>
                      <a:pt x="2" y="31"/>
                      <a:pt x="2" y="31"/>
                      <a:pt x="2" y="31"/>
                    </a:cubicBezTo>
                    <a:cubicBezTo>
                      <a:pt x="2" y="30"/>
                      <a:pt x="3" y="30"/>
                      <a:pt x="3" y="29"/>
                    </a:cubicBezTo>
                    <a:cubicBezTo>
                      <a:pt x="4" y="29"/>
                      <a:pt x="5" y="28"/>
                      <a:pt x="5" y="28"/>
                    </a:cubicBezTo>
                    <a:cubicBezTo>
                      <a:pt x="6" y="27"/>
                      <a:pt x="7" y="27"/>
                      <a:pt x="7" y="26"/>
                    </a:cubicBezTo>
                    <a:cubicBezTo>
                      <a:pt x="8" y="26"/>
                      <a:pt x="9" y="25"/>
                      <a:pt x="9" y="24"/>
                    </a:cubicBezTo>
                    <a:cubicBezTo>
                      <a:pt x="11" y="23"/>
                      <a:pt x="12" y="22"/>
                      <a:pt x="13" y="20"/>
                    </a:cubicBezTo>
                    <a:cubicBezTo>
                      <a:pt x="13" y="20"/>
                      <a:pt x="14" y="19"/>
                      <a:pt x="14" y="18"/>
                    </a:cubicBezTo>
                    <a:cubicBezTo>
                      <a:pt x="15" y="17"/>
                      <a:pt x="15" y="17"/>
                      <a:pt x="15" y="16"/>
                    </a:cubicBezTo>
                    <a:cubicBezTo>
                      <a:pt x="16" y="15"/>
                      <a:pt x="17" y="13"/>
                      <a:pt x="17" y="12"/>
                    </a:cubicBezTo>
                    <a:cubicBezTo>
                      <a:pt x="18" y="11"/>
                      <a:pt x="18" y="9"/>
                      <a:pt x="18" y="8"/>
                    </a:cubicBezTo>
                    <a:cubicBezTo>
                      <a:pt x="19" y="7"/>
                      <a:pt x="19" y="6"/>
                      <a:pt x="19" y="5"/>
                    </a:cubicBezTo>
                    <a:cubicBezTo>
                      <a:pt x="19" y="4"/>
                      <a:pt x="19" y="3"/>
                      <a:pt x="19" y="2"/>
                    </a:cubicBezTo>
                    <a:cubicBezTo>
                      <a:pt x="19" y="1"/>
                      <a:pt x="19" y="0"/>
                      <a:pt x="19" y="0"/>
                    </a:cubicBezTo>
                    <a:cubicBezTo>
                      <a:pt x="19" y="0"/>
                      <a:pt x="18" y="1"/>
                      <a:pt x="18" y="2"/>
                    </a:cubicBezTo>
                    <a:cubicBezTo>
                      <a:pt x="18" y="3"/>
                      <a:pt x="18" y="4"/>
                      <a:pt x="18" y="5"/>
                    </a:cubicBezTo>
                    <a:cubicBezTo>
                      <a:pt x="17" y="5"/>
                      <a:pt x="17" y="6"/>
                      <a:pt x="17" y="8"/>
                    </a:cubicBezTo>
                    <a:cubicBezTo>
                      <a:pt x="16" y="9"/>
                      <a:pt x="16" y="10"/>
                      <a:pt x="15" y="11"/>
                    </a:cubicBezTo>
                    <a:cubicBezTo>
                      <a:pt x="15" y="12"/>
                      <a:pt x="14" y="13"/>
                      <a:pt x="13" y="15"/>
                    </a:cubicBezTo>
                    <a:cubicBezTo>
                      <a:pt x="13" y="15"/>
                      <a:pt x="13" y="16"/>
                      <a:pt x="12" y="17"/>
                    </a:cubicBezTo>
                    <a:cubicBezTo>
                      <a:pt x="12" y="17"/>
                      <a:pt x="11" y="18"/>
                      <a:pt x="11" y="19"/>
                    </a:cubicBezTo>
                    <a:cubicBezTo>
                      <a:pt x="10" y="20"/>
                      <a:pt x="9" y="21"/>
                      <a:pt x="7" y="23"/>
                    </a:cubicBezTo>
                    <a:cubicBezTo>
                      <a:pt x="7" y="23"/>
                      <a:pt x="6" y="24"/>
                      <a:pt x="6" y="24"/>
                    </a:cubicBezTo>
                    <a:cubicBezTo>
                      <a:pt x="5" y="25"/>
                      <a:pt x="4" y="25"/>
                      <a:pt x="4" y="26"/>
                    </a:cubicBezTo>
                    <a:cubicBezTo>
                      <a:pt x="3" y="26"/>
                      <a:pt x="2" y="27"/>
                      <a:pt x="2" y="28"/>
                    </a:cubicBezTo>
                    <a:cubicBezTo>
                      <a:pt x="1" y="28"/>
                      <a:pt x="0" y="29"/>
                      <a:pt x="0" y="30"/>
                    </a:cubicBezTo>
                    <a:cubicBezTo>
                      <a:pt x="0" y="30"/>
                      <a:pt x="0" y="30"/>
                      <a:pt x="0" y="30"/>
                    </a:cubicBezTo>
                    <a:cubicBezTo>
                      <a:pt x="0" y="30"/>
                      <a:pt x="0" y="30"/>
                      <a:pt x="0" y="30"/>
                    </a:cubicBezTo>
                    <a:cubicBezTo>
                      <a:pt x="0" y="30"/>
                      <a:pt x="0" y="30"/>
                      <a:pt x="0" y="30"/>
                    </a:cubicBezTo>
                    <a:cubicBezTo>
                      <a:pt x="0" y="30"/>
                      <a:pt x="0" y="30"/>
                      <a:pt x="0" y="30"/>
                    </a:cubicBezTo>
                    <a:cubicBezTo>
                      <a:pt x="0" y="31"/>
                      <a:pt x="0" y="31"/>
                      <a:pt x="0" y="31"/>
                    </a:cubicBezTo>
                    <a:cubicBezTo>
                      <a:pt x="0" y="31"/>
                      <a:pt x="0" y="31"/>
                      <a:pt x="0" y="31"/>
                    </a:cubicBezTo>
                    <a:cubicBezTo>
                      <a:pt x="0" y="31"/>
                      <a:pt x="0" y="31"/>
                      <a:pt x="0" y="31"/>
                    </a:cubicBezTo>
                    <a:cubicBezTo>
                      <a:pt x="0" y="32"/>
                      <a:pt x="0" y="32"/>
                      <a:pt x="0" y="32"/>
                    </a:cubicBezTo>
                    <a:cubicBezTo>
                      <a:pt x="0" y="32"/>
                      <a:pt x="0" y="33"/>
                      <a:pt x="0" y="33"/>
                    </a:cubicBezTo>
                    <a:cubicBezTo>
                      <a:pt x="0" y="34"/>
                      <a:pt x="1" y="35"/>
                      <a:pt x="2" y="35"/>
                    </a:cubicBezTo>
                    <a:cubicBezTo>
                      <a:pt x="2" y="36"/>
                      <a:pt x="2" y="36"/>
                      <a:pt x="3" y="36"/>
                    </a:cubicBezTo>
                    <a:cubicBezTo>
                      <a:pt x="3" y="36"/>
                      <a:pt x="3" y="37"/>
                      <a:pt x="3" y="37"/>
                    </a:cubicBezTo>
                    <a:cubicBezTo>
                      <a:pt x="4" y="37"/>
                      <a:pt x="5" y="38"/>
                      <a:pt x="5" y="38"/>
                    </a:cubicBezTo>
                    <a:cubicBezTo>
                      <a:pt x="8" y="40"/>
                      <a:pt x="10" y="40"/>
                      <a:pt x="12" y="40"/>
                    </a:cubicBezTo>
                    <a:cubicBezTo>
                      <a:pt x="12" y="41"/>
                      <a:pt x="13" y="41"/>
                      <a:pt x="13" y="41"/>
                    </a:cubicBezTo>
                    <a:cubicBezTo>
                      <a:pt x="14" y="40"/>
                      <a:pt x="14" y="40"/>
                      <a:pt x="14" y="40"/>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8" name="Freeform 149">
                <a:extLst>
                  <a:ext uri="{FF2B5EF4-FFF2-40B4-BE49-F238E27FC236}">
                    <a16:creationId xmlns:a16="http://schemas.microsoft.com/office/drawing/2014/main" id="{83F20734-7F12-405E-8B47-7C1E2BEE724A}"/>
                  </a:ext>
                </a:extLst>
              </p:cNvPr>
              <p:cNvSpPr>
                <a:spLocks/>
              </p:cNvSpPr>
              <p:nvPr/>
            </p:nvSpPr>
            <p:spPr bwMode="auto">
              <a:xfrm>
                <a:off x="13090381" y="4139248"/>
                <a:ext cx="157163" cy="247650"/>
              </a:xfrm>
              <a:custGeom>
                <a:avLst/>
                <a:gdLst>
                  <a:gd name="T0" fmla="*/ 99 w 99"/>
                  <a:gd name="T1" fmla="*/ 74 h 156"/>
                  <a:gd name="T2" fmla="*/ 45 w 99"/>
                  <a:gd name="T3" fmla="*/ 156 h 156"/>
                  <a:gd name="T4" fmla="*/ 0 w 99"/>
                  <a:gd name="T5" fmla="*/ 35 h 156"/>
                  <a:gd name="T6" fmla="*/ 9 w 99"/>
                  <a:gd name="T7" fmla="*/ 0 h 156"/>
                  <a:gd name="T8" fmla="*/ 99 w 99"/>
                  <a:gd name="T9" fmla="*/ 74 h 156"/>
                </a:gdLst>
                <a:ahLst/>
                <a:cxnLst>
                  <a:cxn ang="0">
                    <a:pos x="T0" y="T1"/>
                  </a:cxn>
                  <a:cxn ang="0">
                    <a:pos x="T2" y="T3"/>
                  </a:cxn>
                  <a:cxn ang="0">
                    <a:pos x="T4" y="T5"/>
                  </a:cxn>
                  <a:cxn ang="0">
                    <a:pos x="T6" y="T7"/>
                  </a:cxn>
                  <a:cxn ang="0">
                    <a:pos x="T8" y="T9"/>
                  </a:cxn>
                </a:cxnLst>
                <a:rect l="0" t="0" r="r" b="b"/>
                <a:pathLst>
                  <a:path w="99" h="156">
                    <a:moveTo>
                      <a:pt x="99" y="74"/>
                    </a:moveTo>
                    <a:lnTo>
                      <a:pt x="45" y="156"/>
                    </a:lnTo>
                    <a:lnTo>
                      <a:pt x="0" y="35"/>
                    </a:lnTo>
                    <a:lnTo>
                      <a:pt x="9" y="0"/>
                    </a:lnTo>
                    <a:lnTo>
                      <a:pt x="99" y="74"/>
                    </a:ln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99" name="Freeform 150">
                <a:extLst>
                  <a:ext uri="{FF2B5EF4-FFF2-40B4-BE49-F238E27FC236}">
                    <a16:creationId xmlns:a16="http://schemas.microsoft.com/office/drawing/2014/main" id="{FEAA02C7-5717-4C96-8A10-4C0109FAB6D5}"/>
                  </a:ext>
                </a:extLst>
              </p:cNvPr>
              <p:cNvSpPr>
                <a:spLocks/>
              </p:cNvSpPr>
              <p:nvPr/>
            </p:nvSpPr>
            <p:spPr bwMode="auto">
              <a:xfrm>
                <a:off x="12850669" y="4431348"/>
                <a:ext cx="136525" cy="73025"/>
              </a:xfrm>
              <a:custGeom>
                <a:avLst/>
                <a:gdLst>
                  <a:gd name="T0" fmla="*/ 0 w 47"/>
                  <a:gd name="T1" fmla="*/ 0 h 25"/>
                  <a:gd name="T2" fmla="*/ 18 w 47"/>
                  <a:gd name="T3" fmla="*/ 23 h 25"/>
                  <a:gd name="T4" fmla="*/ 47 w 47"/>
                  <a:gd name="T5" fmla="*/ 11 h 25"/>
                  <a:gd name="T6" fmla="*/ 34 w 47"/>
                  <a:gd name="T7" fmla="*/ 13 h 25"/>
                  <a:gd name="T8" fmla="*/ 22 w 47"/>
                  <a:gd name="T9" fmla="*/ 13 h 25"/>
                  <a:gd name="T10" fmla="*/ 10 w 47"/>
                  <a:gd name="T11" fmla="*/ 9 h 25"/>
                  <a:gd name="T12" fmla="*/ 0 w 47"/>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47" h="25">
                    <a:moveTo>
                      <a:pt x="0" y="0"/>
                    </a:moveTo>
                    <a:cubicBezTo>
                      <a:pt x="0" y="0"/>
                      <a:pt x="1" y="17"/>
                      <a:pt x="18" y="23"/>
                    </a:cubicBezTo>
                    <a:cubicBezTo>
                      <a:pt x="18" y="23"/>
                      <a:pt x="43" y="25"/>
                      <a:pt x="47" y="11"/>
                    </a:cubicBezTo>
                    <a:cubicBezTo>
                      <a:pt x="34" y="13"/>
                      <a:pt x="34" y="13"/>
                      <a:pt x="34" y="13"/>
                    </a:cubicBezTo>
                    <a:cubicBezTo>
                      <a:pt x="22" y="13"/>
                      <a:pt x="22" y="13"/>
                      <a:pt x="22" y="13"/>
                    </a:cubicBezTo>
                    <a:cubicBezTo>
                      <a:pt x="10" y="9"/>
                      <a:pt x="10" y="9"/>
                      <a:pt x="10" y="9"/>
                    </a:cubicBez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0" name="Freeform 151">
                <a:extLst>
                  <a:ext uri="{FF2B5EF4-FFF2-40B4-BE49-F238E27FC236}">
                    <a16:creationId xmlns:a16="http://schemas.microsoft.com/office/drawing/2014/main" id="{363A6D4A-D99B-41C6-8976-333728DE7C9E}"/>
                  </a:ext>
                </a:extLst>
              </p:cNvPr>
              <p:cNvSpPr>
                <a:spLocks/>
              </p:cNvSpPr>
              <p:nvPr/>
            </p:nvSpPr>
            <p:spPr bwMode="auto">
              <a:xfrm>
                <a:off x="12871306" y="4207511"/>
                <a:ext cx="63500" cy="34925"/>
              </a:xfrm>
              <a:custGeom>
                <a:avLst/>
                <a:gdLst>
                  <a:gd name="T0" fmla="*/ 19 w 22"/>
                  <a:gd name="T1" fmla="*/ 12 h 12"/>
                  <a:gd name="T2" fmla="*/ 21 w 22"/>
                  <a:gd name="T3" fmla="*/ 11 h 12"/>
                  <a:gd name="T4" fmla="*/ 21 w 22"/>
                  <a:gd name="T5" fmla="*/ 7 h 12"/>
                  <a:gd name="T6" fmla="*/ 2 w 22"/>
                  <a:gd name="T7" fmla="*/ 4 h 12"/>
                  <a:gd name="T8" fmla="*/ 1 w 22"/>
                  <a:gd name="T9" fmla="*/ 8 h 12"/>
                  <a:gd name="T10" fmla="*/ 4 w 22"/>
                  <a:gd name="T11" fmla="*/ 8 h 12"/>
                  <a:gd name="T12" fmla="*/ 18 w 22"/>
                  <a:gd name="T13" fmla="*/ 11 h 12"/>
                  <a:gd name="T14" fmla="*/ 19 w 2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2">
                    <a:moveTo>
                      <a:pt x="19" y="12"/>
                    </a:moveTo>
                    <a:cubicBezTo>
                      <a:pt x="20" y="12"/>
                      <a:pt x="20" y="11"/>
                      <a:pt x="21" y="11"/>
                    </a:cubicBezTo>
                    <a:cubicBezTo>
                      <a:pt x="22" y="10"/>
                      <a:pt x="22" y="8"/>
                      <a:pt x="21" y="7"/>
                    </a:cubicBezTo>
                    <a:cubicBezTo>
                      <a:pt x="16" y="1"/>
                      <a:pt x="6" y="0"/>
                      <a:pt x="2" y="4"/>
                    </a:cubicBezTo>
                    <a:cubicBezTo>
                      <a:pt x="1" y="5"/>
                      <a:pt x="0" y="7"/>
                      <a:pt x="1" y="8"/>
                    </a:cubicBezTo>
                    <a:cubicBezTo>
                      <a:pt x="2" y="9"/>
                      <a:pt x="3" y="9"/>
                      <a:pt x="4" y="8"/>
                    </a:cubicBezTo>
                    <a:cubicBezTo>
                      <a:pt x="7" y="6"/>
                      <a:pt x="14" y="6"/>
                      <a:pt x="18" y="11"/>
                    </a:cubicBezTo>
                    <a:cubicBezTo>
                      <a:pt x="18" y="11"/>
                      <a:pt x="19" y="11"/>
                      <a:pt x="19" y="12"/>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1" name="Freeform 152">
                <a:extLst>
                  <a:ext uri="{FF2B5EF4-FFF2-40B4-BE49-F238E27FC236}">
                    <a16:creationId xmlns:a16="http://schemas.microsoft.com/office/drawing/2014/main" id="{2237AC37-8C8B-4647-A38D-C0F0B117E538}"/>
                  </a:ext>
                </a:extLst>
              </p:cNvPr>
              <p:cNvSpPr>
                <a:spLocks/>
              </p:cNvSpPr>
              <p:nvPr/>
            </p:nvSpPr>
            <p:spPr bwMode="auto">
              <a:xfrm>
                <a:off x="12971319" y="4236086"/>
                <a:ext cx="69850" cy="47625"/>
              </a:xfrm>
              <a:custGeom>
                <a:avLst/>
                <a:gdLst>
                  <a:gd name="T0" fmla="*/ 20 w 24"/>
                  <a:gd name="T1" fmla="*/ 15 h 16"/>
                  <a:gd name="T2" fmla="*/ 22 w 24"/>
                  <a:gd name="T3" fmla="*/ 15 h 16"/>
                  <a:gd name="T4" fmla="*/ 23 w 24"/>
                  <a:gd name="T5" fmla="*/ 12 h 16"/>
                  <a:gd name="T6" fmla="*/ 2 w 24"/>
                  <a:gd name="T7" fmla="*/ 3 h 16"/>
                  <a:gd name="T8" fmla="*/ 0 w 24"/>
                  <a:gd name="T9" fmla="*/ 6 h 16"/>
                  <a:gd name="T10" fmla="*/ 4 w 24"/>
                  <a:gd name="T11" fmla="*/ 7 h 16"/>
                  <a:gd name="T12" fmla="*/ 19 w 24"/>
                  <a:gd name="T13" fmla="*/ 14 h 16"/>
                  <a:gd name="T14" fmla="*/ 20 w 24"/>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20" y="15"/>
                    </a:moveTo>
                    <a:cubicBezTo>
                      <a:pt x="21" y="16"/>
                      <a:pt x="22" y="16"/>
                      <a:pt x="22" y="15"/>
                    </a:cubicBezTo>
                    <a:cubicBezTo>
                      <a:pt x="24" y="15"/>
                      <a:pt x="24" y="13"/>
                      <a:pt x="23" y="12"/>
                    </a:cubicBezTo>
                    <a:cubicBezTo>
                      <a:pt x="19" y="4"/>
                      <a:pt x="8" y="0"/>
                      <a:pt x="2" y="3"/>
                    </a:cubicBezTo>
                    <a:cubicBezTo>
                      <a:pt x="0" y="3"/>
                      <a:pt x="0" y="5"/>
                      <a:pt x="0" y="6"/>
                    </a:cubicBezTo>
                    <a:cubicBezTo>
                      <a:pt x="1" y="8"/>
                      <a:pt x="2" y="8"/>
                      <a:pt x="4" y="7"/>
                    </a:cubicBezTo>
                    <a:cubicBezTo>
                      <a:pt x="7" y="6"/>
                      <a:pt x="16" y="9"/>
                      <a:pt x="19" y="14"/>
                    </a:cubicBezTo>
                    <a:cubicBezTo>
                      <a:pt x="19" y="15"/>
                      <a:pt x="20" y="15"/>
                      <a:pt x="20" y="15"/>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2" name="Freeform 153">
                <a:extLst>
                  <a:ext uri="{FF2B5EF4-FFF2-40B4-BE49-F238E27FC236}">
                    <a16:creationId xmlns:a16="http://schemas.microsoft.com/office/drawing/2014/main" id="{DA6956D7-D34C-42DE-A533-32B0CB0457ED}"/>
                  </a:ext>
                </a:extLst>
              </p:cNvPr>
              <p:cNvSpPr>
                <a:spLocks/>
              </p:cNvSpPr>
              <p:nvPr/>
            </p:nvSpPr>
            <p:spPr bwMode="auto">
              <a:xfrm>
                <a:off x="12806219" y="4115436"/>
                <a:ext cx="68263" cy="171450"/>
              </a:xfrm>
              <a:custGeom>
                <a:avLst/>
                <a:gdLst>
                  <a:gd name="T0" fmla="*/ 24 w 24"/>
                  <a:gd name="T1" fmla="*/ 0 h 58"/>
                  <a:gd name="T2" fmla="*/ 9 w 24"/>
                  <a:gd name="T3" fmla="*/ 6 h 58"/>
                  <a:gd name="T4" fmla="*/ 2 w 24"/>
                  <a:gd name="T5" fmla="*/ 25 h 58"/>
                  <a:gd name="T6" fmla="*/ 1 w 24"/>
                  <a:gd name="T7" fmla="*/ 34 h 58"/>
                  <a:gd name="T8" fmla="*/ 1 w 24"/>
                  <a:gd name="T9" fmla="*/ 58 h 58"/>
                  <a:gd name="T10" fmla="*/ 24 w 24"/>
                  <a:gd name="T11" fmla="*/ 0 h 58"/>
                </a:gdLst>
                <a:ahLst/>
                <a:cxnLst>
                  <a:cxn ang="0">
                    <a:pos x="T0" y="T1"/>
                  </a:cxn>
                  <a:cxn ang="0">
                    <a:pos x="T2" y="T3"/>
                  </a:cxn>
                  <a:cxn ang="0">
                    <a:pos x="T4" y="T5"/>
                  </a:cxn>
                  <a:cxn ang="0">
                    <a:pos x="T6" y="T7"/>
                  </a:cxn>
                  <a:cxn ang="0">
                    <a:pos x="T8" y="T9"/>
                  </a:cxn>
                  <a:cxn ang="0">
                    <a:pos x="T10" y="T11"/>
                  </a:cxn>
                </a:cxnLst>
                <a:rect l="0" t="0" r="r" b="b"/>
                <a:pathLst>
                  <a:path w="24" h="58">
                    <a:moveTo>
                      <a:pt x="24" y="0"/>
                    </a:moveTo>
                    <a:cubicBezTo>
                      <a:pt x="9" y="6"/>
                      <a:pt x="9" y="6"/>
                      <a:pt x="9" y="6"/>
                    </a:cubicBezTo>
                    <a:cubicBezTo>
                      <a:pt x="2" y="25"/>
                      <a:pt x="2" y="25"/>
                      <a:pt x="2" y="25"/>
                    </a:cubicBezTo>
                    <a:cubicBezTo>
                      <a:pt x="2" y="25"/>
                      <a:pt x="0" y="28"/>
                      <a:pt x="1" y="34"/>
                    </a:cubicBezTo>
                    <a:cubicBezTo>
                      <a:pt x="2" y="40"/>
                      <a:pt x="1" y="58"/>
                      <a:pt x="1" y="58"/>
                    </a:cubicBezTo>
                    <a:cubicBezTo>
                      <a:pt x="1" y="58"/>
                      <a:pt x="10" y="17"/>
                      <a:pt x="24" y="0"/>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3" name="Freeform 154">
                <a:extLst>
                  <a:ext uri="{FF2B5EF4-FFF2-40B4-BE49-F238E27FC236}">
                    <a16:creationId xmlns:a16="http://schemas.microsoft.com/office/drawing/2014/main" id="{8EEBE0AE-96FA-4CD4-8750-4FB0FB7024B6}"/>
                  </a:ext>
                </a:extLst>
              </p:cNvPr>
              <p:cNvSpPr>
                <a:spLocks/>
              </p:cNvSpPr>
              <p:nvPr/>
            </p:nvSpPr>
            <p:spPr bwMode="auto">
              <a:xfrm>
                <a:off x="12398231" y="4228148"/>
                <a:ext cx="363538" cy="249238"/>
              </a:xfrm>
              <a:custGeom>
                <a:avLst/>
                <a:gdLst>
                  <a:gd name="T0" fmla="*/ 2 w 127"/>
                  <a:gd name="T1" fmla="*/ 75 h 85"/>
                  <a:gd name="T2" fmla="*/ 8 w 127"/>
                  <a:gd name="T3" fmla="*/ 85 h 85"/>
                  <a:gd name="T4" fmla="*/ 87 w 127"/>
                  <a:gd name="T5" fmla="*/ 79 h 85"/>
                  <a:gd name="T6" fmla="*/ 107 w 127"/>
                  <a:gd name="T7" fmla="*/ 84 h 85"/>
                  <a:gd name="T8" fmla="*/ 119 w 127"/>
                  <a:gd name="T9" fmla="*/ 78 h 85"/>
                  <a:gd name="T10" fmla="*/ 126 w 127"/>
                  <a:gd name="T11" fmla="*/ 56 h 85"/>
                  <a:gd name="T12" fmla="*/ 119 w 127"/>
                  <a:gd name="T13" fmla="*/ 46 h 85"/>
                  <a:gd name="T14" fmla="*/ 99 w 127"/>
                  <a:gd name="T15" fmla="*/ 41 h 85"/>
                  <a:gd name="T16" fmla="*/ 35 w 127"/>
                  <a:gd name="T17" fmla="*/ 1 h 85"/>
                  <a:gd name="T18" fmla="*/ 23 w 127"/>
                  <a:gd name="T19" fmla="*/ 8 h 85"/>
                  <a:gd name="T20" fmla="*/ 2 w 127"/>
                  <a:gd name="T2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5">
                    <a:moveTo>
                      <a:pt x="2" y="75"/>
                    </a:moveTo>
                    <a:cubicBezTo>
                      <a:pt x="0" y="80"/>
                      <a:pt x="3" y="84"/>
                      <a:pt x="8" y="85"/>
                    </a:cubicBezTo>
                    <a:cubicBezTo>
                      <a:pt x="87" y="79"/>
                      <a:pt x="87" y="79"/>
                      <a:pt x="87" y="79"/>
                    </a:cubicBezTo>
                    <a:cubicBezTo>
                      <a:pt x="107" y="84"/>
                      <a:pt x="107" y="84"/>
                      <a:pt x="107" y="84"/>
                    </a:cubicBezTo>
                    <a:cubicBezTo>
                      <a:pt x="112" y="85"/>
                      <a:pt x="118" y="83"/>
                      <a:pt x="119" y="78"/>
                    </a:cubicBezTo>
                    <a:cubicBezTo>
                      <a:pt x="126" y="56"/>
                      <a:pt x="126" y="56"/>
                      <a:pt x="126" y="56"/>
                    </a:cubicBezTo>
                    <a:cubicBezTo>
                      <a:pt x="127" y="52"/>
                      <a:pt x="124" y="47"/>
                      <a:pt x="119" y="46"/>
                    </a:cubicBezTo>
                    <a:cubicBezTo>
                      <a:pt x="99" y="41"/>
                      <a:pt x="99" y="41"/>
                      <a:pt x="99" y="41"/>
                    </a:cubicBezTo>
                    <a:cubicBezTo>
                      <a:pt x="35" y="1"/>
                      <a:pt x="35" y="1"/>
                      <a:pt x="35" y="1"/>
                    </a:cubicBezTo>
                    <a:cubicBezTo>
                      <a:pt x="30" y="0"/>
                      <a:pt x="25" y="3"/>
                      <a:pt x="23" y="8"/>
                    </a:cubicBezTo>
                    <a:lnTo>
                      <a:pt x="2" y="75"/>
                    </a:ln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4" name="Freeform 155">
                <a:extLst>
                  <a:ext uri="{FF2B5EF4-FFF2-40B4-BE49-F238E27FC236}">
                    <a16:creationId xmlns:a16="http://schemas.microsoft.com/office/drawing/2014/main" id="{41EB2F8E-C4C4-4F08-8559-5D998D72F9CB}"/>
                  </a:ext>
                </a:extLst>
              </p:cNvPr>
              <p:cNvSpPr>
                <a:spLocks/>
              </p:cNvSpPr>
              <p:nvPr/>
            </p:nvSpPr>
            <p:spPr bwMode="auto">
              <a:xfrm>
                <a:off x="12429981" y="4256723"/>
                <a:ext cx="323850" cy="185738"/>
              </a:xfrm>
              <a:custGeom>
                <a:avLst/>
                <a:gdLst>
                  <a:gd name="T0" fmla="*/ 9 w 113"/>
                  <a:gd name="T1" fmla="*/ 7 h 63"/>
                  <a:gd name="T2" fmla="*/ 21 w 113"/>
                  <a:gd name="T3" fmla="*/ 1 h 63"/>
                  <a:gd name="T4" fmla="*/ 85 w 113"/>
                  <a:gd name="T5" fmla="*/ 41 h 63"/>
                  <a:gd name="T6" fmla="*/ 105 w 113"/>
                  <a:gd name="T7" fmla="*/ 45 h 63"/>
                  <a:gd name="T8" fmla="*/ 112 w 113"/>
                  <a:gd name="T9" fmla="*/ 56 h 63"/>
                  <a:gd name="T10" fmla="*/ 110 w 113"/>
                  <a:gd name="T11" fmla="*/ 63 h 63"/>
                  <a:gd name="T12" fmla="*/ 0 w 113"/>
                  <a:gd name="T13" fmla="*/ 37 h 63"/>
                  <a:gd name="T14" fmla="*/ 9 w 113"/>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63">
                    <a:moveTo>
                      <a:pt x="9" y="7"/>
                    </a:moveTo>
                    <a:cubicBezTo>
                      <a:pt x="10" y="3"/>
                      <a:pt x="16" y="0"/>
                      <a:pt x="21" y="1"/>
                    </a:cubicBezTo>
                    <a:cubicBezTo>
                      <a:pt x="85" y="41"/>
                      <a:pt x="85" y="41"/>
                      <a:pt x="85" y="41"/>
                    </a:cubicBezTo>
                    <a:cubicBezTo>
                      <a:pt x="105" y="45"/>
                      <a:pt x="105" y="45"/>
                      <a:pt x="105" y="45"/>
                    </a:cubicBezTo>
                    <a:cubicBezTo>
                      <a:pt x="110" y="47"/>
                      <a:pt x="113" y="51"/>
                      <a:pt x="112" y="56"/>
                    </a:cubicBezTo>
                    <a:cubicBezTo>
                      <a:pt x="110" y="63"/>
                      <a:pt x="110" y="63"/>
                      <a:pt x="110" y="63"/>
                    </a:cubicBezTo>
                    <a:cubicBezTo>
                      <a:pt x="0" y="37"/>
                      <a:pt x="0" y="37"/>
                      <a:pt x="0" y="37"/>
                    </a:cubicBezTo>
                    <a:lnTo>
                      <a:pt x="9" y="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5" name="Freeform 156">
                <a:extLst>
                  <a:ext uri="{FF2B5EF4-FFF2-40B4-BE49-F238E27FC236}">
                    <a16:creationId xmlns:a16="http://schemas.microsoft.com/office/drawing/2014/main" id="{C03B712D-14F9-4F87-996E-DC1A8F9B4407}"/>
                  </a:ext>
                </a:extLst>
              </p:cNvPr>
              <p:cNvSpPr>
                <a:spLocks/>
              </p:cNvSpPr>
              <p:nvPr/>
            </p:nvSpPr>
            <p:spPr bwMode="auto">
              <a:xfrm>
                <a:off x="12739544" y="4377373"/>
                <a:ext cx="131763" cy="120650"/>
              </a:xfrm>
              <a:custGeom>
                <a:avLst/>
                <a:gdLst>
                  <a:gd name="T0" fmla="*/ 2 w 46"/>
                  <a:gd name="T1" fmla="*/ 26 h 41"/>
                  <a:gd name="T2" fmla="*/ 5 w 46"/>
                  <a:gd name="T3" fmla="*/ 35 h 41"/>
                  <a:gd name="T4" fmla="*/ 28 w 46"/>
                  <a:gd name="T5" fmla="*/ 40 h 41"/>
                  <a:gd name="T6" fmla="*/ 38 w 46"/>
                  <a:gd name="T7" fmla="*/ 35 h 41"/>
                  <a:gd name="T8" fmla="*/ 45 w 46"/>
                  <a:gd name="T9" fmla="*/ 15 h 41"/>
                  <a:gd name="T10" fmla="*/ 39 w 46"/>
                  <a:gd name="T11" fmla="*/ 6 h 41"/>
                  <a:gd name="T12" fmla="*/ 15 w 46"/>
                  <a:gd name="T13" fmla="*/ 1 h 41"/>
                  <a:gd name="T14" fmla="*/ 8 w 46"/>
                  <a:gd name="T15" fmla="*/ 7 h 41"/>
                  <a:gd name="T16" fmla="*/ 2 w 46"/>
                  <a:gd name="T17"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2" y="26"/>
                    </a:moveTo>
                    <a:cubicBezTo>
                      <a:pt x="0" y="30"/>
                      <a:pt x="0" y="34"/>
                      <a:pt x="5" y="35"/>
                    </a:cubicBezTo>
                    <a:cubicBezTo>
                      <a:pt x="28" y="40"/>
                      <a:pt x="28" y="40"/>
                      <a:pt x="28" y="40"/>
                    </a:cubicBezTo>
                    <a:cubicBezTo>
                      <a:pt x="32" y="41"/>
                      <a:pt x="37" y="39"/>
                      <a:pt x="38" y="35"/>
                    </a:cubicBezTo>
                    <a:cubicBezTo>
                      <a:pt x="45" y="15"/>
                      <a:pt x="45" y="15"/>
                      <a:pt x="45" y="15"/>
                    </a:cubicBezTo>
                    <a:cubicBezTo>
                      <a:pt x="46" y="11"/>
                      <a:pt x="43" y="7"/>
                      <a:pt x="39" y="6"/>
                    </a:cubicBezTo>
                    <a:cubicBezTo>
                      <a:pt x="15" y="1"/>
                      <a:pt x="15" y="1"/>
                      <a:pt x="15" y="1"/>
                    </a:cubicBezTo>
                    <a:cubicBezTo>
                      <a:pt x="11" y="0"/>
                      <a:pt x="9" y="3"/>
                      <a:pt x="8" y="7"/>
                    </a:cubicBezTo>
                    <a:lnTo>
                      <a:pt x="2" y="26"/>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6" name="Freeform 157">
                <a:extLst>
                  <a:ext uri="{FF2B5EF4-FFF2-40B4-BE49-F238E27FC236}">
                    <a16:creationId xmlns:a16="http://schemas.microsoft.com/office/drawing/2014/main" id="{6294F572-2FAC-4F3C-95B9-0A7B91E380E5}"/>
                  </a:ext>
                </a:extLst>
              </p:cNvPr>
              <p:cNvSpPr>
                <a:spLocks/>
              </p:cNvSpPr>
              <p:nvPr/>
            </p:nvSpPr>
            <p:spPr bwMode="auto">
              <a:xfrm>
                <a:off x="12671281" y="4472623"/>
                <a:ext cx="107950" cy="169863"/>
              </a:xfrm>
              <a:custGeom>
                <a:avLst/>
                <a:gdLst>
                  <a:gd name="T0" fmla="*/ 13 w 38"/>
                  <a:gd name="T1" fmla="*/ 2 h 58"/>
                  <a:gd name="T2" fmla="*/ 10 w 38"/>
                  <a:gd name="T3" fmla="*/ 18 h 58"/>
                  <a:gd name="T4" fmla="*/ 4 w 38"/>
                  <a:gd name="T5" fmla="*/ 42 h 58"/>
                  <a:gd name="T6" fmla="*/ 1 w 38"/>
                  <a:gd name="T7" fmla="*/ 53 h 58"/>
                  <a:gd name="T8" fmla="*/ 16 w 38"/>
                  <a:gd name="T9" fmla="*/ 57 h 58"/>
                  <a:gd name="T10" fmla="*/ 26 w 38"/>
                  <a:gd name="T11" fmla="*/ 46 h 58"/>
                  <a:gd name="T12" fmla="*/ 36 w 38"/>
                  <a:gd name="T13" fmla="*/ 13 h 58"/>
                  <a:gd name="T14" fmla="*/ 33 w 38"/>
                  <a:gd name="T15" fmla="*/ 4 h 58"/>
                  <a:gd name="T16" fmla="*/ 18 w 38"/>
                  <a:gd name="T17" fmla="*/ 1 h 58"/>
                  <a:gd name="T18" fmla="*/ 13 w 38"/>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8">
                    <a:moveTo>
                      <a:pt x="13" y="2"/>
                    </a:moveTo>
                    <a:cubicBezTo>
                      <a:pt x="11" y="4"/>
                      <a:pt x="10" y="12"/>
                      <a:pt x="10" y="18"/>
                    </a:cubicBezTo>
                    <a:cubicBezTo>
                      <a:pt x="9" y="25"/>
                      <a:pt x="7" y="35"/>
                      <a:pt x="4" y="42"/>
                    </a:cubicBezTo>
                    <a:cubicBezTo>
                      <a:pt x="2" y="47"/>
                      <a:pt x="0" y="53"/>
                      <a:pt x="1" y="53"/>
                    </a:cubicBezTo>
                    <a:cubicBezTo>
                      <a:pt x="16" y="57"/>
                      <a:pt x="16" y="57"/>
                      <a:pt x="16" y="57"/>
                    </a:cubicBezTo>
                    <a:cubicBezTo>
                      <a:pt x="19" y="58"/>
                      <a:pt x="23" y="53"/>
                      <a:pt x="26" y="46"/>
                    </a:cubicBezTo>
                    <a:cubicBezTo>
                      <a:pt x="36" y="13"/>
                      <a:pt x="36" y="13"/>
                      <a:pt x="36" y="13"/>
                    </a:cubicBezTo>
                    <a:cubicBezTo>
                      <a:pt x="38" y="6"/>
                      <a:pt x="36" y="5"/>
                      <a:pt x="33" y="4"/>
                    </a:cubicBezTo>
                    <a:cubicBezTo>
                      <a:pt x="18" y="1"/>
                      <a:pt x="18" y="1"/>
                      <a:pt x="18" y="1"/>
                    </a:cubicBezTo>
                    <a:cubicBezTo>
                      <a:pt x="16" y="0"/>
                      <a:pt x="14" y="0"/>
                      <a:pt x="13" y="2"/>
                    </a:cubicBez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7" name="Freeform 158">
                <a:extLst>
                  <a:ext uri="{FF2B5EF4-FFF2-40B4-BE49-F238E27FC236}">
                    <a16:creationId xmlns:a16="http://schemas.microsoft.com/office/drawing/2014/main" id="{A79F797F-ECC4-4E19-A1AC-91B309BC655A}"/>
                  </a:ext>
                </a:extLst>
              </p:cNvPr>
              <p:cNvSpPr>
                <a:spLocks/>
              </p:cNvSpPr>
              <p:nvPr/>
            </p:nvSpPr>
            <p:spPr bwMode="auto">
              <a:xfrm>
                <a:off x="12699856" y="4525011"/>
                <a:ext cx="30163" cy="17463"/>
              </a:xfrm>
              <a:custGeom>
                <a:avLst/>
                <a:gdLst>
                  <a:gd name="T0" fmla="*/ 8 w 11"/>
                  <a:gd name="T1" fmla="*/ 2 h 6"/>
                  <a:gd name="T2" fmla="*/ 11 w 11"/>
                  <a:gd name="T3" fmla="*/ 3 h 6"/>
                  <a:gd name="T4" fmla="*/ 10 w 11"/>
                  <a:gd name="T5" fmla="*/ 5 h 6"/>
                  <a:gd name="T6" fmla="*/ 7 w 11"/>
                  <a:gd name="T7" fmla="*/ 5 h 6"/>
                  <a:gd name="T8" fmla="*/ 0 w 11"/>
                  <a:gd name="T9" fmla="*/ 3 h 6"/>
                  <a:gd name="T10" fmla="*/ 1 w 11"/>
                  <a:gd name="T11" fmla="*/ 0 h 6"/>
                  <a:gd name="T12" fmla="*/ 8 w 11"/>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8" y="2"/>
                    </a:moveTo>
                    <a:cubicBezTo>
                      <a:pt x="10" y="3"/>
                      <a:pt x="11" y="3"/>
                      <a:pt x="11" y="3"/>
                    </a:cubicBezTo>
                    <a:cubicBezTo>
                      <a:pt x="10" y="5"/>
                      <a:pt x="10" y="5"/>
                      <a:pt x="10" y="5"/>
                    </a:cubicBezTo>
                    <a:cubicBezTo>
                      <a:pt x="10" y="6"/>
                      <a:pt x="9" y="6"/>
                      <a:pt x="7" y="5"/>
                    </a:cubicBezTo>
                    <a:cubicBezTo>
                      <a:pt x="0" y="3"/>
                      <a:pt x="0" y="3"/>
                      <a:pt x="0" y="3"/>
                    </a:cubicBezTo>
                    <a:cubicBezTo>
                      <a:pt x="1" y="0"/>
                      <a:pt x="1" y="0"/>
                      <a:pt x="1" y="0"/>
                    </a:cubicBezTo>
                    <a:lnTo>
                      <a:pt x="8"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8" name="Freeform 159">
                <a:extLst>
                  <a:ext uri="{FF2B5EF4-FFF2-40B4-BE49-F238E27FC236}">
                    <a16:creationId xmlns:a16="http://schemas.microsoft.com/office/drawing/2014/main" id="{16872747-F662-44B4-A218-335163CC0488}"/>
                  </a:ext>
                </a:extLst>
              </p:cNvPr>
              <p:cNvSpPr>
                <a:spLocks/>
              </p:cNvSpPr>
              <p:nvPr/>
            </p:nvSpPr>
            <p:spPr bwMode="auto">
              <a:xfrm>
                <a:off x="12685569" y="4583748"/>
                <a:ext cx="30163" cy="14288"/>
              </a:xfrm>
              <a:custGeom>
                <a:avLst/>
                <a:gdLst>
                  <a:gd name="T0" fmla="*/ 8 w 11"/>
                  <a:gd name="T1" fmla="*/ 2 h 5"/>
                  <a:gd name="T2" fmla="*/ 11 w 11"/>
                  <a:gd name="T3" fmla="*/ 3 h 5"/>
                  <a:gd name="T4" fmla="*/ 10 w 11"/>
                  <a:gd name="T5" fmla="*/ 5 h 5"/>
                  <a:gd name="T6" fmla="*/ 7 w 11"/>
                  <a:gd name="T7" fmla="*/ 5 h 5"/>
                  <a:gd name="T8" fmla="*/ 0 w 11"/>
                  <a:gd name="T9" fmla="*/ 3 h 5"/>
                  <a:gd name="T10" fmla="*/ 1 w 11"/>
                  <a:gd name="T11" fmla="*/ 0 h 5"/>
                  <a:gd name="T12" fmla="*/ 8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8" y="2"/>
                    </a:moveTo>
                    <a:cubicBezTo>
                      <a:pt x="10" y="2"/>
                      <a:pt x="11" y="3"/>
                      <a:pt x="11" y="3"/>
                    </a:cubicBezTo>
                    <a:cubicBezTo>
                      <a:pt x="10" y="5"/>
                      <a:pt x="10" y="5"/>
                      <a:pt x="10" y="5"/>
                    </a:cubicBezTo>
                    <a:cubicBezTo>
                      <a:pt x="10" y="5"/>
                      <a:pt x="9" y="5"/>
                      <a:pt x="7" y="5"/>
                    </a:cubicBezTo>
                    <a:cubicBezTo>
                      <a:pt x="0" y="3"/>
                      <a:pt x="0" y="3"/>
                      <a:pt x="0" y="3"/>
                    </a:cubicBezTo>
                    <a:cubicBezTo>
                      <a:pt x="1" y="0"/>
                      <a:pt x="1" y="0"/>
                      <a:pt x="1" y="0"/>
                    </a:cubicBezTo>
                    <a:lnTo>
                      <a:pt x="8"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9" name="Freeform 160">
                <a:extLst>
                  <a:ext uri="{FF2B5EF4-FFF2-40B4-BE49-F238E27FC236}">
                    <a16:creationId xmlns:a16="http://schemas.microsoft.com/office/drawing/2014/main" id="{982E5407-221B-4F88-834C-81A00BDDF8D6}"/>
                  </a:ext>
                </a:extLst>
              </p:cNvPr>
              <p:cNvSpPr>
                <a:spLocks/>
              </p:cNvSpPr>
              <p:nvPr/>
            </p:nvSpPr>
            <p:spPr bwMode="auto">
              <a:xfrm>
                <a:off x="12693506" y="4553586"/>
                <a:ext cx="39688" cy="17463"/>
              </a:xfrm>
              <a:custGeom>
                <a:avLst/>
                <a:gdLst>
                  <a:gd name="T0" fmla="*/ 10 w 14"/>
                  <a:gd name="T1" fmla="*/ 3 h 6"/>
                  <a:gd name="T2" fmla="*/ 13 w 14"/>
                  <a:gd name="T3" fmla="*/ 4 h 6"/>
                  <a:gd name="T4" fmla="*/ 13 w 14"/>
                  <a:gd name="T5" fmla="*/ 6 h 6"/>
                  <a:gd name="T6" fmla="*/ 9 w 14"/>
                  <a:gd name="T7" fmla="*/ 6 h 6"/>
                  <a:gd name="T8" fmla="*/ 0 w 14"/>
                  <a:gd name="T9" fmla="*/ 3 h 6"/>
                  <a:gd name="T10" fmla="*/ 1 w 14"/>
                  <a:gd name="T11" fmla="*/ 0 h 6"/>
                  <a:gd name="T12" fmla="*/ 10 w 1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10" y="3"/>
                    </a:moveTo>
                    <a:cubicBezTo>
                      <a:pt x="12" y="3"/>
                      <a:pt x="14" y="3"/>
                      <a:pt x="13" y="4"/>
                    </a:cubicBezTo>
                    <a:cubicBezTo>
                      <a:pt x="13" y="6"/>
                      <a:pt x="13" y="6"/>
                      <a:pt x="13" y="6"/>
                    </a:cubicBezTo>
                    <a:cubicBezTo>
                      <a:pt x="13" y="6"/>
                      <a:pt x="11" y="6"/>
                      <a:pt x="9" y="6"/>
                    </a:cubicBezTo>
                    <a:cubicBezTo>
                      <a:pt x="0" y="3"/>
                      <a:pt x="0" y="3"/>
                      <a:pt x="0" y="3"/>
                    </a:cubicBezTo>
                    <a:cubicBezTo>
                      <a:pt x="1" y="0"/>
                      <a:pt x="1" y="0"/>
                      <a:pt x="1" y="0"/>
                    </a:cubicBezTo>
                    <a:lnTo>
                      <a:pt x="10" y="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0" name="Freeform 161">
                <a:extLst>
                  <a:ext uri="{FF2B5EF4-FFF2-40B4-BE49-F238E27FC236}">
                    <a16:creationId xmlns:a16="http://schemas.microsoft.com/office/drawing/2014/main" id="{BE63CCD2-47DB-4436-B28B-08051AE8B8F5}"/>
                  </a:ext>
                </a:extLst>
              </p:cNvPr>
              <p:cNvSpPr>
                <a:spLocks/>
              </p:cNvSpPr>
              <p:nvPr/>
            </p:nvSpPr>
            <p:spPr bwMode="auto">
              <a:xfrm>
                <a:off x="12661756" y="4332923"/>
                <a:ext cx="192088" cy="179388"/>
              </a:xfrm>
              <a:custGeom>
                <a:avLst/>
                <a:gdLst>
                  <a:gd name="T0" fmla="*/ 2 w 67"/>
                  <a:gd name="T1" fmla="*/ 39 h 61"/>
                  <a:gd name="T2" fmla="*/ 6 w 67"/>
                  <a:gd name="T3" fmla="*/ 52 h 61"/>
                  <a:gd name="T4" fmla="*/ 40 w 67"/>
                  <a:gd name="T5" fmla="*/ 60 h 61"/>
                  <a:gd name="T6" fmla="*/ 56 w 67"/>
                  <a:gd name="T7" fmla="*/ 52 h 61"/>
                  <a:gd name="T8" fmla="*/ 65 w 67"/>
                  <a:gd name="T9" fmla="*/ 23 h 61"/>
                  <a:gd name="T10" fmla="*/ 56 w 67"/>
                  <a:gd name="T11" fmla="*/ 10 h 61"/>
                  <a:gd name="T12" fmla="*/ 22 w 67"/>
                  <a:gd name="T13" fmla="*/ 2 h 61"/>
                  <a:gd name="T14" fmla="*/ 11 w 67"/>
                  <a:gd name="T15" fmla="*/ 11 h 61"/>
                  <a:gd name="T16" fmla="*/ 2 w 67"/>
                  <a:gd name="T17"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1">
                    <a:moveTo>
                      <a:pt x="2" y="39"/>
                    </a:moveTo>
                    <a:cubicBezTo>
                      <a:pt x="0" y="45"/>
                      <a:pt x="0" y="50"/>
                      <a:pt x="6" y="52"/>
                    </a:cubicBezTo>
                    <a:cubicBezTo>
                      <a:pt x="40" y="60"/>
                      <a:pt x="40" y="60"/>
                      <a:pt x="40" y="60"/>
                    </a:cubicBezTo>
                    <a:cubicBezTo>
                      <a:pt x="47" y="61"/>
                      <a:pt x="54" y="58"/>
                      <a:pt x="56" y="52"/>
                    </a:cubicBezTo>
                    <a:cubicBezTo>
                      <a:pt x="65" y="23"/>
                      <a:pt x="65" y="23"/>
                      <a:pt x="65" y="23"/>
                    </a:cubicBezTo>
                    <a:cubicBezTo>
                      <a:pt x="67" y="17"/>
                      <a:pt x="63" y="12"/>
                      <a:pt x="56" y="10"/>
                    </a:cubicBezTo>
                    <a:cubicBezTo>
                      <a:pt x="22" y="2"/>
                      <a:pt x="22" y="2"/>
                      <a:pt x="22" y="2"/>
                    </a:cubicBezTo>
                    <a:cubicBezTo>
                      <a:pt x="15" y="0"/>
                      <a:pt x="13" y="5"/>
                      <a:pt x="11" y="11"/>
                    </a:cubicBezTo>
                    <a:lnTo>
                      <a:pt x="2" y="39"/>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1" name="Freeform 162">
                <a:extLst>
                  <a:ext uri="{FF2B5EF4-FFF2-40B4-BE49-F238E27FC236}">
                    <a16:creationId xmlns:a16="http://schemas.microsoft.com/office/drawing/2014/main" id="{0DF7A83D-D4B1-421C-9065-D461FB72B8FF}"/>
                  </a:ext>
                </a:extLst>
              </p:cNvPr>
              <p:cNvSpPr>
                <a:spLocks/>
              </p:cNvSpPr>
              <p:nvPr/>
            </p:nvSpPr>
            <p:spPr bwMode="auto">
              <a:xfrm>
                <a:off x="12661756" y="4398011"/>
                <a:ext cx="174625" cy="114300"/>
              </a:xfrm>
              <a:custGeom>
                <a:avLst/>
                <a:gdLst>
                  <a:gd name="T0" fmla="*/ 1 w 61"/>
                  <a:gd name="T1" fmla="*/ 22 h 39"/>
                  <a:gd name="T2" fmla="*/ 6 w 61"/>
                  <a:gd name="T3" fmla="*/ 30 h 39"/>
                  <a:gd name="T4" fmla="*/ 40 w 61"/>
                  <a:gd name="T5" fmla="*/ 38 h 39"/>
                  <a:gd name="T6" fmla="*/ 54 w 61"/>
                  <a:gd name="T7" fmla="*/ 34 h 39"/>
                  <a:gd name="T8" fmla="*/ 60 w 61"/>
                  <a:gd name="T9" fmla="*/ 18 h 39"/>
                  <a:gd name="T10" fmla="*/ 49 w 61"/>
                  <a:gd name="T11" fmla="*/ 9 h 39"/>
                  <a:gd name="T12" fmla="*/ 16 w 61"/>
                  <a:gd name="T13" fmla="*/ 1 h 39"/>
                  <a:gd name="T14" fmla="*/ 6 w 61"/>
                  <a:gd name="T15" fmla="*/ 5 h 39"/>
                  <a:gd name="T16" fmla="*/ 1 w 61"/>
                  <a:gd name="T1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9">
                    <a:moveTo>
                      <a:pt x="1" y="22"/>
                    </a:moveTo>
                    <a:cubicBezTo>
                      <a:pt x="0" y="25"/>
                      <a:pt x="0" y="28"/>
                      <a:pt x="6" y="30"/>
                    </a:cubicBezTo>
                    <a:cubicBezTo>
                      <a:pt x="40" y="38"/>
                      <a:pt x="40" y="38"/>
                      <a:pt x="40" y="38"/>
                    </a:cubicBezTo>
                    <a:cubicBezTo>
                      <a:pt x="47" y="39"/>
                      <a:pt x="53" y="38"/>
                      <a:pt x="54" y="34"/>
                    </a:cubicBezTo>
                    <a:cubicBezTo>
                      <a:pt x="60" y="18"/>
                      <a:pt x="60" y="18"/>
                      <a:pt x="60" y="18"/>
                    </a:cubicBezTo>
                    <a:cubicBezTo>
                      <a:pt x="61" y="15"/>
                      <a:pt x="56" y="11"/>
                      <a:pt x="49" y="9"/>
                    </a:cubicBezTo>
                    <a:cubicBezTo>
                      <a:pt x="16" y="1"/>
                      <a:pt x="16" y="1"/>
                      <a:pt x="16" y="1"/>
                    </a:cubicBezTo>
                    <a:cubicBezTo>
                      <a:pt x="9" y="0"/>
                      <a:pt x="7" y="2"/>
                      <a:pt x="6" y="5"/>
                    </a:cubicBezTo>
                    <a:lnTo>
                      <a:pt x="1" y="22"/>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2" name="Freeform 163">
                <a:extLst>
                  <a:ext uri="{FF2B5EF4-FFF2-40B4-BE49-F238E27FC236}">
                    <a16:creationId xmlns:a16="http://schemas.microsoft.com/office/drawing/2014/main" id="{501B3631-A423-416F-B31F-A7D0CB6F91F8}"/>
                  </a:ext>
                </a:extLst>
              </p:cNvPr>
              <p:cNvSpPr>
                <a:spLocks/>
              </p:cNvSpPr>
              <p:nvPr/>
            </p:nvSpPr>
            <p:spPr bwMode="auto">
              <a:xfrm>
                <a:off x="12355369" y="4194811"/>
                <a:ext cx="153988" cy="309563"/>
              </a:xfrm>
              <a:custGeom>
                <a:avLst/>
                <a:gdLst>
                  <a:gd name="T0" fmla="*/ 2 w 54"/>
                  <a:gd name="T1" fmla="*/ 91 h 105"/>
                  <a:gd name="T2" fmla="*/ 5 w 54"/>
                  <a:gd name="T3" fmla="*/ 101 h 105"/>
                  <a:gd name="T4" fmla="*/ 17 w 54"/>
                  <a:gd name="T5" fmla="*/ 104 h 105"/>
                  <a:gd name="T6" fmla="*/ 26 w 54"/>
                  <a:gd name="T7" fmla="*/ 97 h 105"/>
                  <a:gd name="T8" fmla="*/ 52 w 54"/>
                  <a:gd name="T9" fmla="*/ 13 h 105"/>
                  <a:gd name="T10" fmla="*/ 49 w 54"/>
                  <a:gd name="T11" fmla="*/ 3 h 105"/>
                  <a:gd name="T12" fmla="*/ 37 w 54"/>
                  <a:gd name="T13" fmla="*/ 1 h 105"/>
                  <a:gd name="T14" fmla="*/ 28 w 54"/>
                  <a:gd name="T15" fmla="*/ 7 h 105"/>
                  <a:gd name="T16" fmla="*/ 2 w 54"/>
                  <a:gd name="T17" fmla="*/ 9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05">
                    <a:moveTo>
                      <a:pt x="2" y="91"/>
                    </a:moveTo>
                    <a:cubicBezTo>
                      <a:pt x="0" y="96"/>
                      <a:pt x="2" y="100"/>
                      <a:pt x="5" y="101"/>
                    </a:cubicBezTo>
                    <a:cubicBezTo>
                      <a:pt x="17" y="104"/>
                      <a:pt x="17" y="104"/>
                      <a:pt x="17" y="104"/>
                    </a:cubicBezTo>
                    <a:cubicBezTo>
                      <a:pt x="20" y="105"/>
                      <a:pt x="24" y="101"/>
                      <a:pt x="26" y="97"/>
                    </a:cubicBezTo>
                    <a:cubicBezTo>
                      <a:pt x="52" y="13"/>
                      <a:pt x="52" y="13"/>
                      <a:pt x="52" y="13"/>
                    </a:cubicBezTo>
                    <a:cubicBezTo>
                      <a:pt x="54" y="8"/>
                      <a:pt x="52" y="4"/>
                      <a:pt x="49" y="3"/>
                    </a:cubicBezTo>
                    <a:cubicBezTo>
                      <a:pt x="37" y="1"/>
                      <a:pt x="37" y="1"/>
                      <a:pt x="37" y="1"/>
                    </a:cubicBezTo>
                    <a:cubicBezTo>
                      <a:pt x="34" y="0"/>
                      <a:pt x="30" y="3"/>
                      <a:pt x="28" y="7"/>
                    </a:cubicBezTo>
                    <a:lnTo>
                      <a:pt x="2" y="91"/>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3" name="Freeform 164">
                <a:extLst>
                  <a:ext uri="{FF2B5EF4-FFF2-40B4-BE49-F238E27FC236}">
                    <a16:creationId xmlns:a16="http://schemas.microsoft.com/office/drawing/2014/main" id="{0A6E11D7-187F-4F74-A30F-CD88681C853B}"/>
                  </a:ext>
                </a:extLst>
              </p:cNvPr>
              <p:cNvSpPr>
                <a:spLocks/>
              </p:cNvSpPr>
              <p:nvPr/>
            </p:nvSpPr>
            <p:spPr bwMode="auto">
              <a:xfrm>
                <a:off x="12355369" y="4331336"/>
                <a:ext cx="114300" cy="173038"/>
              </a:xfrm>
              <a:custGeom>
                <a:avLst/>
                <a:gdLst>
                  <a:gd name="T0" fmla="*/ 1 w 40"/>
                  <a:gd name="T1" fmla="*/ 49 h 59"/>
                  <a:gd name="T2" fmla="*/ 5 w 40"/>
                  <a:gd name="T3" fmla="*/ 55 h 59"/>
                  <a:gd name="T4" fmla="*/ 17 w 40"/>
                  <a:gd name="T5" fmla="*/ 58 h 59"/>
                  <a:gd name="T6" fmla="*/ 24 w 40"/>
                  <a:gd name="T7" fmla="*/ 55 h 59"/>
                  <a:gd name="T8" fmla="*/ 39 w 40"/>
                  <a:gd name="T9" fmla="*/ 9 h 59"/>
                  <a:gd name="T10" fmla="*/ 34 w 40"/>
                  <a:gd name="T11" fmla="*/ 3 h 59"/>
                  <a:gd name="T12" fmla="*/ 23 w 40"/>
                  <a:gd name="T13" fmla="*/ 1 h 59"/>
                  <a:gd name="T14" fmla="*/ 15 w 40"/>
                  <a:gd name="T15" fmla="*/ 4 h 59"/>
                  <a:gd name="T16" fmla="*/ 1 w 40"/>
                  <a:gd name="T1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9">
                    <a:moveTo>
                      <a:pt x="1" y="49"/>
                    </a:moveTo>
                    <a:cubicBezTo>
                      <a:pt x="0" y="52"/>
                      <a:pt x="2" y="54"/>
                      <a:pt x="5" y="55"/>
                    </a:cubicBezTo>
                    <a:cubicBezTo>
                      <a:pt x="17" y="58"/>
                      <a:pt x="17" y="58"/>
                      <a:pt x="17" y="58"/>
                    </a:cubicBezTo>
                    <a:cubicBezTo>
                      <a:pt x="20" y="59"/>
                      <a:pt x="24" y="57"/>
                      <a:pt x="24" y="55"/>
                    </a:cubicBezTo>
                    <a:cubicBezTo>
                      <a:pt x="39" y="9"/>
                      <a:pt x="39" y="9"/>
                      <a:pt x="39" y="9"/>
                    </a:cubicBezTo>
                    <a:cubicBezTo>
                      <a:pt x="40" y="7"/>
                      <a:pt x="37" y="4"/>
                      <a:pt x="34" y="3"/>
                    </a:cubicBezTo>
                    <a:cubicBezTo>
                      <a:pt x="23" y="1"/>
                      <a:pt x="23" y="1"/>
                      <a:pt x="23" y="1"/>
                    </a:cubicBezTo>
                    <a:cubicBezTo>
                      <a:pt x="19" y="0"/>
                      <a:pt x="16" y="1"/>
                      <a:pt x="15" y="4"/>
                    </a:cubicBezTo>
                    <a:lnTo>
                      <a:pt x="1" y="49"/>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4" name="Freeform 165">
                <a:extLst>
                  <a:ext uri="{FF2B5EF4-FFF2-40B4-BE49-F238E27FC236}">
                    <a16:creationId xmlns:a16="http://schemas.microsoft.com/office/drawing/2014/main" id="{00DB0CE3-58FE-4C8E-8772-3765BF1ADBB4}"/>
                  </a:ext>
                </a:extLst>
              </p:cNvPr>
              <p:cNvSpPr>
                <a:spLocks/>
              </p:cNvSpPr>
              <p:nvPr/>
            </p:nvSpPr>
            <p:spPr bwMode="auto">
              <a:xfrm>
                <a:off x="12828444" y="4398011"/>
                <a:ext cx="38100" cy="96838"/>
              </a:xfrm>
              <a:custGeom>
                <a:avLst/>
                <a:gdLst>
                  <a:gd name="T0" fmla="*/ 0 w 24"/>
                  <a:gd name="T1" fmla="*/ 61 h 61"/>
                  <a:gd name="T2" fmla="*/ 5 w 24"/>
                  <a:gd name="T3" fmla="*/ 61 h 61"/>
                  <a:gd name="T4" fmla="*/ 24 w 24"/>
                  <a:gd name="T5" fmla="*/ 4 h 61"/>
                  <a:gd name="T6" fmla="*/ 20 w 24"/>
                  <a:gd name="T7" fmla="*/ 0 h 61"/>
                  <a:gd name="T8" fmla="*/ 0 w 24"/>
                  <a:gd name="T9" fmla="*/ 61 h 61"/>
                </a:gdLst>
                <a:ahLst/>
                <a:cxnLst>
                  <a:cxn ang="0">
                    <a:pos x="T0" y="T1"/>
                  </a:cxn>
                  <a:cxn ang="0">
                    <a:pos x="T2" y="T3"/>
                  </a:cxn>
                  <a:cxn ang="0">
                    <a:pos x="T4" y="T5"/>
                  </a:cxn>
                  <a:cxn ang="0">
                    <a:pos x="T6" y="T7"/>
                  </a:cxn>
                  <a:cxn ang="0">
                    <a:pos x="T8" y="T9"/>
                  </a:cxn>
                </a:cxnLst>
                <a:rect l="0" t="0" r="r" b="b"/>
                <a:pathLst>
                  <a:path w="24" h="61">
                    <a:moveTo>
                      <a:pt x="0" y="61"/>
                    </a:moveTo>
                    <a:lnTo>
                      <a:pt x="5" y="61"/>
                    </a:lnTo>
                    <a:lnTo>
                      <a:pt x="24" y="4"/>
                    </a:lnTo>
                    <a:lnTo>
                      <a:pt x="20" y="0"/>
                    </a:lnTo>
                    <a:lnTo>
                      <a:pt x="0" y="61"/>
                    </a:lnTo>
                    <a:close/>
                  </a:path>
                </a:pathLst>
              </a:custGeom>
              <a:solidFill>
                <a:srgbClr val="D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5" name="Freeform 166">
                <a:extLst>
                  <a:ext uri="{FF2B5EF4-FFF2-40B4-BE49-F238E27FC236}">
                    <a16:creationId xmlns:a16="http://schemas.microsoft.com/office/drawing/2014/main" id="{B114AFE7-66BC-4D9E-B991-497705148521}"/>
                  </a:ext>
                </a:extLst>
              </p:cNvPr>
              <p:cNvSpPr>
                <a:spLocks/>
              </p:cNvSpPr>
              <p:nvPr/>
            </p:nvSpPr>
            <p:spPr bwMode="auto">
              <a:xfrm>
                <a:off x="12661756" y="4504373"/>
                <a:ext cx="100013" cy="144463"/>
              </a:xfrm>
              <a:custGeom>
                <a:avLst/>
                <a:gdLst>
                  <a:gd name="T0" fmla="*/ 35 w 35"/>
                  <a:gd name="T1" fmla="*/ 29 h 49"/>
                  <a:gd name="T2" fmla="*/ 35 w 35"/>
                  <a:gd name="T3" fmla="*/ 11 h 49"/>
                  <a:gd name="T4" fmla="*/ 31 w 35"/>
                  <a:gd name="T5" fmla="*/ 3 h 49"/>
                  <a:gd name="T6" fmla="*/ 25 w 35"/>
                  <a:gd name="T7" fmla="*/ 1 h 49"/>
                  <a:gd name="T8" fmla="*/ 17 w 35"/>
                  <a:gd name="T9" fmla="*/ 1 h 49"/>
                  <a:gd name="T10" fmla="*/ 15 w 35"/>
                  <a:gd name="T11" fmla="*/ 5 h 49"/>
                  <a:gd name="T12" fmla="*/ 16 w 35"/>
                  <a:gd name="T13" fmla="*/ 9 h 49"/>
                  <a:gd name="T14" fmla="*/ 20 w 35"/>
                  <a:gd name="T15" fmla="*/ 14 h 49"/>
                  <a:gd name="T16" fmla="*/ 17 w 35"/>
                  <a:gd name="T17" fmla="*/ 16 h 49"/>
                  <a:gd name="T18" fmla="*/ 12 w 35"/>
                  <a:gd name="T19" fmla="*/ 13 h 49"/>
                  <a:gd name="T20" fmla="*/ 7 w 35"/>
                  <a:gd name="T21" fmla="*/ 13 h 49"/>
                  <a:gd name="T22" fmla="*/ 5 w 35"/>
                  <a:gd name="T23" fmla="*/ 16 h 49"/>
                  <a:gd name="T24" fmla="*/ 2 w 35"/>
                  <a:gd name="T25" fmla="*/ 20 h 49"/>
                  <a:gd name="T26" fmla="*/ 1 w 35"/>
                  <a:gd name="T27" fmla="*/ 25 h 49"/>
                  <a:gd name="T28" fmla="*/ 1 w 35"/>
                  <a:gd name="T29" fmla="*/ 30 h 49"/>
                  <a:gd name="T30" fmla="*/ 1 w 35"/>
                  <a:gd name="T31" fmla="*/ 34 h 49"/>
                  <a:gd name="T32" fmla="*/ 0 w 35"/>
                  <a:gd name="T33" fmla="*/ 37 h 49"/>
                  <a:gd name="T34" fmla="*/ 0 w 35"/>
                  <a:gd name="T35" fmla="*/ 39 h 49"/>
                  <a:gd name="T36" fmla="*/ 2 w 35"/>
                  <a:gd name="T37" fmla="*/ 43 h 49"/>
                  <a:gd name="T38" fmla="*/ 3 w 35"/>
                  <a:gd name="T39" fmla="*/ 45 h 49"/>
                  <a:gd name="T40" fmla="*/ 4 w 35"/>
                  <a:gd name="T41" fmla="*/ 48 h 49"/>
                  <a:gd name="T42" fmla="*/ 8 w 35"/>
                  <a:gd name="T43" fmla="*/ 48 h 49"/>
                  <a:gd name="T44" fmla="*/ 14 w 35"/>
                  <a:gd name="T45" fmla="*/ 44 h 49"/>
                  <a:gd name="T46" fmla="*/ 18 w 35"/>
                  <a:gd name="T47" fmla="*/ 40 h 49"/>
                  <a:gd name="T48" fmla="*/ 21 w 35"/>
                  <a:gd name="T49" fmla="*/ 38 h 49"/>
                  <a:gd name="T50" fmla="*/ 27 w 35"/>
                  <a:gd name="T51" fmla="*/ 33 h 49"/>
                  <a:gd name="T52" fmla="*/ 27 w 35"/>
                  <a:gd name="T53" fmla="*/ 27 h 49"/>
                  <a:gd name="T54" fmla="*/ 33 w 35"/>
                  <a:gd name="T55" fmla="*/ 29 h 49"/>
                  <a:gd name="T56" fmla="*/ 35 w 35"/>
                  <a:gd name="T5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9">
                    <a:moveTo>
                      <a:pt x="35" y="29"/>
                    </a:moveTo>
                    <a:cubicBezTo>
                      <a:pt x="35" y="11"/>
                      <a:pt x="35" y="11"/>
                      <a:pt x="35" y="11"/>
                    </a:cubicBezTo>
                    <a:cubicBezTo>
                      <a:pt x="31" y="3"/>
                      <a:pt x="31" y="3"/>
                      <a:pt x="31" y="3"/>
                    </a:cubicBezTo>
                    <a:cubicBezTo>
                      <a:pt x="31" y="3"/>
                      <a:pt x="27" y="1"/>
                      <a:pt x="25" y="1"/>
                    </a:cubicBezTo>
                    <a:cubicBezTo>
                      <a:pt x="23" y="0"/>
                      <a:pt x="17" y="1"/>
                      <a:pt x="17" y="1"/>
                    </a:cubicBezTo>
                    <a:cubicBezTo>
                      <a:pt x="15" y="5"/>
                      <a:pt x="15" y="5"/>
                      <a:pt x="15" y="5"/>
                    </a:cubicBezTo>
                    <a:cubicBezTo>
                      <a:pt x="16" y="9"/>
                      <a:pt x="16" y="9"/>
                      <a:pt x="16" y="9"/>
                    </a:cubicBezTo>
                    <a:cubicBezTo>
                      <a:pt x="20" y="14"/>
                      <a:pt x="20" y="14"/>
                      <a:pt x="20" y="14"/>
                    </a:cubicBezTo>
                    <a:cubicBezTo>
                      <a:pt x="17" y="16"/>
                      <a:pt x="17" y="16"/>
                      <a:pt x="17" y="16"/>
                    </a:cubicBezTo>
                    <a:cubicBezTo>
                      <a:pt x="12" y="13"/>
                      <a:pt x="12" y="13"/>
                      <a:pt x="12" y="13"/>
                    </a:cubicBezTo>
                    <a:cubicBezTo>
                      <a:pt x="12" y="13"/>
                      <a:pt x="10" y="11"/>
                      <a:pt x="7" y="13"/>
                    </a:cubicBezTo>
                    <a:cubicBezTo>
                      <a:pt x="5" y="16"/>
                      <a:pt x="5" y="16"/>
                      <a:pt x="5" y="16"/>
                    </a:cubicBezTo>
                    <a:cubicBezTo>
                      <a:pt x="5" y="16"/>
                      <a:pt x="3" y="18"/>
                      <a:pt x="2" y="20"/>
                    </a:cubicBezTo>
                    <a:cubicBezTo>
                      <a:pt x="1" y="22"/>
                      <a:pt x="1" y="23"/>
                      <a:pt x="1" y="25"/>
                    </a:cubicBezTo>
                    <a:cubicBezTo>
                      <a:pt x="1" y="27"/>
                      <a:pt x="1" y="30"/>
                      <a:pt x="1" y="30"/>
                    </a:cubicBezTo>
                    <a:cubicBezTo>
                      <a:pt x="1" y="34"/>
                      <a:pt x="1" y="34"/>
                      <a:pt x="1" y="34"/>
                    </a:cubicBezTo>
                    <a:cubicBezTo>
                      <a:pt x="1" y="34"/>
                      <a:pt x="0" y="35"/>
                      <a:pt x="0" y="37"/>
                    </a:cubicBezTo>
                    <a:cubicBezTo>
                      <a:pt x="0" y="39"/>
                      <a:pt x="0" y="39"/>
                      <a:pt x="0" y="39"/>
                    </a:cubicBezTo>
                    <a:cubicBezTo>
                      <a:pt x="0" y="39"/>
                      <a:pt x="1" y="41"/>
                      <a:pt x="2" y="43"/>
                    </a:cubicBezTo>
                    <a:cubicBezTo>
                      <a:pt x="3" y="45"/>
                      <a:pt x="1" y="41"/>
                      <a:pt x="3" y="45"/>
                    </a:cubicBezTo>
                    <a:cubicBezTo>
                      <a:pt x="4" y="48"/>
                      <a:pt x="4" y="48"/>
                      <a:pt x="4" y="48"/>
                    </a:cubicBezTo>
                    <a:cubicBezTo>
                      <a:pt x="4" y="48"/>
                      <a:pt x="6" y="49"/>
                      <a:pt x="8" y="48"/>
                    </a:cubicBezTo>
                    <a:cubicBezTo>
                      <a:pt x="10" y="47"/>
                      <a:pt x="14" y="44"/>
                      <a:pt x="14" y="44"/>
                    </a:cubicBezTo>
                    <a:cubicBezTo>
                      <a:pt x="18" y="40"/>
                      <a:pt x="18" y="40"/>
                      <a:pt x="18" y="40"/>
                    </a:cubicBezTo>
                    <a:cubicBezTo>
                      <a:pt x="21" y="38"/>
                      <a:pt x="21" y="38"/>
                      <a:pt x="21" y="38"/>
                    </a:cubicBezTo>
                    <a:cubicBezTo>
                      <a:pt x="25" y="36"/>
                      <a:pt x="27" y="35"/>
                      <a:pt x="27" y="33"/>
                    </a:cubicBezTo>
                    <a:cubicBezTo>
                      <a:pt x="27" y="31"/>
                      <a:pt x="27" y="27"/>
                      <a:pt x="27" y="27"/>
                    </a:cubicBezTo>
                    <a:cubicBezTo>
                      <a:pt x="33" y="29"/>
                      <a:pt x="33" y="29"/>
                      <a:pt x="33" y="29"/>
                    </a:cubicBezTo>
                    <a:lnTo>
                      <a:pt x="35" y="29"/>
                    </a:ln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16" name="Freeform 167">
              <a:extLst>
                <a:ext uri="{FF2B5EF4-FFF2-40B4-BE49-F238E27FC236}">
                  <a16:creationId xmlns:a16="http://schemas.microsoft.com/office/drawing/2014/main" id="{1666A73D-1CDD-4895-AF7F-B698D88DB4FB}"/>
                </a:ext>
              </a:extLst>
            </p:cNvPr>
            <p:cNvSpPr>
              <a:spLocks/>
            </p:cNvSpPr>
            <p:nvPr/>
          </p:nvSpPr>
          <p:spPr bwMode="auto">
            <a:xfrm>
              <a:off x="4332765" y="4535818"/>
              <a:ext cx="253996" cy="390866"/>
            </a:xfrm>
            <a:custGeom>
              <a:avLst/>
              <a:gdLst>
                <a:gd name="T0" fmla="*/ 0 w 107"/>
                <a:gd name="T1" fmla="*/ 0 h 160"/>
                <a:gd name="T2" fmla="*/ 20 w 107"/>
                <a:gd name="T3" fmla="*/ 0 h 160"/>
                <a:gd name="T4" fmla="*/ 54 w 107"/>
                <a:gd name="T5" fmla="*/ 10 h 160"/>
                <a:gd name="T6" fmla="*/ 86 w 107"/>
                <a:gd name="T7" fmla="*/ 0 h 160"/>
                <a:gd name="T8" fmla="*/ 107 w 107"/>
                <a:gd name="T9" fmla="*/ 0 h 160"/>
                <a:gd name="T10" fmla="*/ 107 w 107"/>
                <a:gd name="T11" fmla="*/ 160 h 160"/>
                <a:gd name="T12" fmla="*/ 0 w 107"/>
                <a:gd name="T13" fmla="*/ 160 h 160"/>
                <a:gd name="T14" fmla="*/ 0 w 107"/>
                <a:gd name="T15" fmla="*/ 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0" y="0"/>
                  </a:moveTo>
                  <a:cubicBezTo>
                    <a:pt x="20" y="0"/>
                    <a:pt x="20" y="0"/>
                    <a:pt x="20" y="0"/>
                  </a:cubicBezTo>
                  <a:cubicBezTo>
                    <a:pt x="20" y="0"/>
                    <a:pt x="27" y="10"/>
                    <a:pt x="54" y="10"/>
                  </a:cubicBezTo>
                  <a:cubicBezTo>
                    <a:pt x="80" y="10"/>
                    <a:pt x="86" y="0"/>
                    <a:pt x="86" y="0"/>
                  </a:cubicBezTo>
                  <a:cubicBezTo>
                    <a:pt x="107" y="0"/>
                    <a:pt x="107" y="0"/>
                    <a:pt x="107" y="0"/>
                  </a:cubicBezTo>
                  <a:cubicBezTo>
                    <a:pt x="107" y="160"/>
                    <a:pt x="107" y="160"/>
                    <a:pt x="107" y="160"/>
                  </a:cubicBezTo>
                  <a:cubicBezTo>
                    <a:pt x="0" y="160"/>
                    <a:pt x="0" y="160"/>
                    <a:pt x="0" y="160"/>
                  </a:cubicBezTo>
                  <a:lnTo>
                    <a:pt x="0" y="0"/>
                  </a:lnTo>
                  <a:close/>
                </a:path>
              </a:pathLst>
            </a:custGeom>
            <a:solidFill>
              <a:srgbClr val="EDD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7" name="Freeform 168">
              <a:extLst>
                <a:ext uri="{FF2B5EF4-FFF2-40B4-BE49-F238E27FC236}">
                  <a16:creationId xmlns:a16="http://schemas.microsoft.com/office/drawing/2014/main" id="{A46B8BEC-24A6-4CEC-8420-A1BFE72EA883}"/>
                </a:ext>
              </a:extLst>
            </p:cNvPr>
            <p:cNvSpPr>
              <a:spLocks/>
            </p:cNvSpPr>
            <p:nvPr/>
          </p:nvSpPr>
          <p:spPr bwMode="auto">
            <a:xfrm>
              <a:off x="4444629" y="4538451"/>
              <a:ext cx="39481" cy="36850"/>
            </a:xfrm>
            <a:custGeom>
              <a:avLst/>
              <a:gdLst>
                <a:gd name="T0" fmla="*/ 0 w 30"/>
                <a:gd name="T1" fmla="*/ 24 h 28"/>
                <a:gd name="T2" fmla="*/ 30 w 30"/>
                <a:gd name="T3" fmla="*/ 28 h 28"/>
                <a:gd name="T4" fmla="*/ 30 w 30"/>
                <a:gd name="T5" fmla="*/ 0 h 28"/>
                <a:gd name="T6" fmla="*/ 0 w 30"/>
                <a:gd name="T7" fmla="*/ 24 h 28"/>
              </a:gdLst>
              <a:ahLst/>
              <a:cxnLst>
                <a:cxn ang="0">
                  <a:pos x="T0" y="T1"/>
                </a:cxn>
                <a:cxn ang="0">
                  <a:pos x="T2" y="T3"/>
                </a:cxn>
                <a:cxn ang="0">
                  <a:pos x="T4" y="T5"/>
                </a:cxn>
                <a:cxn ang="0">
                  <a:pos x="T6" y="T7"/>
                </a:cxn>
              </a:cxnLst>
              <a:rect l="0" t="0" r="r" b="b"/>
              <a:pathLst>
                <a:path w="30" h="28">
                  <a:moveTo>
                    <a:pt x="0" y="24"/>
                  </a:moveTo>
                  <a:lnTo>
                    <a:pt x="30" y="28"/>
                  </a:lnTo>
                  <a:lnTo>
                    <a:pt x="30" y="0"/>
                  </a:lnTo>
                  <a:lnTo>
                    <a:pt x="0" y="24"/>
                  </a:lnTo>
                  <a:close/>
                </a:path>
              </a:pathLst>
            </a:custGeom>
            <a:solidFill>
              <a:srgbClr val="C3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8" name="Freeform 169">
              <a:extLst>
                <a:ext uri="{FF2B5EF4-FFF2-40B4-BE49-F238E27FC236}">
                  <a16:creationId xmlns:a16="http://schemas.microsoft.com/office/drawing/2014/main" id="{388D9F2D-071A-45CB-8B10-E966D208222A}"/>
                </a:ext>
              </a:extLst>
            </p:cNvPr>
            <p:cNvSpPr>
              <a:spLocks/>
            </p:cNvSpPr>
            <p:nvPr/>
          </p:nvSpPr>
          <p:spPr bwMode="auto">
            <a:xfrm>
              <a:off x="4420940" y="4535819"/>
              <a:ext cx="63170" cy="31585"/>
            </a:xfrm>
            <a:custGeom>
              <a:avLst/>
              <a:gdLst>
                <a:gd name="T0" fmla="*/ 26 w 27"/>
                <a:gd name="T1" fmla="*/ 13 h 13"/>
                <a:gd name="T2" fmla="*/ 0 w 27"/>
                <a:gd name="T3" fmla="*/ 12 h 13"/>
                <a:gd name="T4" fmla="*/ 1 w 27"/>
                <a:gd name="T5" fmla="*/ 0 h 13"/>
                <a:gd name="T6" fmla="*/ 1 w 27"/>
                <a:gd name="T7" fmla="*/ 0 h 13"/>
                <a:gd name="T8" fmla="*/ 1 w 27"/>
                <a:gd name="T9" fmla="*/ 0 h 13"/>
                <a:gd name="T10" fmla="*/ 27 w 27"/>
                <a:gd name="T11" fmla="*/ 1 h 13"/>
                <a:gd name="T12" fmla="*/ 26 w 2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7" h="13">
                  <a:moveTo>
                    <a:pt x="26" y="13"/>
                  </a:moveTo>
                  <a:cubicBezTo>
                    <a:pt x="9" y="13"/>
                    <a:pt x="0" y="12"/>
                    <a:pt x="0" y="12"/>
                  </a:cubicBezTo>
                  <a:cubicBezTo>
                    <a:pt x="1" y="0"/>
                    <a:pt x="1" y="0"/>
                    <a:pt x="1" y="0"/>
                  </a:cubicBezTo>
                  <a:cubicBezTo>
                    <a:pt x="1" y="0"/>
                    <a:pt x="1" y="0"/>
                    <a:pt x="1" y="0"/>
                  </a:cubicBezTo>
                  <a:cubicBezTo>
                    <a:pt x="1" y="0"/>
                    <a:pt x="1" y="0"/>
                    <a:pt x="1" y="0"/>
                  </a:cubicBezTo>
                  <a:cubicBezTo>
                    <a:pt x="1" y="0"/>
                    <a:pt x="10" y="1"/>
                    <a:pt x="27" y="1"/>
                  </a:cubicBezTo>
                  <a:lnTo>
                    <a:pt x="26" y="13"/>
                  </a:lnTo>
                  <a:close/>
                </a:path>
              </a:pathLst>
            </a:custGeom>
            <a:solidFill>
              <a:srgbClr val="A30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9" name="Freeform 170">
              <a:extLst>
                <a:ext uri="{FF2B5EF4-FFF2-40B4-BE49-F238E27FC236}">
                  <a16:creationId xmlns:a16="http://schemas.microsoft.com/office/drawing/2014/main" id="{892C190C-3930-4935-923F-66D13D26DF74}"/>
                </a:ext>
              </a:extLst>
            </p:cNvPr>
            <p:cNvSpPr>
              <a:spLocks/>
            </p:cNvSpPr>
            <p:nvPr/>
          </p:nvSpPr>
          <p:spPr bwMode="auto">
            <a:xfrm>
              <a:off x="4484110" y="4538451"/>
              <a:ext cx="26321" cy="36850"/>
            </a:xfrm>
            <a:custGeom>
              <a:avLst/>
              <a:gdLst>
                <a:gd name="T0" fmla="*/ 20 w 20"/>
                <a:gd name="T1" fmla="*/ 24 h 28"/>
                <a:gd name="T2" fmla="*/ 0 w 20"/>
                <a:gd name="T3" fmla="*/ 28 h 28"/>
                <a:gd name="T4" fmla="*/ 0 w 20"/>
                <a:gd name="T5" fmla="*/ 0 h 28"/>
                <a:gd name="T6" fmla="*/ 20 w 20"/>
                <a:gd name="T7" fmla="*/ 24 h 28"/>
              </a:gdLst>
              <a:ahLst/>
              <a:cxnLst>
                <a:cxn ang="0">
                  <a:pos x="T0" y="T1"/>
                </a:cxn>
                <a:cxn ang="0">
                  <a:pos x="T2" y="T3"/>
                </a:cxn>
                <a:cxn ang="0">
                  <a:pos x="T4" y="T5"/>
                </a:cxn>
                <a:cxn ang="0">
                  <a:pos x="T6" y="T7"/>
                </a:cxn>
              </a:cxnLst>
              <a:rect l="0" t="0" r="r" b="b"/>
              <a:pathLst>
                <a:path w="20" h="28">
                  <a:moveTo>
                    <a:pt x="20" y="24"/>
                  </a:moveTo>
                  <a:lnTo>
                    <a:pt x="0" y="28"/>
                  </a:lnTo>
                  <a:lnTo>
                    <a:pt x="0" y="0"/>
                  </a:lnTo>
                  <a:lnTo>
                    <a:pt x="20" y="24"/>
                  </a:lnTo>
                  <a:close/>
                </a:path>
              </a:pathLst>
            </a:custGeom>
            <a:solidFill>
              <a:srgbClr val="C3C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0" name="Freeform 171">
              <a:extLst>
                <a:ext uri="{FF2B5EF4-FFF2-40B4-BE49-F238E27FC236}">
                  <a16:creationId xmlns:a16="http://schemas.microsoft.com/office/drawing/2014/main" id="{07CCE256-3C6D-4FC8-9086-430D3A13CD88}"/>
                </a:ext>
              </a:extLst>
            </p:cNvPr>
            <p:cNvSpPr>
              <a:spLocks/>
            </p:cNvSpPr>
            <p:nvPr/>
          </p:nvSpPr>
          <p:spPr bwMode="auto">
            <a:xfrm>
              <a:off x="4486741" y="4526607"/>
              <a:ext cx="46062" cy="40797"/>
            </a:xfrm>
            <a:custGeom>
              <a:avLst/>
              <a:gdLst>
                <a:gd name="T0" fmla="*/ 0 w 19"/>
                <a:gd name="T1" fmla="*/ 17 h 17"/>
                <a:gd name="T2" fmla="*/ 0 w 19"/>
                <a:gd name="T3" fmla="*/ 5 h 17"/>
                <a:gd name="T4" fmla="*/ 12 w 19"/>
                <a:gd name="T5" fmla="*/ 0 h 17"/>
                <a:gd name="T6" fmla="*/ 19 w 19"/>
                <a:gd name="T7" fmla="*/ 9 h 17"/>
                <a:gd name="T8" fmla="*/ 0 w 19"/>
                <a:gd name="T9" fmla="*/ 17 h 17"/>
              </a:gdLst>
              <a:ahLst/>
              <a:cxnLst>
                <a:cxn ang="0">
                  <a:pos x="T0" y="T1"/>
                </a:cxn>
                <a:cxn ang="0">
                  <a:pos x="T2" y="T3"/>
                </a:cxn>
                <a:cxn ang="0">
                  <a:pos x="T4" y="T5"/>
                </a:cxn>
                <a:cxn ang="0">
                  <a:pos x="T6" y="T7"/>
                </a:cxn>
                <a:cxn ang="0">
                  <a:pos x="T8" y="T9"/>
                </a:cxn>
              </a:cxnLst>
              <a:rect l="0" t="0" r="r" b="b"/>
              <a:pathLst>
                <a:path w="19" h="17">
                  <a:moveTo>
                    <a:pt x="0" y="17"/>
                  </a:moveTo>
                  <a:cubicBezTo>
                    <a:pt x="0" y="5"/>
                    <a:pt x="0" y="5"/>
                    <a:pt x="0" y="5"/>
                  </a:cubicBezTo>
                  <a:cubicBezTo>
                    <a:pt x="5" y="5"/>
                    <a:pt x="10" y="1"/>
                    <a:pt x="12" y="0"/>
                  </a:cubicBezTo>
                  <a:cubicBezTo>
                    <a:pt x="19" y="9"/>
                    <a:pt x="19" y="9"/>
                    <a:pt x="19" y="9"/>
                  </a:cubicBezTo>
                  <a:cubicBezTo>
                    <a:pt x="19" y="10"/>
                    <a:pt x="10" y="17"/>
                    <a:pt x="0" y="17"/>
                  </a:cubicBezTo>
                  <a:close/>
                </a:path>
              </a:pathLst>
            </a:custGeom>
            <a:solidFill>
              <a:srgbClr val="A30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1" name="Freeform 172">
              <a:extLst>
                <a:ext uri="{FF2B5EF4-FFF2-40B4-BE49-F238E27FC236}">
                  <a16:creationId xmlns:a16="http://schemas.microsoft.com/office/drawing/2014/main" id="{B9D47007-DD4C-4867-AF6D-80F9BEC566A0}"/>
                </a:ext>
              </a:extLst>
            </p:cNvPr>
            <p:cNvSpPr>
              <a:spLocks/>
            </p:cNvSpPr>
            <p:nvPr/>
          </p:nvSpPr>
          <p:spPr bwMode="auto">
            <a:xfrm>
              <a:off x="4463053" y="4563455"/>
              <a:ext cx="35533" cy="306639"/>
            </a:xfrm>
            <a:custGeom>
              <a:avLst/>
              <a:gdLst>
                <a:gd name="T0" fmla="*/ 8 w 15"/>
                <a:gd name="T1" fmla="*/ 0 h 126"/>
                <a:gd name="T2" fmla="*/ 12 w 15"/>
                <a:gd name="T3" fmla="*/ 4 h 126"/>
                <a:gd name="T4" fmla="*/ 15 w 15"/>
                <a:gd name="T5" fmla="*/ 110 h 126"/>
                <a:gd name="T6" fmla="*/ 14 w 15"/>
                <a:gd name="T7" fmla="*/ 114 h 126"/>
                <a:gd name="T8" fmla="*/ 7 w 15"/>
                <a:gd name="T9" fmla="*/ 126 h 126"/>
                <a:gd name="T10" fmla="*/ 0 w 15"/>
                <a:gd name="T11" fmla="*/ 113 h 126"/>
                <a:gd name="T12" fmla="*/ 0 w 15"/>
                <a:gd name="T13" fmla="*/ 110 h 126"/>
                <a:gd name="T14" fmla="*/ 5 w 15"/>
                <a:gd name="T15" fmla="*/ 4 h 126"/>
                <a:gd name="T16" fmla="*/ 8 w 15"/>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6">
                  <a:moveTo>
                    <a:pt x="8" y="0"/>
                  </a:moveTo>
                  <a:cubicBezTo>
                    <a:pt x="12" y="4"/>
                    <a:pt x="12" y="4"/>
                    <a:pt x="12" y="4"/>
                  </a:cubicBezTo>
                  <a:cubicBezTo>
                    <a:pt x="15" y="110"/>
                    <a:pt x="15" y="110"/>
                    <a:pt x="15" y="110"/>
                  </a:cubicBezTo>
                  <a:cubicBezTo>
                    <a:pt x="15" y="111"/>
                    <a:pt x="14" y="113"/>
                    <a:pt x="14" y="114"/>
                  </a:cubicBezTo>
                  <a:cubicBezTo>
                    <a:pt x="7" y="126"/>
                    <a:pt x="7" y="126"/>
                    <a:pt x="7" y="126"/>
                  </a:cubicBezTo>
                  <a:cubicBezTo>
                    <a:pt x="0" y="113"/>
                    <a:pt x="0" y="113"/>
                    <a:pt x="0" y="113"/>
                  </a:cubicBezTo>
                  <a:cubicBezTo>
                    <a:pt x="0" y="113"/>
                    <a:pt x="0" y="111"/>
                    <a:pt x="0" y="110"/>
                  </a:cubicBezTo>
                  <a:cubicBezTo>
                    <a:pt x="5" y="4"/>
                    <a:pt x="5" y="4"/>
                    <a:pt x="5" y="4"/>
                  </a:cubicBezTo>
                  <a:lnTo>
                    <a:pt x="8" y="0"/>
                  </a:lnTo>
                  <a:close/>
                </a:path>
              </a:pathLst>
            </a:custGeom>
            <a:solidFill>
              <a:srgbClr val="2D2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2" name="Freeform 173">
              <a:extLst>
                <a:ext uri="{FF2B5EF4-FFF2-40B4-BE49-F238E27FC236}">
                  <a16:creationId xmlns:a16="http://schemas.microsoft.com/office/drawing/2014/main" id="{541BE0AF-A8D7-484B-A4B9-2FB69B55A881}"/>
                </a:ext>
              </a:extLst>
            </p:cNvPr>
            <p:cNvSpPr>
              <a:spLocks/>
            </p:cNvSpPr>
            <p:nvPr/>
          </p:nvSpPr>
          <p:spPr bwMode="auto">
            <a:xfrm>
              <a:off x="4474897" y="4538452"/>
              <a:ext cx="17109" cy="34217"/>
            </a:xfrm>
            <a:custGeom>
              <a:avLst/>
              <a:gdLst>
                <a:gd name="T0" fmla="*/ 1 w 7"/>
                <a:gd name="T1" fmla="*/ 13 h 14"/>
                <a:gd name="T2" fmla="*/ 6 w 7"/>
                <a:gd name="T3" fmla="*/ 14 h 14"/>
                <a:gd name="T4" fmla="*/ 7 w 7"/>
                <a:gd name="T5" fmla="*/ 12 h 14"/>
                <a:gd name="T6" fmla="*/ 7 w 7"/>
                <a:gd name="T7" fmla="*/ 2 h 14"/>
                <a:gd name="T8" fmla="*/ 6 w 7"/>
                <a:gd name="T9" fmla="*/ 0 h 14"/>
                <a:gd name="T10" fmla="*/ 1 w 7"/>
                <a:gd name="T11" fmla="*/ 0 h 14"/>
                <a:gd name="T12" fmla="*/ 0 w 7"/>
                <a:gd name="T13" fmla="*/ 2 h 14"/>
                <a:gd name="T14" fmla="*/ 0 w 7"/>
                <a:gd name="T15" fmla="*/ 12 h 14"/>
                <a:gd name="T16" fmla="*/ 1 w 7"/>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1" y="13"/>
                  </a:moveTo>
                  <a:cubicBezTo>
                    <a:pt x="6" y="14"/>
                    <a:pt x="6" y="14"/>
                    <a:pt x="6" y="14"/>
                  </a:cubicBezTo>
                  <a:cubicBezTo>
                    <a:pt x="7" y="14"/>
                    <a:pt x="7" y="13"/>
                    <a:pt x="7" y="12"/>
                  </a:cubicBezTo>
                  <a:cubicBezTo>
                    <a:pt x="7" y="2"/>
                    <a:pt x="7" y="2"/>
                    <a:pt x="7" y="2"/>
                  </a:cubicBezTo>
                  <a:cubicBezTo>
                    <a:pt x="7" y="1"/>
                    <a:pt x="7" y="0"/>
                    <a:pt x="6" y="0"/>
                  </a:cubicBezTo>
                  <a:cubicBezTo>
                    <a:pt x="1" y="0"/>
                    <a:pt x="1" y="0"/>
                    <a:pt x="1" y="0"/>
                  </a:cubicBezTo>
                  <a:cubicBezTo>
                    <a:pt x="0" y="0"/>
                    <a:pt x="0" y="1"/>
                    <a:pt x="0" y="2"/>
                  </a:cubicBezTo>
                  <a:cubicBezTo>
                    <a:pt x="0" y="12"/>
                    <a:pt x="0" y="12"/>
                    <a:pt x="0" y="12"/>
                  </a:cubicBezTo>
                  <a:cubicBezTo>
                    <a:pt x="0" y="13"/>
                    <a:pt x="0" y="13"/>
                    <a:pt x="1" y="13"/>
                  </a:cubicBezTo>
                  <a:close/>
                </a:path>
              </a:pathLst>
            </a:custGeom>
            <a:solidFill>
              <a:srgbClr val="2D2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3" name="Freeform 174">
              <a:extLst>
                <a:ext uri="{FF2B5EF4-FFF2-40B4-BE49-F238E27FC236}">
                  <a16:creationId xmlns:a16="http://schemas.microsoft.com/office/drawing/2014/main" id="{A422131E-CC85-4387-B39F-1699DD145E98}"/>
                </a:ext>
              </a:extLst>
            </p:cNvPr>
            <p:cNvSpPr>
              <a:spLocks/>
            </p:cNvSpPr>
            <p:nvPr/>
          </p:nvSpPr>
          <p:spPr bwMode="auto">
            <a:xfrm>
              <a:off x="4380142" y="4501602"/>
              <a:ext cx="103968" cy="88176"/>
            </a:xfrm>
            <a:custGeom>
              <a:avLst/>
              <a:gdLst>
                <a:gd name="T0" fmla="*/ 2 w 44"/>
                <a:gd name="T1" fmla="*/ 0 h 36"/>
                <a:gd name="T2" fmla="*/ 0 w 44"/>
                <a:gd name="T3" fmla="*/ 14 h 36"/>
                <a:gd name="T4" fmla="*/ 31 w 44"/>
                <a:gd name="T5" fmla="*/ 36 h 36"/>
                <a:gd name="T6" fmla="*/ 44 w 44"/>
                <a:gd name="T7" fmla="*/ 15 h 36"/>
                <a:gd name="T8" fmla="*/ 2 w 44"/>
                <a:gd name="T9" fmla="*/ 0 h 36"/>
              </a:gdLst>
              <a:ahLst/>
              <a:cxnLst>
                <a:cxn ang="0">
                  <a:pos x="T0" y="T1"/>
                </a:cxn>
                <a:cxn ang="0">
                  <a:pos x="T2" y="T3"/>
                </a:cxn>
                <a:cxn ang="0">
                  <a:pos x="T4" y="T5"/>
                </a:cxn>
                <a:cxn ang="0">
                  <a:pos x="T6" y="T7"/>
                </a:cxn>
                <a:cxn ang="0">
                  <a:pos x="T8" y="T9"/>
                </a:cxn>
              </a:cxnLst>
              <a:rect l="0" t="0" r="r" b="b"/>
              <a:pathLst>
                <a:path w="44" h="36">
                  <a:moveTo>
                    <a:pt x="2" y="0"/>
                  </a:moveTo>
                  <a:cubicBezTo>
                    <a:pt x="0" y="14"/>
                    <a:pt x="0" y="14"/>
                    <a:pt x="0" y="14"/>
                  </a:cubicBezTo>
                  <a:cubicBezTo>
                    <a:pt x="2" y="17"/>
                    <a:pt x="17" y="32"/>
                    <a:pt x="31" y="36"/>
                  </a:cubicBezTo>
                  <a:cubicBezTo>
                    <a:pt x="38" y="26"/>
                    <a:pt x="44" y="15"/>
                    <a:pt x="44" y="15"/>
                  </a:cubicBezTo>
                  <a:cubicBezTo>
                    <a:pt x="44" y="15"/>
                    <a:pt x="16" y="12"/>
                    <a:pt x="2" y="0"/>
                  </a:cubicBezTo>
                  <a:close/>
                </a:path>
              </a:pathLst>
            </a:custGeom>
            <a:solidFill>
              <a:srgbClr val="BCA4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4" name="Freeform 175">
              <a:extLst>
                <a:ext uri="{FF2B5EF4-FFF2-40B4-BE49-F238E27FC236}">
                  <a16:creationId xmlns:a16="http://schemas.microsoft.com/office/drawing/2014/main" id="{DD5788C7-480B-42AB-921D-EA0A4DF6736E}"/>
                </a:ext>
              </a:extLst>
            </p:cNvPr>
            <p:cNvSpPr>
              <a:spLocks/>
            </p:cNvSpPr>
            <p:nvPr/>
          </p:nvSpPr>
          <p:spPr bwMode="auto">
            <a:xfrm>
              <a:off x="4301180" y="4535819"/>
              <a:ext cx="140817" cy="454035"/>
            </a:xfrm>
            <a:custGeom>
              <a:avLst/>
              <a:gdLst>
                <a:gd name="T0" fmla="*/ 13 w 59"/>
                <a:gd name="T1" fmla="*/ 0 h 186"/>
                <a:gd name="T2" fmla="*/ 33 w 59"/>
                <a:gd name="T3" fmla="*/ 0 h 186"/>
                <a:gd name="T4" fmla="*/ 59 w 59"/>
                <a:gd name="T5" fmla="*/ 70 h 186"/>
                <a:gd name="T6" fmla="*/ 59 w 59"/>
                <a:gd name="T7" fmla="*/ 186 h 186"/>
                <a:gd name="T8" fmla="*/ 0 w 59"/>
                <a:gd name="T9" fmla="*/ 183 h 186"/>
                <a:gd name="T10" fmla="*/ 13 w 59"/>
                <a:gd name="T11" fmla="*/ 0 h 186"/>
              </a:gdLst>
              <a:ahLst/>
              <a:cxnLst>
                <a:cxn ang="0">
                  <a:pos x="T0" y="T1"/>
                </a:cxn>
                <a:cxn ang="0">
                  <a:pos x="T2" y="T3"/>
                </a:cxn>
                <a:cxn ang="0">
                  <a:pos x="T4" y="T5"/>
                </a:cxn>
                <a:cxn ang="0">
                  <a:pos x="T6" y="T7"/>
                </a:cxn>
                <a:cxn ang="0">
                  <a:pos x="T8" y="T9"/>
                </a:cxn>
                <a:cxn ang="0">
                  <a:pos x="T10" y="T11"/>
                </a:cxn>
              </a:cxnLst>
              <a:rect l="0" t="0" r="r" b="b"/>
              <a:pathLst>
                <a:path w="59" h="186">
                  <a:moveTo>
                    <a:pt x="13" y="0"/>
                  </a:moveTo>
                  <a:cubicBezTo>
                    <a:pt x="33" y="0"/>
                    <a:pt x="33" y="0"/>
                    <a:pt x="33" y="0"/>
                  </a:cubicBezTo>
                  <a:cubicBezTo>
                    <a:pt x="33" y="0"/>
                    <a:pt x="51" y="50"/>
                    <a:pt x="59" y="70"/>
                  </a:cubicBezTo>
                  <a:cubicBezTo>
                    <a:pt x="59" y="113"/>
                    <a:pt x="59" y="186"/>
                    <a:pt x="59" y="186"/>
                  </a:cubicBezTo>
                  <a:cubicBezTo>
                    <a:pt x="0" y="183"/>
                    <a:pt x="0" y="183"/>
                    <a:pt x="0" y="183"/>
                  </a:cubicBezTo>
                  <a:lnTo>
                    <a:pt x="13" y="0"/>
                  </a:lnTo>
                  <a:close/>
                </a:path>
              </a:pathLst>
            </a:custGeom>
            <a:solidFill>
              <a:srgbClr val="2C2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5" name="Freeform 176">
              <a:extLst>
                <a:ext uri="{FF2B5EF4-FFF2-40B4-BE49-F238E27FC236}">
                  <a16:creationId xmlns:a16="http://schemas.microsoft.com/office/drawing/2014/main" id="{4F47B785-E70D-40A6-89CC-AEF20B519E74}"/>
                </a:ext>
              </a:extLst>
            </p:cNvPr>
            <p:cNvSpPr>
              <a:spLocks/>
            </p:cNvSpPr>
            <p:nvPr/>
          </p:nvSpPr>
          <p:spPr bwMode="auto">
            <a:xfrm>
              <a:off x="4484110" y="4509498"/>
              <a:ext cx="52641" cy="80279"/>
            </a:xfrm>
            <a:custGeom>
              <a:avLst/>
              <a:gdLst>
                <a:gd name="T0" fmla="*/ 22 w 22"/>
                <a:gd name="T1" fmla="*/ 12 h 33"/>
                <a:gd name="T2" fmla="*/ 11 w 22"/>
                <a:gd name="T3" fmla="*/ 33 h 33"/>
                <a:gd name="T4" fmla="*/ 0 w 22"/>
                <a:gd name="T5" fmla="*/ 12 h 33"/>
                <a:gd name="T6" fmla="*/ 21 w 22"/>
                <a:gd name="T7" fmla="*/ 0 h 33"/>
                <a:gd name="T8" fmla="*/ 22 w 22"/>
                <a:gd name="T9" fmla="*/ 12 h 33"/>
              </a:gdLst>
              <a:ahLst/>
              <a:cxnLst>
                <a:cxn ang="0">
                  <a:pos x="T0" y="T1"/>
                </a:cxn>
                <a:cxn ang="0">
                  <a:pos x="T2" y="T3"/>
                </a:cxn>
                <a:cxn ang="0">
                  <a:pos x="T4" y="T5"/>
                </a:cxn>
                <a:cxn ang="0">
                  <a:pos x="T6" y="T7"/>
                </a:cxn>
                <a:cxn ang="0">
                  <a:pos x="T8" y="T9"/>
                </a:cxn>
              </a:cxnLst>
              <a:rect l="0" t="0" r="r" b="b"/>
              <a:pathLst>
                <a:path w="22" h="33">
                  <a:moveTo>
                    <a:pt x="22" y="12"/>
                  </a:moveTo>
                  <a:cubicBezTo>
                    <a:pt x="22" y="13"/>
                    <a:pt x="19" y="25"/>
                    <a:pt x="11" y="33"/>
                  </a:cubicBezTo>
                  <a:cubicBezTo>
                    <a:pt x="6" y="24"/>
                    <a:pt x="0" y="12"/>
                    <a:pt x="0" y="12"/>
                  </a:cubicBezTo>
                  <a:cubicBezTo>
                    <a:pt x="0" y="12"/>
                    <a:pt x="17" y="7"/>
                    <a:pt x="21" y="0"/>
                  </a:cubicBezTo>
                  <a:cubicBezTo>
                    <a:pt x="21" y="2"/>
                    <a:pt x="22" y="12"/>
                    <a:pt x="22" y="12"/>
                  </a:cubicBezTo>
                  <a:close/>
                </a:path>
              </a:pathLst>
            </a:custGeom>
            <a:solidFill>
              <a:srgbClr val="BCA4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6" name="Freeform 177">
              <a:extLst>
                <a:ext uri="{FF2B5EF4-FFF2-40B4-BE49-F238E27FC236}">
                  <a16:creationId xmlns:a16="http://schemas.microsoft.com/office/drawing/2014/main" id="{A72800AD-42A6-49A4-9BB1-9D7ABE4C03FE}"/>
                </a:ext>
              </a:extLst>
            </p:cNvPr>
            <p:cNvSpPr>
              <a:spLocks/>
            </p:cNvSpPr>
            <p:nvPr/>
          </p:nvSpPr>
          <p:spPr bwMode="auto">
            <a:xfrm>
              <a:off x="4370930" y="4521342"/>
              <a:ext cx="71067" cy="185562"/>
            </a:xfrm>
            <a:custGeom>
              <a:avLst/>
              <a:gdLst>
                <a:gd name="T0" fmla="*/ 9 w 54"/>
                <a:gd name="T1" fmla="*/ 0 h 141"/>
                <a:gd name="T2" fmla="*/ 9 w 54"/>
                <a:gd name="T3" fmla="*/ 0 h 141"/>
                <a:gd name="T4" fmla="*/ 3 w 54"/>
                <a:gd name="T5" fmla="*/ 11 h 141"/>
                <a:gd name="T6" fmla="*/ 0 w 54"/>
                <a:gd name="T7" fmla="*/ 54 h 141"/>
                <a:gd name="T8" fmla="*/ 14 w 54"/>
                <a:gd name="T9" fmla="*/ 63 h 141"/>
                <a:gd name="T10" fmla="*/ 1 w 54"/>
                <a:gd name="T11" fmla="*/ 80 h 141"/>
                <a:gd name="T12" fmla="*/ 54 w 54"/>
                <a:gd name="T13" fmla="*/ 141 h 141"/>
                <a:gd name="T14" fmla="*/ 9 w 54"/>
                <a:gd name="T15" fmla="*/ 17 h 141"/>
                <a:gd name="T16" fmla="*/ 9 w 54"/>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41">
                  <a:moveTo>
                    <a:pt x="9" y="0"/>
                  </a:moveTo>
                  <a:lnTo>
                    <a:pt x="9" y="0"/>
                  </a:lnTo>
                  <a:lnTo>
                    <a:pt x="3" y="11"/>
                  </a:lnTo>
                  <a:lnTo>
                    <a:pt x="0" y="54"/>
                  </a:lnTo>
                  <a:lnTo>
                    <a:pt x="14" y="63"/>
                  </a:lnTo>
                  <a:lnTo>
                    <a:pt x="1" y="80"/>
                  </a:lnTo>
                  <a:lnTo>
                    <a:pt x="54" y="141"/>
                  </a:lnTo>
                  <a:lnTo>
                    <a:pt x="9" y="17"/>
                  </a:lnTo>
                  <a:lnTo>
                    <a:pt x="9"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7" name="Freeform 178">
              <a:extLst>
                <a:ext uri="{FF2B5EF4-FFF2-40B4-BE49-F238E27FC236}">
                  <a16:creationId xmlns:a16="http://schemas.microsoft.com/office/drawing/2014/main" id="{19EC94D0-CE7C-490C-B2CF-3466A9FC7A69}"/>
                </a:ext>
              </a:extLst>
            </p:cNvPr>
            <p:cNvSpPr>
              <a:spLocks/>
            </p:cNvSpPr>
            <p:nvPr/>
          </p:nvSpPr>
          <p:spPr bwMode="auto">
            <a:xfrm>
              <a:off x="4507798" y="4535819"/>
              <a:ext cx="88176" cy="454035"/>
            </a:xfrm>
            <a:custGeom>
              <a:avLst/>
              <a:gdLst>
                <a:gd name="T0" fmla="*/ 62 w 67"/>
                <a:gd name="T1" fmla="*/ 0 h 345"/>
                <a:gd name="T2" fmla="*/ 24 w 67"/>
                <a:gd name="T3" fmla="*/ 0 h 345"/>
                <a:gd name="T4" fmla="*/ 0 w 67"/>
                <a:gd name="T5" fmla="*/ 130 h 345"/>
                <a:gd name="T6" fmla="*/ 0 w 67"/>
                <a:gd name="T7" fmla="*/ 345 h 345"/>
                <a:gd name="T8" fmla="*/ 67 w 67"/>
                <a:gd name="T9" fmla="*/ 345 h 345"/>
                <a:gd name="T10" fmla="*/ 62 w 67"/>
                <a:gd name="T11" fmla="*/ 0 h 345"/>
              </a:gdLst>
              <a:ahLst/>
              <a:cxnLst>
                <a:cxn ang="0">
                  <a:pos x="T0" y="T1"/>
                </a:cxn>
                <a:cxn ang="0">
                  <a:pos x="T2" y="T3"/>
                </a:cxn>
                <a:cxn ang="0">
                  <a:pos x="T4" y="T5"/>
                </a:cxn>
                <a:cxn ang="0">
                  <a:pos x="T6" y="T7"/>
                </a:cxn>
                <a:cxn ang="0">
                  <a:pos x="T8" y="T9"/>
                </a:cxn>
                <a:cxn ang="0">
                  <a:pos x="T10" y="T11"/>
                </a:cxn>
              </a:cxnLst>
              <a:rect l="0" t="0" r="r" b="b"/>
              <a:pathLst>
                <a:path w="67" h="345">
                  <a:moveTo>
                    <a:pt x="62" y="0"/>
                  </a:moveTo>
                  <a:lnTo>
                    <a:pt x="24" y="0"/>
                  </a:lnTo>
                  <a:lnTo>
                    <a:pt x="0" y="130"/>
                  </a:lnTo>
                  <a:lnTo>
                    <a:pt x="0" y="345"/>
                  </a:lnTo>
                  <a:lnTo>
                    <a:pt x="67" y="345"/>
                  </a:lnTo>
                  <a:lnTo>
                    <a:pt x="62" y="0"/>
                  </a:lnTo>
                  <a:close/>
                </a:path>
              </a:pathLst>
            </a:custGeom>
            <a:solidFill>
              <a:srgbClr val="2C2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8" name="Freeform 179">
              <a:extLst>
                <a:ext uri="{FF2B5EF4-FFF2-40B4-BE49-F238E27FC236}">
                  <a16:creationId xmlns:a16="http://schemas.microsoft.com/office/drawing/2014/main" id="{415569B9-01AA-4CB5-81B1-A4B306D95C4C}"/>
                </a:ext>
              </a:extLst>
            </p:cNvPr>
            <p:cNvSpPr>
              <a:spLocks/>
            </p:cNvSpPr>
            <p:nvPr/>
          </p:nvSpPr>
          <p:spPr bwMode="auto">
            <a:xfrm>
              <a:off x="4507798" y="4521342"/>
              <a:ext cx="48694" cy="185562"/>
            </a:xfrm>
            <a:custGeom>
              <a:avLst/>
              <a:gdLst>
                <a:gd name="T0" fmla="*/ 22 w 37"/>
                <a:gd name="T1" fmla="*/ 0 h 141"/>
                <a:gd name="T2" fmla="*/ 22 w 37"/>
                <a:gd name="T3" fmla="*/ 0 h 141"/>
                <a:gd name="T4" fmla="*/ 28 w 37"/>
                <a:gd name="T5" fmla="*/ 11 h 141"/>
                <a:gd name="T6" fmla="*/ 37 w 37"/>
                <a:gd name="T7" fmla="*/ 54 h 141"/>
                <a:gd name="T8" fmla="*/ 22 w 37"/>
                <a:gd name="T9" fmla="*/ 63 h 141"/>
                <a:gd name="T10" fmla="*/ 37 w 37"/>
                <a:gd name="T11" fmla="*/ 80 h 141"/>
                <a:gd name="T12" fmla="*/ 0 w 37"/>
                <a:gd name="T13" fmla="*/ 141 h 141"/>
                <a:gd name="T14" fmla="*/ 22 w 37"/>
                <a:gd name="T15" fmla="*/ 17 h 141"/>
                <a:gd name="T16" fmla="*/ 22 w 37"/>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41">
                  <a:moveTo>
                    <a:pt x="22" y="0"/>
                  </a:moveTo>
                  <a:lnTo>
                    <a:pt x="22" y="0"/>
                  </a:lnTo>
                  <a:lnTo>
                    <a:pt x="28" y="11"/>
                  </a:lnTo>
                  <a:lnTo>
                    <a:pt x="37" y="54"/>
                  </a:lnTo>
                  <a:lnTo>
                    <a:pt x="22" y="63"/>
                  </a:lnTo>
                  <a:lnTo>
                    <a:pt x="37" y="80"/>
                  </a:lnTo>
                  <a:lnTo>
                    <a:pt x="0" y="141"/>
                  </a:lnTo>
                  <a:lnTo>
                    <a:pt x="22" y="17"/>
                  </a:lnTo>
                  <a:lnTo>
                    <a:pt x="22"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9" name="Freeform 180">
              <a:extLst>
                <a:ext uri="{FF2B5EF4-FFF2-40B4-BE49-F238E27FC236}">
                  <a16:creationId xmlns:a16="http://schemas.microsoft.com/office/drawing/2014/main" id="{352A9600-26A8-4C39-B9B7-CF7605F3C38C}"/>
                </a:ext>
              </a:extLst>
            </p:cNvPr>
            <p:cNvSpPr>
              <a:spLocks/>
            </p:cNvSpPr>
            <p:nvPr/>
          </p:nvSpPr>
          <p:spPr bwMode="auto">
            <a:xfrm>
              <a:off x="4556493" y="4535819"/>
              <a:ext cx="165822" cy="214515"/>
            </a:xfrm>
            <a:custGeom>
              <a:avLst/>
              <a:gdLst>
                <a:gd name="T0" fmla="*/ 25 w 126"/>
                <a:gd name="T1" fmla="*/ 0 h 163"/>
                <a:gd name="T2" fmla="*/ 126 w 126"/>
                <a:gd name="T3" fmla="*/ 132 h 163"/>
                <a:gd name="T4" fmla="*/ 105 w 126"/>
                <a:gd name="T5" fmla="*/ 163 h 163"/>
                <a:gd name="T6" fmla="*/ 0 w 126"/>
                <a:gd name="T7" fmla="*/ 69 h 163"/>
                <a:gd name="T8" fmla="*/ 25 w 126"/>
                <a:gd name="T9" fmla="*/ 0 h 163"/>
              </a:gdLst>
              <a:ahLst/>
              <a:cxnLst>
                <a:cxn ang="0">
                  <a:pos x="T0" y="T1"/>
                </a:cxn>
                <a:cxn ang="0">
                  <a:pos x="T2" y="T3"/>
                </a:cxn>
                <a:cxn ang="0">
                  <a:pos x="T4" y="T5"/>
                </a:cxn>
                <a:cxn ang="0">
                  <a:pos x="T6" y="T7"/>
                </a:cxn>
                <a:cxn ang="0">
                  <a:pos x="T8" y="T9"/>
                </a:cxn>
              </a:cxnLst>
              <a:rect l="0" t="0" r="r" b="b"/>
              <a:pathLst>
                <a:path w="126" h="163">
                  <a:moveTo>
                    <a:pt x="25" y="0"/>
                  </a:moveTo>
                  <a:lnTo>
                    <a:pt x="126" y="132"/>
                  </a:lnTo>
                  <a:lnTo>
                    <a:pt x="105" y="163"/>
                  </a:lnTo>
                  <a:lnTo>
                    <a:pt x="0" y="69"/>
                  </a:lnTo>
                  <a:lnTo>
                    <a:pt x="25" y="0"/>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0" name="Freeform 181">
              <a:extLst>
                <a:ext uri="{FF2B5EF4-FFF2-40B4-BE49-F238E27FC236}">
                  <a16:creationId xmlns:a16="http://schemas.microsoft.com/office/drawing/2014/main" id="{F178DCBF-F872-4C09-8ECB-3F6EDD84C99D}"/>
                </a:ext>
              </a:extLst>
            </p:cNvPr>
            <p:cNvSpPr>
              <a:spLocks/>
            </p:cNvSpPr>
            <p:nvPr/>
          </p:nvSpPr>
          <p:spPr bwMode="auto">
            <a:xfrm>
              <a:off x="4657827" y="4555559"/>
              <a:ext cx="88176" cy="194775"/>
            </a:xfrm>
            <a:custGeom>
              <a:avLst/>
              <a:gdLst>
                <a:gd name="T0" fmla="*/ 0 w 67"/>
                <a:gd name="T1" fmla="*/ 111 h 148"/>
                <a:gd name="T2" fmla="*/ 28 w 67"/>
                <a:gd name="T3" fmla="*/ 148 h 148"/>
                <a:gd name="T4" fmla="*/ 67 w 67"/>
                <a:gd name="T5" fmla="*/ 145 h 148"/>
                <a:gd name="T6" fmla="*/ 64 w 67"/>
                <a:gd name="T7" fmla="*/ 0 h 148"/>
                <a:gd name="T8" fmla="*/ 29 w 67"/>
                <a:gd name="T9" fmla="*/ 8 h 148"/>
                <a:gd name="T10" fmla="*/ 0 w 67"/>
                <a:gd name="T11" fmla="*/ 111 h 148"/>
              </a:gdLst>
              <a:ahLst/>
              <a:cxnLst>
                <a:cxn ang="0">
                  <a:pos x="T0" y="T1"/>
                </a:cxn>
                <a:cxn ang="0">
                  <a:pos x="T2" y="T3"/>
                </a:cxn>
                <a:cxn ang="0">
                  <a:pos x="T4" y="T5"/>
                </a:cxn>
                <a:cxn ang="0">
                  <a:pos x="T6" y="T7"/>
                </a:cxn>
                <a:cxn ang="0">
                  <a:pos x="T8" y="T9"/>
                </a:cxn>
                <a:cxn ang="0">
                  <a:pos x="T10" y="T11"/>
                </a:cxn>
              </a:cxnLst>
              <a:rect l="0" t="0" r="r" b="b"/>
              <a:pathLst>
                <a:path w="67" h="148">
                  <a:moveTo>
                    <a:pt x="0" y="111"/>
                  </a:moveTo>
                  <a:lnTo>
                    <a:pt x="28" y="148"/>
                  </a:lnTo>
                  <a:lnTo>
                    <a:pt x="67" y="145"/>
                  </a:lnTo>
                  <a:lnTo>
                    <a:pt x="64" y="0"/>
                  </a:lnTo>
                  <a:lnTo>
                    <a:pt x="29" y="8"/>
                  </a:lnTo>
                  <a:lnTo>
                    <a:pt x="0" y="111"/>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1" name="Freeform 182">
              <a:extLst>
                <a:ext uri="{FF2B5EF4-FFF2-40B4-BE49-F238E27FC236}">
                  <a16:creationId xmlns:a16="http://schemas.microsoft.com/office/drawing/2014/main" id="{BB2BF926-086D-4D40-8005-72AD26EC2D14}"/>
                </a:ext>
              </a:extLst>
            </p:cNvPr>
            <p:cNvSpPr>
              <a:spLocks/>
            </p:cNvSpPr>
            <p:nvPr/>
          </p:nvSpPr>
          <p:spPr bwMode="auto">
            <a:xfrm>
              <a:off x="4227481" y="4975377"/>
              <a:ext cx="88176" cy="101336"/>
            </a:xfrm>
            <a:custGeom>
              <a:avLst/>
              <a:gdLst>
                <a:gd name="T0" fmla="*/ 7 w 37"/>
                <a:gd name="T1" fmla="*/ 20 h 42"/>
                <a:gd name="T2" fmla="*/ 14 w 37"/>
                <a:gd name="T3" fmla="*/ 10 h 42"/>
                <a:gd name="T4" fmla="*/ 16 w 37"/>
                <a:gd name="T5" fmla="*/ 8 h 42"/>
                <a:gd name="T6" fmla="*/ 20 w 37"/>
                <a:gd name="T7" fmla="*/ 0 h 42"/>
                <a:gd name="T8" fmla="*/ 36 w 37"/>
                <a:gd name="T9" fmla="*/ 1 h 42"/>
                <a:gd name="T10" fmla="*/ 36 w 37"/>
                <a:gd name="T11" fmla="*/ 34 h 42"/>
                <a:gd name="T12" fmla="*/ 30 w 37"/>
                <a:gd name="T13" fmla="*/ 37 h 42"/>
                <a:gd name="T14" fmla="*/ 30 w 37"/>
                <a:gd name="T15" fmla="*/ 37 h 42"/>
                <a:gd name="T16" fmla="*/ 24 w 37"/>
                <a:gd name="T17" fmla="*/ 37 h 42"/>
                <a:gd name="T18" fmla="*/ 24 w 37"/>
                <a:gd name="T19" fmla="*/ 34 h 42"/>
                <a:gd name="T20" fmla="*/ 24 w 37"/>
                <a:gd name="T21" fmla="*/ 34 h 42"/>
                <a:gd name="T22" fmla="*/ 23 w 37"/>
                <a:gd name="T23" fmla="*/ 38 h 42"/>
                <a:gd name="T24" fmla="*/ 17 w 37"/>
                <a:gd name="T25" fmla="*/ 37 h 42"/>
                <a:gd name="T26" fmla="*/ 17 w 37"/>
                <a:gd name="T27" fmla="*/ 34 h 42"/>
                <a:gd name="T28" fmla="*/ 17 w 37"/>
                <a:gd name="T29" fmla="*/ 34 h 42"/>
                <a:gd name="T30" fmla="*/ 17 w 37"/>
                <a:gd name="T31" fmla="*/ 36 h 42"/>
                <a:gd name="T32" fmla="*/ 16 w 37"/>
                <a:gd name="T33" fmla="*/ 37 h 42"/>
                <a:gd name="T34" fmla="*/ 10 w 37"/>
                <a:gd name="T35" fmla="*/ 36 h 42"/>
                <a:gd name="T36" fmla="*/ 10 w 37"/>
                <a:gd name="T37" fmla="*/ 26 h 42"/>
                <a:gd name="T38" fmla="*/ 0 w 37"/>
                <a:gd name="T39" fmla="*/ 24 h 42"/>
                <a:gd name="T40" fmla="*/ 7 w 37"/>
                <a:gd name="T4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2">
                  <a:moveTo>
                    <a:pt x="7" y="20"/>
                  </a:moveTo>
                  <a:cubicBezTo>
                    <a:pt x="9" y="18"/>
                    <a:pt x="13" y="11"/>
                    <a:pt x="14" y="10"/>
                  </a:cubicBezTo>
                  <a:cubicBezTo>
                    <a:pt x="15" y="9"/>
                    <a:pt x="15" y="9"/>
                    <a:pt x="16" y="8"/>
                  </a:cubicBezTo>
                  <a:cubicBezTo>
                    <a:pt x="19" y="4"/>
                    <a:pt x="20" y="0"/>
                    <a:pt x="20" y="0"/>
                  </a:cubicBezTo>
                  <a:cubicBezTo>
                    <a:pt x="36" y="1"/>
                    <a:pt x="36" y="1"/>
                    <a:pt x="36" y="1"/>
                  </a:cubicBezTo>
                  <a:cubicBezTo>
                    <a:pt x="36" y="1"/>
                    <a:pt x="36" y="25"/>
                    <a:pt x="36" y="34"/>
                  </a:cubicBezTo>
                  <a:cubicBezTo>
                    <a:pt x="37" y="40"/>
                    <a:pt x="32" y="42"/>
                    <a:pt x="30" y="37"/>
                  </a:cubicBezTo>
                  <a:cubicBezTo>
                    <a:pt x="30" y="37"/>
                    <a:pt x="30" y="37"/>
                    <a:pt x="30" y="37"/>
                  </a:cubicBezTo>
                  <a:cubicBezTo>
                    <a:pt x="30" y="42"/>
                    <a:pt x="23" y="42"/>
                    <a:pt x="24" y="37"/>
                  </a:cubicBezTo>
                  <a:cubicBezTo>
                    <a:pt x="24" y="36"/>
                    <a:pt x="24" y="35"/>
                    <a:pt x="24" y="34"/>
                  </a:cubicBezTo>
                  <a:cubicBezTo>
                    <a:pt x="24" y="34"/>
                    <a:pt x="24" y="34"/>
                    <a:pt x="24" y="34"/>
                  </a:cubicBezTo>
                  <a:cubicBezTo>
                    <a:pt x="23" y="35"/>
                    <a:pt x="23" y="37"/>
                    <a:pt x="23" y="38"/>
                  </a:cubicBezTo>
                  <a:cubicBezTo>
                    <a:pt x="23" y="42"/>
                    <a:pt x="16" y="42"/>
                    <a:pt x="17" y="37"/>
                  </a:cubicBezTo>
                  <a:cubicBezTo>
                    <a:pt x="17" y="36"/>
                    <a:pt x="17" y="35"/>
                    <a:pt x="17" y="34"/>
                  </a:cubicBezTo>
                  <a:cubicBezTo>
                    <a:pt x="17" y="34"/>
                    <a:pt x="17" y="34"/>
                    <a:pt x="17" y="34"/>
                  </a:cubicBezTo>
                  <a:cubicBezTo>
                    <a:pt x="17" y="35"/>
                    <a:pt x="17" y="35"/>
                    <a:pt x="17" y="36"/>
                  </a:cubicBezTo>
                  <a:cubicBezTo>
                    <a:pt x="17" y="36"/>
                    <a:pt x="16" y="37"/>
                    <a:pt x="16" y="37"/>
                  </a:cubicBezTo>
                  <a:cubicBezTo>
                    <a:pt x="15" y="42"/>
                    <a:pt x="10" y="39"/>
                    <a:pt x="10" y="36"/>
                  </a:cubicBezTo>
                  <a:cubicBezTo>
                    <a:pt x="9" y="34"/>
                    <a:pt x="10" y="27"/>
                    <a:pt x="10" y="26"/>
                  </a:cubicBezTo>
                  <a:cubicBezTo>
                    <a:pt x="10" y="28"/>
                    <a:pt x="0" y="27"/>
                    <a:pt x="0" y="24"/>
                  </a:cubicBezTo>
                  <a:cubicBezTo>
                    <a:pt x="0" y="21"/>
                    <a:pt x="4" y="22"/>
                    <a:pt x="7" y="20"/>
                  </a:cubicBezTo>
                  <a:close/>
                </a:path>
              </a:pathLst>
            </a:custGeom>
            <a:solidFill>
              <a:srgbClr val="FCBE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2" name="Freeform 183">
              <a:extLst>
                <a:ext uri="{FF2B5EF4-FFF2-40B4-BE49-F238E27FC236}">
                  <a16:creationId xmlns:a16="http://schemas.microsoft.com/office/drawing/2014/main" id="{575215C6-070F-40FB-A75B-8711A95A1D68}"/>
                </a:ext>
              </a:extLst>
            </p:cNvPr>
            <p:cNvSpPr>
              <a:spLocks/>
            </p:cNvSpPr>
            <p:nvPr/>
          </p:nvSpPr>
          <p:spPr bwMode="auto">
            <a:xfrm>
              <a:off x="4268279" y="4967481"/>
              <a:ext cx="47377" cy="25006"/>
            </a:xfrm>
            <a:custGeom>
              <a:avLst/>
              <a:gdLst>
                <a:gd name="T0" fmla="*/ 19 w 20"/>
                <a:gd name="T1" fmla="*/ 10 h 10"/>
                <a:gd name="T2" fmla="*/ 20 w 20"/>
                <a:gd name="T3" fmla="*/ 1 h 10"/>
                <a:gd name="T4" fmla="*/ 1 w 20"/>
                <a:gd name="T5" fmla="*/ 0 h 10"/>
                <a:gd name="T6" fmla="*/ 0 w 20"/>
                <a:gd name="T7" fmla="*/ 8 h 10"/>
                <a:gd name="T8" fmla="*/ 19 w 20"/>
                <a:gd name="T9" fmla="*/ 10 h 10"/>
              </a:gdLst>
              <a:ahLst/>
              <a:cxnLst>
                <a:cxn ang="0">
                  <a:pos x="T0" y="T1"/>
                </a:cxn>
                <a:cxn ang="0">
                  <a:pos x="T2" y="T3"/>
                </a:cxn>
                <a:cxn ang="0">
                  <a:pos x="T4" y="T5"/>
                </a:cxn>
                <a:cxn ang="0">
                  <a:pos x="T6" y="T7"/>
                </a:cxn>
                <a:cxn ang="0">
                  <a:pos x="T8" y="T9"/>
                </a:cxn>
              </a:cxnLst>
              <a:rect l="0" t="0" r="r" b="b"/>
              <a:pathLst>
                <a:path w="20" h="10">
                  <a:moveTo>
                    <a:pt x="19" y="10"/>
                  </a:moveTo>
                  <a:cubicBezTo>
                    <a:pt x="19" y="9"/>
                    <a:pt x="20" y="1"/>
                    <a:pt x="20" y="1"/>
                  </a:cubicBezTo>
                  <a:cubicBezTo>
                    <a:pt x="1" y="0"/>
                    <a:pt x="1" y="0"/>
                    <a:pt x="1" y="0"/>
                  </a:cubicBezTo>
                  <a:cubicBezTo>
                    <a:pt x="0" y="8"/>
                    <a:pt x="0" y="8"/>
                    <a:pt x="0" y="8"/>
                  </a:cubicBezTo>
                  <a:lnTo>
                    <a:pt x="19" y="10"/>
                  </a:lnTo>
                  <a:close/>
                </a:path>
              </a:pathLst>
            </a:custGeom>
            <a:solidFill>
              <a:srgbClr val="ED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3" name="Freeform 184">
              <a:extLst>
                <a:ext uri="{FF2B5EF4-FFF2-40B4-BE49-F238E27FC236}">
                  <a16:creationId xmlns:a16="http://schemas.microsoft.com/office/drawing/2014/main" id="{366F6535-BE5B-411A-A2B1-4BD32FDB8783}"/>
                </a:ext>
              </a:extLst>
            </p:cNvPr>
            <p:cNvSpPr>
              <a:spLocks/>
            </p:cNvSpPr>
            <p:nvPr/>
          </p:nvSpPr>
          <p:spPr bwMode="auto">
            <a:xfrm>
              <a:off x="4268279" y="4555560"/>
              <a:ext cx="88176" cy="419818"/>
            </a:xfrm>
            <a:custGeom>
              <a:avLst/>
              <a:gdLst>
                <a:gd name="T0" fmla="*/ 20 w 37"/>
                <a:gd name="T1" fmla="*/ 172 h 172"/>
                <a:gd name="T2" fmla="*/ 37 w 37"/>
                <a:gd name="T3" fmla="*/ 56 h 172"/>
                <a:gd name="T4" fmla="*/ 27 w 37"/>
                <a:gd name="T5" fmla="*/ 0 h 172"/>
                <a:gd name="T6" fmla="*/ 0 w 37"/>
                <a:gd name="T7" fmla="*/ 171 h 172"/>
                <a:gd name="T8" fmla="*/ 20 w 37"/>
                <a:gd name="T9" fmla="*/ 172 h 172"/>
              </a:gdLst>
              <a:ahLst/>
              <a:cxnLst>
                <a:cxn ang="0">
                  <a:pos x="T0" y="T1"/>
                </a:cxn>
                <a:cxn ang="0">
                  <a:pos x="T2" y="T3"/>
                </a:cxn>
                <a:cxn ang="0">
                  <a:pos x="T4" y="T5"/>
                </a:cxn>
                <a:cxn ang="0">
                  <a:pos x="T6" y="T7"/>
                </a:cxn>
                <a:cxn ang="0">
                  <a:pos x="T8" y="T9"/>
                </a:cxn>
              </a:cxnLst>
              <a:rect l="0" t="0" r="r" b="b"/>
              <a:pathLst>
                <a:path w="37" h="172">
                  <a:moveTo>
                    <a:pt x="20" y="172"/>
                  </a:moveTo>
                  <a:cubicBezTo>
                    <a:pt x="20" y="165"/>
                    <a:pt x="37" y="56"/>
                    <a:pt x="37" y="56"/>
                  </a:cubicBezTo>
                  <a:cubicBezTo>
                    <a:pt x="37" y="56"/>
                    <a:pt x="26" y="5"/>
                    <a:pt x="27" y="0"/>
                  </a:cubicBezTo>
                  <a:cubicBezTo>
                    <a:pt x="14" y="6"/>
                    <a:pt x="0" y="171"/>
                    <a:pt x="0" y="171"/>
                  </a:cubicBezTo>
                  <a:lnTo>
                    <a:pt x="20" y="172"/>
                  </a:lnTo>
                  <a:close/>
                </a:path>
              </a:pathLst>
            </a:custGeom>
            <a:solidFill>
              <a:srgbClr val="1B1C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4" name="Freeform 185">
              <a:extLst>
                <a:ext uri="{FF2B5EF4-FFF2-40B4-BE49-F238E27FC236}">
                  <a16:creationId xmlns:a16="http://schemas.microsoft.com/office/drawing/2014/main" id="{0CC98C75-419E-420D-8446-B99B892F8ECD}"/>
                </a:ext>
              </a:extLst>
            </p:cNvPr>
            <p:cNvSpPr>
              <a:spLocks/>
            </p:cNvSpPr>
            <p:nvPr/>
          </p:nvSpPr>
          <p:spPr bwMode="auto">
            <a:xfrm>
              <a:off x="4248538" y="5028020"/>
              <a:ext cx="22373" cy="44745"/>
            </a:xfrm>
            <a:custGeom>
              <a:avLst/>
              <a:gdLst>
                <a:gd name="T0" fmla="*/ 4 w 9"/>
                <a:gd name="T1" fmla="*/ 0 h 18"/>
                <a:gd name="T2" fmla="*/ 1 w 9"/>
                <a:gd name="T3" fmla="*/ 4 h 18"/>
                <a:gd name="T4" fmla="*/ 0 w 9"/>
                <a:gd name="T5" fmla="*/ 10 h 18"/>
                <a:gd name="T6" fmla="*/ 0 w 9"/>
                <a:gd name="T7" fmla="*/ 14 h 18"/>
                <a:gd name="T8" fmla="*/ 3 w 9"/>
                <a:gd name="T9" fmla="*/ 18 h 18"/>
                <a:gd name="T10" fmla="*/ 6 w 9"/>
                <a:gd name="T11" fmla="*/ 17 h 18"/>
                <a:gd name="T12" fmla="*/ 8 w 9"/>
                <a:gd name="T13" fmla="*/ 14 h 18"/>
                <a:gd name="T14" fmla="*/ 8 w 9"/>
                <a:gd name="T15" fmla="*/ 7 h 18"/>
                <a:gd name="T16" fmla="*/ 8 w 9"/>
                <a:gd name="T17" fmla="*/ 2 h 18"/>
                <a:gd name="T18" fmla="*/ 4 w 9"/>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0"/>
                  </a:moveTo>
                  <a:cubicBezTo>
                    <a:pt x="3" y="1"/>
                    <a:pt x="2" y="2"/>
                    <a:pt x="1" y="4"/>
                  </a:cubicBezTo>
                  <a:cubicBezTo>
                    <a:pt x="1" y="6"/>
                    <a:pt x="0" y="8"/>
                    <a:pt x="0" y="10"/>
                  </a:cubicBezTo>
                  <a:cubicBezTo>
                    <a:pt x="0" y="12"/>
                    <a:pt x="0" y="13"/>
                    <a:pt x="0" y="14"/>
                  </a:cubicBezTo>
                  <a:cubicBezTo>
                    <a:pt x="1" y="16"/>
                    <a:pt x="2" y="17"/>
                    <a:pt x="3" y="18"/>
                  </a:cubicBezTo>
                  <a:cubicBezTo>
                    <a:pt x="4" y="18"/>
                    <a:pt x="5" y="18"/>
                    <a:pt x="6" y="17"/>
                  </a:cubicBezTo>
                  <a:cubicBezTo>
                    <a:pt x="7" y="16"/>
                    <a:pt x="7" y="15"/>
                    <a:pt x="8" y="14"/>
                  </a:cubicBezTo>
                  <a:cubicBezTo>
                    <a:pt x="8" y="12"/>
                    <a:pt x="8" y="10"/>
                    <a:pt x="8" y="7"/>
                  </a:cubicBezTo>
                  <a:cubicBezTo>
                    <a:pt x="9" y="6"/>
                    <a:pt x="9" y="4"/>
                    <a:pt x="8" y="2"/>
                  </a:cubicBezTo>
                  <a:cubicBezTo>
                    <a:pt x="8" y="1"/>
                    <a:pt x="6" y="0"/>
                    <a:pt x="4" y="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5" name="Freeform 186">
              <a:extLst>
                <a:ext uri="{FF2B5EF4-FFF2-40B4-BE49-F238E27FC236}">
                  <a16:creationId xmlns:a16="http://schemas.microsoft.com/office/drawing/2014/main" id="{6897B43B-51BB-4F43-8178-8532F8E31FE9}"/>
                </a:ext>
              </a:extLst>
            </p:cNvPr>
            <p:cNvSpPr>
              <a:spLocks/>
            </p:cNvSpPr>
            <p:nvPr/>
          </p:nvSpPr>
          <p:spPr bwMode="auto">
            <a:xfrm>
              <a:off x="4265647" y="5030651"/>
              <a:ext cx="18424" cy="46062"/>
            </a:xfrm>
            <a:custGeom>
              <a:avLst/>
              <a:gdLst>
                <a:gd name="T0" fmla="*/ 6 w 8"/>
                <a:gd name="T1" fmla="*/ 1 h 19"/>
                <a:gd name="T2" fmla="*/ 3 w 8"/>
                <a:gd name="T3" fmla="*/ 2 h 19"/>
                <a:gd name="T4" fmla="*/ 2 w 8"/>
                <a:gd name="T5" fmla="*/ 5 h 19"/>
                <a:gd name="T6" fmla="*/ 0 w 8"/>
                <a:gd name="T7" fmla="*/ 13 h 19"/>
                <a:gd name="T8" fmla="*/ 1 w 8"/>
                <a:gd name="T9" fmla="*/ 16 h 19"/>
                <a:gd name="T10" fmla="*/ 4 w 8"/>
                <a:gd name="T11" fmla="*/ 18 h 19"/>
                <a:gd name="T12" fmla="*/ 7 w 8"/>
                <a:gd name="T13" fmla="*/ 17 h 19"/>
                <a:gd name="T14" fmla="*/ 8 w 8"/>
                <a:gd name="T15" fmla="*/ 15 h 19"/>
                <a:gd name="T16" fmla="*/ 8 w 8"/>
                <a:gd name="T17" fmla="*/ 4 h 19"/>
                <a:gd name="T18" fmla="*/ 6 w 8"/>
                <a:gd name="T1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6" y="1"/>
                  </a:moveTo>
                  <a:cubicBezTo>
                    <a:pt x="5" y="0"/>
                    <a:pt x="4" y="1"/>
                    <a:pt x="3" y="2"/>
                  </a:cubicBezTo>
                  <a:cubicBezTo>
                    <a:pt x="2" y="2"/>
                    <a:pt x="2" y="3"/>
                    <a:pt x="2" y="5"/>
                  </a:cubicBezTo>
                  <a:cubicBezTo>
                    <a:pt x="1" y="7"/>
                    <a:pt x="1" y="10"/>
                    <a:pt x="0" y="13"/>
                  </a:cubicBezTo>
                  <a:cubicBezTo>
                    <a:pt x="0" y="14"/>
                    <a:pt x="0" y="15"/>
                    <a:pt x="1" y="16"/>
                  </a:cubicBezTo>
                  <a:cubicBezTo>
                    <a:pt x="1" y="17"/>
                    <a:pt x="2" y="18"/>
                    <a:pt x="4" y="18"/>
                  </a:cubicBezTo>
                  <a:cubicBezTo>
                    <a:pt x="5" y="19"/>
                    <a:pt x="6" y="18"/>
                    <a:pt x="7" y="17"/>
                  </a:cubicBezTo>
                  <a:cubicBezTo>
                    <a:pt x="7" y="16"/>
                    <a:pt x="8" y="15"/>
                    <a:pt x="8" y="15"/>
                  </a:cubicBezTo>
                  <a:cubicBezTo>
                    <a:pt x="8" y="11"/>
                    <a:pt x="8" y="7"/>
                    <a:pt x="8" y="4"/>
                  </a:cubicBezTo>
                  <a:cubicBezTo>
                    <a:pt x="8" y="3"/>
                    <a:pt x="7" y="1"/>
                    <a:pt x="6" y="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6" name="Freeform 187">
              <a:extLst>
                <a:ext uri="{FF2B5EF4-FFF2-40B4-BE49-F238E27FC236}">
                  <a16:creationId xmlns:a16="http://schemas.microsoft.com/office/drawing/2014/main" id="{2F8979E1-022A-46F6-ACF4-30A5D0A40A3C}"/>
                </a:ext>
              </a:extLst>
            </p:cNvPr>
            <p:cNvSpPr>
              <a:spLocks/>
            </p:cNvSpPr>
            <p:nvPr/>
          </p:nvSpPr>
          <p:spPr bwMode="auto">
            <a:xfrm>
              <a:off x="4282755" y="5035915"/>
              <a:ext cx="15793" cy="40797"/>
            </a:xfrm>
            <a:custGeom>
              <a:avLst/>
              <a:gdLst>
                <a:gd name="T0" fmla="*/ 7 w 7"/>
                <a:gd name="T1" fmla="*/ 7 h 17"/>
                <a:gd name="T2" fmla="*/ 7 w 7"/>
                <a:gd name="T3" fmla="*/ 2 h 17"/>
                <a:gd name="T4" fmla="*/ 3 w 7"/>
                <a:gd name="T5" fmla="*/ 0 h 17"/>
                <a:gd name="T6" fmla="*/ 1 w 7"/>
                <a:gd name="T7" fmla="*/ 2 h 17"/>
                <a:gd name="T8" fmla="*/ 1 w 7"/>
                <a:gd name="T9" fmla="*/ 5 h 17"/>
                <a:gd name="T10" fmla="*/ 0 w 7"/>
                <a:gd name="T11" fmla="*/ 10 h 17"/>
                <a:gd name="T12" fmla="*/ 1 w 7"/>
                <a:gd name="T13" fmla="*/ 15 h 17"/>
                <a:gd name="T14" fmla="*/ 3 w 7"/>
                <a:gd name="T15" fmla="*/ 17 h 17"/>
                <a:gd name="T16" fmla="*/ 7 w 7"/>
                <a:gd name="T17" fmla="*/ 15 h 17"/>
                <a:gd name="T18" fmla="*/ 7 w 7"/>
                <a:gd name="T19" fmla="*/ 12 h 17"/>
                <a:gd name="T20" fmla="*/ 7 w 7"/>
                <a:gd name="T21"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7">
                  <a:moveTo>
                    <a:pt x="7" y="7"/>
                  </a:moveTo>
                  <a:cubicBezTo>
                    <a:pt x="7" y="5"/>
                    <a:pt x="7" y="3"/>
                    <a:pt x="7" y="2"/>
                  </a:cubicBezTo>
                  <a:cubicBezTo>
                    <a:pt x="6" y="1"/>
                    <a:pt x="4" y="0"/>
                    <a:pt x="3" y="0"/>
                  </a:cubicBezTo>
                  <a:cubicBezTo>
                    <a:pt x="2" y="0"/>
                    <a:pt x="2" y="1"/>
                    <a:pt x="1" y="2"/>
                  </a:cubicBezTo>
                  <a:cubicBezTo>
                    <a:pt x="1" y="3"/>
                    <a:pt x="1" y="4"/>
                    <a:pt x="1" y="5"/>
                  </a:cubicBezTo>
                  <a:cubicBezTo>
                    <a:pt x="1" y="6"/>
                    <a:pt x="0" y="8"/>
                    <a:pt x="0" y="10"/>
                  </a:cubicBezTo>
                  <a:cubicBezTo>
                    <a:pt x="0" y="11"/>
                    <a:pt x="0" y="13"/>
                    <a:pt x="1" y="15"/>
                  </a:cubicBezTo>
                  <a:cubicBezTo>
                    <a:pt x="1" y="16"/>
                    <a:pt x="2" y="16"/>
                    <a:pt x="3" y="17"/>
                  </a:cubicBezTo>
                  <a:cubicBezTo>
                    <a:pt x="5" y="17"/>
                    <a:pt x="6" y="16"/>
                    <a:pt x="7" y="15"/>
                  </a:cubicBezTo>
                  <a:cubicBezTo>
                    <a:pt x="7" y="14"/>
                    <a:pt x="7" y="13"/>
                    <a:pt x="7" y="12"/>
                  </a:cubicBezTo>
                  <a:cubicBezTo>
                    <a:pt x="7" y="10"/>
                    <a:pt x="7" y="8"/>
                    <a:pt x="7" y="7"/>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7" name="Freeform 188">
              <a:extLst>
                <a:ext uri="{FF2B5EF4-FFF2-40B4-BE49-F238E27FC236}">
                  <a16:creationId xmlns:a16="http://schemas.microsoft.com/office/drawing/2014/main" id="{6D436D95-2128-440B-8059-17BE9FBA0358}"/>
                </a:ext>
              </a:extLst>
            </p:cNvPr>
            <p:cNvSpPr>
              <a:spLocks/>
            </p:cNvSpPr>
            <p:nvPr/>
          </p:nvSpPr>
          <p:spPr bwMode="auto">
            <a:xfrm>
              <a:off x="4298548" y="5042496"/>
              <a:ext cx="17109" cy="31585"/>
            </a:xfrm>
            <a:custGeom>
              <a:avLst/>
              <a:gdLst>
                <a:gd name="T0" fmla="*/ 0 w 7"/>
                <a:gd name="T1" fmla="*/ 10 h 13"/>
                <a:gd name="T2" fmla="*/ 2 w 7"/>
                <a:gd name="T3" fmla="*/ 13 h 13"/>
                <a:gd name="T4" fmla="*/ 6 w 7"/>
                <a:gd name="T5" fmla="*/ 11 h 13"/>
                <a:gd name="T6" fmla="*/ 7 w 7"/>
                <a:gd name="T7" fmla="*/ 7 h 13"/>
                <a:gd name="T8" fmla="*/ 4 w 7"/>
                <a:gd name="T9" fmla="*/ 1 h 13"/>
                <a:gd name="T10" fmla="*/ 1 w 7"/>
                <a:gd name="T11" fmla="*/ 0 h 13"/>
                <a:gd name="T12" fmla="*/ 0 w 7"/>
                <a:gd name="T13" fmla="*/ 2 h 13"/>
                <a:gd name="T14" fmla="*/ 0 w 7"/>
                <a:gd name="T15" fmla="*/ 1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0" y="10"/>
                  </a:moveTo>
                  <a:cubicBezTo>
                    <a:pt x="0" y="11"/>
                    <a:pt x="1" y="13"/>
                    <a:pt x="2" y="13"/>
                  </a:cubicBezTo>
                  <a:cubicBezTo>
                    <a:pt x="4" y="13"/>
                    <a:pt x="5" y="12"/>
                    <a:pt x="6" y="11"/>
                  </a:cubicBezTo>
                  <a:cubicBezTo>
                    <a:pt x="7" y="10"/>
                    <a:pt x="7" y="9"/>
                    <a:pt x="7" y="7"/>
                  </a:cubicBezTo>
                  <a:cubicBezTo>
                    <a:pt x="6" y="5"/>
                    <a:pt x="5" y="3"/>
                    <a:pt x="4" y="1"/>
                  </a:cubicBezTo>
                  <a:cubicBezTo>
                    <a:pt x="3" y="1"/>
                    <a:pt x="2" y="0"/>
                    <a:pt x="1" y="0"/>
                  </a:cubicBezTo>
                  <a:cubicBezTo>
                    <a:pt x="1" y="1"/>
                    <a:pt x="0" y="2"/>
                    <a:pt x="0" y="2"/>
                  </a:cubicBezTo>
                  <a:cubicBezTo>
                    <a:pt x="0" y="5"/>
                    <a:pt x="0" y="8"/>
                    <a:pt x="0" y="1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8" name="Freeform 189">
              <a:extLst>
                <a:ext uri="{FF2B5EF4-FFF2-40B4-BE49-F238E27FC236}">
                  <a16:creationId xmlns:a16="http://schemas.microsoft.com/office/drawing/2014/main" id="{9EE712A8-CDC4-4D2F-A067-CDEE13482F51}"/>
                </a:ext>
              </a:extLst>
            </p:cNvPr>
            <p:cNvSpPr>
              <a:spLocks/>
            </p:cNvSpPr>
            <p:nvPr/>
          </p:nvSpPr>
          <p:spPr bwMode="auto">
            <a:xfrm>
              <a:off x="4265646" y="4277876"/>
              <a:ext cx="117128" cy="128972"/>
            </a:xfrm>
            <a:custGeom>
              <a:avLst/>
              <a:gdLst>
                <a:gd name="T0" fmla="*/ 47 w 49"/>
                <a:gd name="T1" fmla="*/ 23 h 53"/>
                <a:gd name="T2" fmla="*/ 29 w 49"/>
                <a:gd name="T3" fmla="*/ 51 h 53"/>
                <a:gd name="T4" fmla="*/ 2 w 49"/>
                <a:gd name="T5" fmla="*/ 32 h 53"/>
                <a:gd name="T6" fmla="*/ 20 w 49"/>
                <a:gd name="T7" fmla="*/ 3 h 53"/>
                <a:gd name="T8" fmla="*/ 47 w 49"/>
                <a:gd name="T9" fmla="*/ 23 h 53"/>
              </a:gdLst>
              <a:ahLst/>
              <a:cxnLst>
                <a:cxn ang="0">
                  <a:pos x="T0" y="T1"/>
                </a:cxn>
                <a:cxn ang="0">
                  <a:pos x="T2" y="T3"/>
                </a:cxn>
                <a:cxn ang="0">
                  <a:pos x="T4" y="T5"/>
                </a:cxn>
                <a:cxn ang="0">
                  <a:pos x="T6" y="T7"/>
                </a:cxn>
                <a:cxn ang="0">
                  <a:pos x="T8" y="T9"/>
                </a:cxn>
              </a:cxnLst>
              <a:rect l="0" t="0" r="r" b="b"/>
              <a:pathLst>
                <a:path w="49" h="53">
                  <a:moveTo>
                    <a:pt x="47" y="23"/>
                  </a:moveTo>
                  <a:cubicBezTo>
                    <a:pt x="49" y="37"/>
                    <a:pt x="41" y="48"/>
                    <a:pt x="29" y="51"/>
                  </a:cubicBezTo>
                  <a:cubicBezTo>
                    <a:pt x="17" y="53"/>
                    <a:pt x="5" y="46"/>
                    <a:pt x="2" y="32"/>
                  </a:cubicBezTo>
                  <a:cubicBezTo>
                    <a:pt x="0" y="18"/>
                    <a:pt x="8" y="5"/>
                    <a:pt x="20" y="3"/>
                  </a:cubicBezTo>
                  <a:cubicBezTo>
                    <a:pt x="33" y="0"/>
                    <a:pt x="45" y="9"/>
                    <a:pt x="47"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39" name="Freeform 190">
              <a:extLst>
                <a:ext uri="{FF2B5EF4-FFF2-40B4-BE49-F238E27FC236}">
                  <a16:creationId xmlns:a16="http://schemas.microsoft.com/office/drawing/2014/main" id="{C00FA347-D574-4AE8-A33F-C30D90B6DF95}"/>
                </a:ext>
              </a:extLst>
            </p:cNvPr>
            <p:cNvSpPr>
              <a:spLocks/>
            </p:cNvSpPr>
            <p:nvPr/>
          </p:nvSpPr>
          <p:spPr bwMode="auto">
            <a:xfrm>
              <a:off x="4303812" y="4105473"/>
              <a:ext cx="359280" cy="430347"/>
            </a:xfrm>
            <a:custGeom>
              <a:avLst/>
              <a:gdLst>
                <a:gd name="T0" fmla="*/ 132 w 151"/>
                <a:gd name="T1" fmla="*/ 28 h 177"/>
                <a:gd name="T2" fmla="*/ 85 w 151"/>
                <a:gd name="T3" fmla="*/ 0 h 177"/>
                <a:gd name="T4" fmla="*/ 85 w 151"/>
                <a:gd name="T5" fmla="*/ 0 h 177"/>
                <a:gd name="T6" fmla="*/ 85 w 151"/>
                <a:gd name="T7" fmla="*/ 0 h 177"/>
                <a:gd name="T8" fmla="*/ 75 w 151"/>
                <a:gd name="T9" fmla="*/ 0 h 177"/>
                <a:gd name="T10" fmla="*/ 66 w 151"/>
                <a:gd name="T11" fmla="*/ 0 h 177"/>
                <a:gd name="T12" fmla="*/ 66 w 151"/>
                <a:gd name="T13" fmla="*/ 0 h 177"/>
                <a:gd name="T14" fmla="*/ 66 w 151"/>
                <a:gd name="T15" fmla="*/ 0 h 177"/>
                <a:gd name="T16" fmla="*/ 19 w 151"/>
                <a:gd name="T17" fmla="*/ 28 h 177"/>
                <a:gd name="T18" fmla="*/ 13 w 151"/>
                <a:gd name="T19" fmla="*/ 128 h 177"/>
                <a:gd name="T20" fmla="*/ 75 w 151"/>
                <a:gd name="T21" fmla="*/ 177 h 177"/>
                <a:gd name="T22" fmla="*/ 138 w 151"/>
                <a:gd name="T23" fmla="*/ 128 h 177"/>
                <a:gd name="T24" fmla="*/ 132 w 151"/>
                <a:gd name="T25" fmla="*/ 2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77">
                  <a:moveTo>
                    <a:pt x="132" y="28"/>
                  </a:moveTo>
                  <a:cubicBezTo>
                    <a:pt x="121" y="12"/>
                    <a:pt x="104" y="1"/>
                    <a:pt x="85" y="0"/>
                  </a:cubicBezTo>
                  <a:cubicBezTo>
                    <a:pt x="85" y="0"/>
                    <a:pt x="85" y="0"/>
                    <a:pt x="85" y="0"/>
                  </a:cubicBezTo>
                  <a:cubicBezTo>
                    <a:pt x="85" y="0"/>
                    <a:pt x="85" y="0"/>
                    <a:pt x="85" y="0"/>
                  </a:cubicBezTo>
                  <a:cubicBezTo>
                    <a:pt x="85" y="0"/>
                    <a:pt x="80" y="0"/>
                    <a:pt x="75" y="0"/>
                  </a:cubicBezTo>
                  <a:cubicBezTo>
                    <a:pt x="71" y="0"/>
                    <a:pt x="66" y="0"/>
                    <a:pt x="66" y="0"/>
                  </a:cubicBezTo>
                  <a:cubicBezTo>
                    <a:pt x="66" y="0"/>
                    <a:pt x="66" y="0"/>
                    <a:pt x="66" y="0"/>
                  </a:cubicBezTo>
                  <a:cubicBezTo>
                    <a:pt x="66" y="0"/>
                    <a:pt x="66" y="0"/>
                    <a:pt x="66" y="0"/>
                  </a:cubicBezTo>
                  <a:cubicBezTo>
                    <a:pt x="47" y="1"/>
                    <a:pt x="30" y="13"/>
                    <a:pt x="19" y="28"/>
                  </a:cubicBezTo>
                  <a:cubicBezTo>
                    <a:pt x="0" y="53"/>
                    <a:pt x="9" y="108"/>
                    <a:pt x="13" y="128"/>
                  </a:cubicBezTo>
                  <a:cubicBezTo>
                    <a:pt x="24" y="169"/>
                    <a:pt x="50" y="177"/>
                    <a:pt x="75" y="177"/>
                  </a:cubicBezTo>
                  <a:cubicBezTo>
                    <a:pt x="101" y="177"/>
                    <a:pt x="128" y="169"/>
                    <a:pt x="138" y="128"/>
                  </a:cubicBezTo>
                  <a:cubicBezTo>
                    <a:pt x="142" y="110"/>
                    <a:pt x="151" y="55"/>
                    <a:pt x="132" y="28"/>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0" name="Oval 191">
              <a:extLst>
                <a:ext uri="{FF2B5EF4-FFF2-40B4-BE49-F238E27FC236}">
                  <a16:creationId xmlns:a16="http://schemas.microsoft.com/office/drawing/2014/main" id="{2FD74E6A-DF2E-47F5-B3E3-56BAFC5BCDEA}"/>
                </a:ext>
              </a:extLst>
            </p:cNvPr>
            <p:cNvSpPr>
              <a:spLocks noChangeArrowheads="1"/>
            </p:cNvSpPr>
            <p:nvPr/>
          </p:nvSpPr>
          <p:spPr bwMode="auto">
            <a:xfrm>
              <a:off x="4582814" y="4300246"/>
              <a:ext cx="27637" cy="43430"/>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1" name="Oval 192">
              <a:extLst>
                <a:ext uri="{FF2B5EF4-FFF2-40B4-BE49-F238E27FC236}">
                  <a16:creationId xmlns:a16="http://schemas.microsoft.com/office/drawing/2014/main" id="{6C280C86-804B-4996-BDEE-DFF5A825C3B1}"/>
                </a:ext>
              </a:extLst>
            </p:cNvPr>
            <p:cNvSpPr>
              <a:spLocks noChangeArrowheads="1"/>
            </p:cNvSpPr>
            <p:nvPr/>
          </p:nvSpPr>
          <p:spPr bwMode="auto">
            <a:xfrm>
              <a:off x="4477530" y="4312092"/>
              <a:ext cx="28953" cy="43430"/>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2" name="Freeform 193">
              <a:extLst>
                <a:ext uri="{FF2B5EF4-FFF2-40B4-BE49-F238E27FC236}">
                  <a16:creationId xmlns:a16="http://schemas.microsoft.com/office/drawing/2014/main" id="{9E5B8C83-51C1-4567-9B1B-274956BC8938}"/>
                </a:ext>
              </a:extLst>
            </p:cNvPr>
            <p:cNvSpPr>
              <a:spLocks/>
            </p:cNvSpPr>
            <p:nvPr/>
          </p:nvSpPr>
          <p:spPr bwMode="auto">
            <a:xfrm>
              <a:off x="4545964" y="4309460"/>
              <a:ext cx="38166" cy="97387"/>
            </a:xfrm>
            <a:custGeom>
              <a:avLst/>
              <a:gdLst>
                <a:gd name="T0" fmla="*/ 0 w 16"/>
                <a:gd name="T1" fmla="*/ 40 h 40"/>
                <a:gd name="T2" fmla="*/ 0 w 16"/>
                <a:gd name="T3" fmla="*/ 40 h 40"/>
                <a:gd name="T4" fmla="*/ 2 w 16"/>
                <a:gd name="T5" fmla="*/ 39 h 40"/>
                <a:gd name="T6" fmla="*/ 8 w 16"/>
                <a:gd name="T7" fmla="*/ 38 h 40"/>
                <a:gd name="T8" fmla="*/ 10 w 16"/>
                <a:gd name="T9" fmla="*/ 37 h 40"/>
                <a:gd name="T10" fmla="*/ 11 w 16"/>
                <a:gd name="T11" fmla="*/ 36 h 40"/>
                <a:gd name="T12" fmla="*/ 12 w 16"/>
                <a:gd name="T13" fmla="*/ 35 h 40"/>
                <a:gd name="T14" fmla="*/ 13 w 16"/>
                <a:gd name="T15" fmla="*/ 34 h 40"/>
                <a:gd name="T16" fmla="*/ 13 w 16"/>
                <a:gd name="T17" fmla="*/ 33 h 40"/>
                <a:gd name="T18" fmla="*/ 13 w 16"/>
                <a:gd name="T19" fmla="*/ 33 h 40"/>
                <a:gd name="T20" fmla="*/ 13 w 16"/>
                <a:gd name="T21" fmla="*/ 33 h 40"/>
                <a:gd name="T22" fmla="*/ 13 w 16"/>
                <a:gd name="T23" fmla="*/ 32 h 40"/>
                <a:gd name="T24" fmla="*/ 12 w 16"/>
                <a:gd name="T25" fmla="*/ 31 h 40"/>
                <a:gd name="T26" fmla="*/ 10 w 16"/>
                <a:gd name="T27" fmla="*/ 29 h 40"/>
                <a:gd name="T28" fmla="*/ 9 w 16"/>
                <a:gd name="T29" fmla="*/ 27 h 40"/>
                <a:gd name="T30" fmla="*/ 7 w 16"/>
                <a:gd name="T31" fmla="*/ 25 h 40"/>
                <a:gd name="T32" fmla="*/ 4 w 16"/>
                <a:gd name="T33" fmla="*/ 20 h 40"/>
                <a:gd name="T34" fmla="*/ 3 w 16"/>
                <a:gd name="T35" fmla="*/ 18 h 40"/>
                <a:gd name="T36" fmla="*/ 2 w 16"/>
                <a:gd name="T37" fmla="*/ 16 h 40"/>
                <a:gd name="T38" fmla="*/ 1 w 16"/>
                <a:gd name="T39" fmla="*/ 11 h 40"/>
                <a:gd name="T40" fmla="*/ 0 w 16"/>
                <a:gd name="T41" fmla="*/ 7 h 40"/>
                <a:gd name="T42" fmla="*/ 0 w 16"/>
                <a:gd name="T43" fmla="*/ 4 h 40"/>
                <a:gd name="T44" fmla="*/ 1 w 16"/>
                <a:gd name="T45" fmla="*/ 2 h 40"/>
                <a:gd name="T46" fmla="*/ 1 w 16"/>
                <a:gd name="T47" fmla="*/ 0 h 40"/>
                <a:gd name="T48" fmla="*/ 2 w 16"/>
                <a:gd name="T49" fmla="*/ 2 h 40"/>
                <a:gd name="T50" fmla="*/ 2 w 16"/>
                <a:gd name="T51" fmla="*/ 4 h 40"/>
                <a:gd name="T52" fmla="*/ 2 w 16"/>
                <a:gd name="T53" fmla="*/ 7 h 40"/>
                <a:gd name="T54" fmla="*/ 3 w 16"/>
                <a:gd name="T55" fmla="*/ 11 h 40"/>
                <a:gd name="T56" fmla="*/ 4 w 16"/>
                <a:gd name="T57" fmla="*/ 15 h 40"/>
                <a:gd name="T58" fmla="*/ 5 w 16"/>
                <a:gd name="T59" fmla="*/ 17 h 40"/>
                <a:gd name="T60" fmla="*/ 6 w 16"/>
                <a:gd name="T61" fmla="*/ 19 h 40"/>
                <a:gd name="T62" fmla="*/ 9 w 16"/>
                <a:gd name="T63" fmla="*/ 23 h 40"/>
                <a:gd name="T64" fmla="*/ 11 w 16"/>
                <a:gd name="T65" fmla="*/ 25 h 40"/>
                <a:gd name="T66" fmla="*/ 12 w 16"/>
                <a:gd name="T67" fmla="*/ 27 h 40"/>
                <a:gd name="T68" fmla="*/ 14 w 16"/>
                <a:gd name="T69" fmla="*/ 29 h 40"/>
                <a:gd name="T70" fmla="*/ 15 w 16"/>
                <a:gd name="T71" fmla="*/ 32 h 40"/>
                <a:gd name="T72" fmla="*/ 16 w 16"/>
                <a:gd name="T73" fmla="*/ 32 h 40"/>
                <a:gd name="T74" fmla="*/ 16 w 16"/>
                <a:gd name="T75" fmla="*/ 32 h 40"/>
                <a:gd name="T76" fmla="*/ 16 w 16"/>
                <a:gd name="T77" fmla="*/ 32 h 40"/>
                <a:gd name="T78" fmla="*/ 16 w 16"/>
                <a:gd name="T79" fmla="*/ 32 h 40"/>
                <a:gd name="T80" fmla="*/ 16 w 16"/>
                <a:gd name="T81" fmla="*/ 32 h 40"/>
                <a:gd name="T82" fmla="*/ 16 w 16"/>
                <a:gd name="T83" fmla="*/ 33 h 40"/>
                <a:gd name="T84" fmla="*/ 15 w 16"/>
                <a:gd name="T85" fmla="*/ 33 h 40"/>
                <a:gd name="T86" fmla="*/ 15 w 16"/>
                <a:gd name="T87" fmla="*/ 34 h 40"/>
                <a:gd name="T88" fmla="*/ 15 w 16"/>
                <a:gd name="T89" fmla="*/ 35 h 40"/>
                <a:gd name="T90" fmla="*/ 13 w 16"/>
                <a:gd name="T91" fmla="*/ 37 h 40"/>
                <a:gd name="T92" fmla="*/ 12 w 16"/>
                <a:gd name="T93" fmla="*/ 37 h 40"/>
                <a:gd name="T94" fmla="*/ 11 w 16"/>
                <a:gd name="T95" fmla="*/ 38 h 40"/>
                <a:gd name="T96" fmla="*/ 9 w 16"/>
                <a:gd name="T97" fmla="*/ 39 h 40"/>
                <a:gd name="T98" fmla="*/ 2 w 16"/>
                <a:gd name="T99" fmla="*/ 40 h 40"/>
                <a:gd name="T100" fmla="*/ 0 w 16"/>
                <a:gd name="T101" fmla="*/ 40 h 40"/>
                <a:gd name="T102" fmla="*/ 0 w 16"/>
                <a:gd name="T10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40">
                  <a:moveTo>
                    <a:pt x="0" y="40"/>
                  </a:moveTo>
                  <a:cubicBezTo>
                    <a:pt x="0" y="40"/>
                    <a:pt x="0" y="40"/>
                    <a:pt x="0" y="40"/>
                  </a:cubicBezTo>
                  <a:cubicBezTo>
                    <a:pt x="1" y="40"/>
                    <a:pt x="1" y="40"/>
                    <a:pt x="2" y="39"/>
                  </a:cubicBezTo>
                  <a:cubicBezTo>
                    <a:pt x="4" y="39"/>
                    <a:pt x="6" y="39"/>
                    <a:pt x="8" y="38"/>
                  </a:cubicBezTo>
                  <a:cubicBezTo>
                    <a:pt x="9" y="37"/>
                    <a:pt x="9" y="37"/>
                    <a:pt x="10" y="37"/>
                  </a:cubicBezTo>
                  <a:cubicBezTo>
                    <a:pt x="10" y="36"/>
                    <a:pt x="10" y="36"/>
                    <a:pt x="11" y="36"/>
                  </a:cubicBezTo>
                  <a:cubicBezTo>
                    <a:pt x="11" y="36"/>
                    <a:pt x="11" y="36"/>
                    <a:pt x="12" y="35"/>
                  </a:cubicBezTo>
                  <a:cubicBezTo>
                    <a:pt x="12" y="35"/>
                    <a:pt x="13" y="34"/>
                    <a:pt x="13" y="34"/>
                  </a:cubicBezTo>
                  <a:cubicBezTo>
                    <a:pt x="13" y="34"/>
                    <a:pt x="13" y="34"/>
                    <a:pt x="13" y="33"/>
                  </a:cubicBezTo>
                  <a:cubicBezTo>
                    <a:pt x="13" y="33"/>
                    <a:pt x="13" y="33"/>
                    <a:pt x="13" y="33"/>
                  </a:cubicBezTo>
                  <a:cubicBezTo>
                    <a:pt x="13" y="33"/>
                    <a:pt x="13" y="33"/>
                    <a:pt x="13" y="33"/>
                  </a:cubicBezTo>
                  <a:cubicBezTo>
                    <a:pt x="13" y="32"/>
                    <a:pt x="13" y="32"/>
                    <a:pt x="13" y="32"/>
                  </a:cubicBezTo>
                  <a:cubicBezTo>
                    <a:pt x="13" y="32"/>
                    <a:pt x="13" y="31"/>
                    <a:pt x="12" y="31"/>
                  </a:cubicBezTo>
                  <a:cubicBezTo>
                    <a:pt x="12" y="30"/>
                    <a:pt x="11" y="30"/>
                    <a:pt x="10" y="29"/>
                  </a:cubicBezTo>
                  <a:cubicBezTo>
                    <a:pt x="10" y="28"/>
                    <a:pt x="9" y="28"/>
                    <a:pt x="9" y="27"/>
                  </a:cubicBezTo>
                  <a:cubicBezTo>
                    <a:pt x="8" y="26"/>
                    <a:pt x="7" y="26"/>
                    <a:pt x="7" y="25"/>
                  </a:cubicBezTo>
                  <a:cubicBezTo>
                    <a:pt x="6" y="23"/>
                    <a:pt x="5" y="22"/>
                    <a:pt x="4" y="20"/>
                  </a:cubicBezTo>
                  <a:cubicBezTo>
                    <a:pt x="4" y="20"/>
                    <a:pt x="3" y="19"/>
                    <a:pt x="3" y="18"/>
                  </a:cubicBezTo>
                  <a:cubicBezTo>
                    <a:pt x="3" y="17"/>
                    <a:pt x="2" y="16"/>
                    <a:pt x="2" y="16"/>
                  </a:cubicBezTo>
                  <a:cubicBezTo>
                    <a:pt x="2" y="14"/>
                    <a:pt x="1" y="13"/>
                    <a:pt x="1" y="11"/>
                  </a:cubicBezTo>
                  <a:cubicBezTo>
                    <a:pt x="1" y="10"/>
                    <a:pt x="0" y="9"/>
                    <a:pt x="0" y="7"/>
                  </a:cubicBezTo>
                  <a:cubicBezTo>
                    <a:pt x="0" y="6"/>
                    <a:pt x="0" y="5"/>
                    <a:pt x="0" y="4"/>
                  </a:cubicBezTo>
                  <a:cubicBezTo>
                    <a:pt x="0" y="3"/>
                    <a:pt x="1" y="2"/>
                    <a:pt x="1" y="2"/>
                  </a:cubicBezTo>
                  <a:cubicBezTo>
                    <a:pt x="1" y="0"/>
                    <a:pt x="1" y="0"/>
                    <a:pt x="1" y="0"/>
                  </a:cubicBezTo>
                  <a:cubicBezTo>
                    <a:pt x="1" y="0"/>
                    <a:pt x="1" y="0"/>
                    <a:pt x="2" y="2"/>
                  </a:cubicBezTo>
                  <a:cubicBezTo>
                    <a:pt x="2" y="2"/>
                    <a:pt x="2" y="3"/>
                    <a:pt x="2" y="4"/>
                  </a:cubicBezTo>
                  <a:cubicBezTo>
                    <a:pt x="2" y="5"/>
                    <a:pt x="2" y="6"/>
                    <a:pt x="2" y="7"/>
                  </a:cubicBezTo>
                  <a:cubicBezTo>
                    <a:pt x="2" y="8"/>
                    <a:pt x="3" y="9"/>
                    <a:pt x="3" y="11"/>
                  </a:cubicBezTo>
                  <a:cubicBezTo>
                    <a:pt x="3" y="12"/>
                    <a:pt x="4" y="13"/>
                    <a:pt x="4" y="15"/>
                  </a:cubicBezTo>
                  <a:cubicBezTo>
                    <a:pt x="5" y="16"/>
                    <a:pt x="5" y="16"/>
                    <a:pt x="5" y="17"/>
                  </a:cubicBezTo>
                  <a:cubicBezTo>
                    <a:pt x="6" y="18"/>
                    <a:pt x="6" y="18"/>
                    <a:pt x="6" y="19"/>
                  </a:cubicBezTo>
                  <a:cubicBezTo>
                    <a:pt x="7" y="21"/>
                    <a:pt x="8" y="22"/>
                    <a:pt x="9" y="23"/>
                  </a:cubicBezTo>
                  <a:cubicBezTo>
                    <a:pt x="10" y="24"/>
                    <a:pt x="10" y="25"/>
                    <a:pt x="11" y="25"/>
                  </a:cubicBezTo>
                  <a:cubicBezTo>
                    <a:pt x="11" y="26"/>
                    <a:pt x="12" y="27"/>
                    <a:pt x="12" y="27"/>
                  </a:cubicBezTo>
                  <a:cubicBezTo>
                    <a:pt x="13" y="28"/>
                    <a:pt x="14" y="29"/>
                    <a:pt x="14" y="29"/>
                  </a:cubicBezTo>
                  <a:cubicBezTo>
                    <a:pt x="15" y="30"/>
                    <a:pt x="15" y="31"/>
                    <a:pt x="15" y="32"/>
                  </a:cubicBezTo>
                  <a:cubicBezTo>
                    <a:pt x="16" y="32"/>
                    <a:pt x="16" y="32"/>
                    <a:pt x="16" y="32"/>
                  </a:cubicBezTo>
                  <a:cubicBezTo>
                    <a:pt x="16" y="32"/>
                    <a:pt x="16" y="32"/>
                    <a:pt x="16" y="32"/>
                  </a:cubicBezTo>
                  <a:cubicBezTo>
                    <a:pt x="16" y="32"/>
                    <a:pt x="16" y="32"/>
                    <a:pt x="16" y="32"/>
                  </a:cubicBezTo>
                  <a:cubicBezTo>
                    <a:pt x="16" y="32"/>
                    <a:pt x="16" y="32"/>
                    <a:pt x="16" y="32"/>
                  </a:cubicBezTo>
                  <a:cubicBezTo>
                    <a:pt x="16" y="32"/>
                    <a:pt x="16" y="32"/>
                    <a:pt x="16" y="32"/>
                  </a:cubicBezTo>
                  <a:cubicBezTo>
                    <a:pt x="16" y="33"/>
                    <a:pt x="16" y="33"/>
                    <a:pt x="16" y="33"/>
                  </a:cubicBezTo>
                  <a:cubicBezTo>
                    <a:pt x="15" y="33"/>
                    <a:pt x="15" y="33"/>
                    <a:pt x="15" y="33"/>
                  </a:cubicBezTo>
                  <a:cubicBezTo>
                    <a:pt x="15" y="33"/>
                    <a:pt x="15" y="34"/>
                    <a:pt x="15" y="34"/>
                  </a:cubicBezTo>
                  <a:cubicBezTo>
                    <a:pt x="15" y="34"/>
                    <a:pt x="15" y="34"/>
                    <a:pt x="15" y="35"/>
                  </a:cubicBezTo>
                  <a:cubicBezTo>
                    <a:pt x="14" y="36"/>
                    <a:pt x="14" y="36"/>
                    <a:pt x="13" y="37"/>
                  </a:cubicBezTo>
                  <a:cubicBezTo>
                    <a:pt x="13" y="37"/>
                    <a:pt x="12" y="37"/>
                    <a:pt x="12" y="37"/>
                  </a:cubicBezTo>
                  <a:cubicBezTo>
                    <a:pt x="11" y="38"/>
                    <a:pt x="11" y="38"/>
                    <a:pt x="11" y="38"/>
                  </a:cubicBezTo>
                  <a:cubicBezTo>
                    <a:pt x="10" y="38"/>
                    <a:pt x="9" y="39"/>
                    <a:pt x="9" y="39"/>
                  </a:cubicBezTo>
                  <a:cubicBezTo>
                    <a:pt x="6" y="40"/>
                    <a:pt x="4" y="40"/>
                    <a:pt x="2" y="40"/>
                  </a:cubicBezTo>
                  <a:cubicBezTo>
                    <a:pt x="1" y="40"/>
                    <a:pt x="1" y="40"/>
                    <a:pt x="0" y="40"/>
                  </a:cubicBezTo>
                  <a:cubicBezTo>
                    <a:pt x="0" y="40"/>
                    <a:pt x="0" y="40"/>
                    <a:pt x="0" y="40"/>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3" name="Freeform 194">
              <a:extLst>
                <a:ext uri="{FF2B5EF4-FFF2-40B4-BE49-F238E27FC236}">
                  <a16:creationId xmlns:a16="http://schemas.microsoft.com/office/drawing/2014/main" id="{7DD65950-12B9-4BAE-996D-EA49EDA897D8}"/>
                </a:ext>
              </a:extLst>
            </p:cNvPr>
            <p:cNvSpPr>
              <a:spLocks/>
            </p:cNvSpPr>
            <p:nvPr/>
          </p:nvSpPr>
          <p:spPr bwMode="auto">
            <a:xfrm>
              <a:off x="4291968" y="4151534"/>
              <a:ext cx="135553" cy="194775"/>
            </a:xfrm>
            <a:custGeom>
              <a:avLst/>
              <a:gdLst>
                <a:gd name="T0" fmla="*/ 0 w 103"/>
                <a:gd name="T1" fmla="*/ 59 h 148"/>
                <a:gd name="T2" fmla="*/ 41 w 103"/>
                <a:gd name="T3" fmla="*/ 148 h 148"/>
                <a:gd name="T4" fmla="*/ 103 w 103"/>
                <a:gd name="T5" fmla="*/ 35 h 148"/>
                <a:gd name="T6" fmla="*/ 99 w 103"/>
                <a:gd name="T7" fmla="*/ 0 h 148"/>
                <a:gd name="T8" fmla="*/ 0 w 103"/>
                <a:gd name="T9" fmla="*/ 59 h 148"/>
              </a:gdLst>
              <a:ahLst/>
              <a:cxnLst>
                <a:cxn ang="0">
                  <a:pos x="T0" y="T1"/>
                </a:cxn>
                <a:cxn ang="0">
                  <a:pos x="T2" y="T3"/>
                </a:cxn>
                <a:cxn ang="0">
                  <a:pos x="T4" y="T5"/>
                </a:cxn>
                <a:cxn ang="0">
                  <a:pos x="T6" y="T7"/>
                </a:cxn>
                <a:cxn ang="0">
                  <a:pos x="T8" y="T9"/>
                </a:cxn>
              </a:cxnLst>
              <a:rect l="0" t="0" r="r" b="b"/>
              <a:pathLst>
                <a:path w="103" h="148">
                  <a:moveTo>
                    <a:pt x="0" y="59"/>
                  </a:moveTo>
                  <a:lnTo>
                    <a:pt x="41" y="148"/>
                  </a:lnTo>
                  <a:lnTo>
                    <a:pt x="103" y="35"/>
                  </a:lnTo>
                  <a:lnTo>
                    <a:pt x="99" y="0"/>
                  </a:lnTo>
                  <a:lnTo>
                    <a:pt x="0" y="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4" name="Freeform 195">
              <a:extLst>
                <a:ext uri="{FF2B5EF4-FFF2-40B4-BE49-F238E27FC236}">
                  <a16:creationId xmlns:a16="http://schemas.microsoft.com/office/drawing/2014/main" id="{AA7ADBFD-8FF4-402B-932E-9A9B42EC3C84}"/>
                </a:ext>
              </a:extLst>
            </p:cNvPr>
            <p:cNvSpPr>
              <a:spLocks/>
            </p:cNvSpPr>
            <p:nvPr/>
          </p:nvSpPr>
          <p:spPr bwMode="auto">
            <a:xfrm>
              <a:off x="4280124" y="4065991"/>
              <a:ext cx="376388" cy="200039"/>
            </a:xfrm>
            <a:custGeom>
              <a:avLst/>
              <a:gdLst>
                <a:gd name="T0" fmla="*/ 145 w 158"/>
                <a:gd name="T1" fmla="*/ 67 h 82"/>
                <a:gd name="T2" fmla="*/ 130 w 158"/>
                <a:gd name="T3" fmla="*/ 70 h 82"/>
                <a:gd name="T4" fmla="*/ 127 w 158"/>
                <a:gd name="T5" fmla="*/ 58 h 82"/>
                <a:gd name="T6" fmla="*/ 68 w 158"/>
                <a:gd name="T7" fmla="*/ 76 h 82"/>
                <a:gd name="T8" fmla="*/ 65 w 158"/>
                <a:gd name="T9" fmla="*/ 66 h 82"/>
                <a:gd name="T10" fmla="*/ 33 w 158"/>
                <a:gd name="T11" fmla="*/ 76 h 82"/>
                <a:gd name="T12" fmla="*/ 33 w 158"/>
                <a:gd name="T13" fmla="*/ 66 h 82"/>
                <a:gd name="T14" fmla="*/ 6 w 158"/>
                <a:gd name="T15" fmla="*/ 71 h 82"/>
                <a:gd name="T16" fmla="*/ 14 w 158"/>
                <a:gd name="T17" fmla="*/ 51 h 82"/>
                <a:gd name="T18" fmla="*/ 7 w 158"/>
                <a:gd name="T19" fmla="*/ 47 h 82"/>
                <a:gd name="T20" fmla="*/ 46 w 158"/>
                <a:gd name="T21" fmla="*/ 14 h 82"/>
                <a:gd name="T22" fmla="*/ 138 w 158"/>
                <a:gd name="T23" fmla="*/ 20 h 82"/>
                <a:gd name="T24" fmla="*/ 156 w 158"/>
                <a:gd name="T25" fmla="*/ 41 h 82"/>
                <a:gd name="T26" fmla="*/ 145 w 158"/>
                <a:gd name="T27" fmla="*/ 6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82">
                  <a:moveTo>
                    <a:pt x="145" y="67"/>
                  </a:moveTo>
                  <a:cubicBezTo>
                    <a:pt x="141" y="69"/>
                    <a:pt x="136" y="71"/>
                    <a:pt x="130" y="70"/>
                  </a:cubicBezTo>
                  <a:cubicBezTo>
                    <a:pt x="123" y="69"/>
                    <a:pt x="123" y="63"/>
                    <a:pt x="127" y="58"/>
                  </a:cubicBezTo>
                  <a:cubicBezTo>
                    <a:pt x="118" y="69"/>
                    <a:pt x="83" y="81"/>
                    <a:pt x="68" y="76"/>
                  </a:cubicBezTo>
                  <a:cubicBezTo>
                    <a:pt x="63" y="74"/>
                    <a:pt x="63" y="68"/>
                    <a:pt x="65" y="66"/>
                  </a:cubicBezTo>
                  <a:cubicBezTo>
                    <a:pt x="63" y="68"/>
                    <a:pt x="44" y="82"/>
                    <a:pt x="33" y="76"/>
                  </a:cubicBezTo>
                  <a:cubicBezTo>
                    <a:pt x="28" y="73"/>
                    <a:pt x="33" y="66"/>
                    <a:pt x="33" y="66"/>
                  </a:cubicBezTo>
                  <a:cubicBezTo>
                    <a:pt x="26" y="72"/>
                    <a:pt x="12" y="77"/>
                    <a:pt x="6" y="71"/>
                  </a:cubicBezTo>
                  <a:cubicBezTo>
                    <a:pt x="0" y="64"/>
                    <a:pt x="8" y="54"/>
                    <a:pt x="14" y="51"/>
                  </a:cubicBezTo>
                  <a:cubicBezTo>
                    <a:pt x="12" y="51"/>
                    <a:pt x="8" y="51"/>
                    <a:pt x="7" y="47"/>
                  </a:cubicBezTo>
                  <a:cubicBezTo>
                    <a:pt x="3" y="39"/>
                    <a:pt x="18" y="23"/>
                    <a:pt x="46" y="14"/>
                  </a:cubicBezTo>
                  <a:cubicBezTo>
                    <a:pt x="85" y="0"/>
                    <a:pt x="123" y="11"/>
                    <a:pt x="138" y="20"/>
                  </a:cubicBezTo>
                  <a:cubicBezTo>
                    <a:pt x="145" y="24"/>
                    <a:pt x="154" y="32"/>
                    <a:pt x="156" y="41"/>
                  </a:cubicBezTo>
                  <a:cubicBezTo>
                    <a:pt x="158" y="52"/>
                    <a:pt x="154" y="60"/>
                    <a:pt x="145"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5" name="Freeform 196">
              <a:extLst>
                <a:ext uri="{FF2B5EF4-FFF2-40B4-BE49-F238E27FC236}">
                  <a16:creationId xmlns:a16="http://schemas.microsoft.com/office/drawing/2014/main" id="{985E1A56-3696-4693-B21C-193FF0A4B401}"/>
                </a:ext>
              </a:extLst>
            </p:cNvPr>
            <p:cNvSpPr>
              <a:spLocks/>
            </p:cNvSpPr>
            <p:nvPr/>
          </p:nvSpPr>
          <p:spPr bwMode="auto">
            <a:xfrm>
              <a:off x="4480162" y="4418692"/>
              <a:ext cx="114496" cy="51326"/>
            </a:xfrm>
            <a:custGeom>
              <a:avLst/>
              <a:gdLst>
                <a:gd name="T0" fmla="*/ 48 w 48"/>
                <a:gd name="T1" fmla="*/ 0 h 21"/>
                <a:gd name="T2" fmla="*/ 27 w 48"/>
                <a:gd name="T3" fmla="*/ 21 h 21"/>
                <a:gd name="T4" fmla="*/ 0 w 48"/>
                <a:gd name="T5" fmla="*/ 5 h 21"/>
                <a:gd name="T6" fmla="*/ 13 w 48"/>
                <a:gd name="T7" fmla="*/ 8 h 21"/>
                <a:gd name="T8" fmla="*/ 25 w 48"/>
                <a:gd name="T9" fmla="*/ 10 h 21"/>
                <a:gd name="T10" fmla="*/ 37 w 48"/>
                <a:gd name="T11" fmla="*/ 8 h 21"/>
                <a:gd name="T12" fmla="*/ 48 w 4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8" h="21">
                  <a:moveTo>
                    <a:pt x="48" y="0"/>
                  </a:moveTo>
                  <a:cubicBezTo>
                    <a:pt x="48" y="0"/>
                    <a:pt x="45" y="17"/>
                    <a:pt x="27" y="21"/>
                  </a:cubicBezTo>
                  <a:cubicBezTo>
                    <a:pt x="27" y="21"/>
                    <a:pt x="2" y="19"/>
                    <a:pt x="0" y="5"/>
                  </a:cubicBezTo>
                  <a:cubicBezTo>
                    <a:pt x="13" y="8"/>
                    <a:pt x="13" y="8"/>
                    <a:pt x="13" y="8"/>
                  </a:cubicBezTo>
                  <a:cubicBezTo>
                    <a:pt x="25" y="10"/>
                    <a:pt x="25" y="10"/>
                    <a:pt x="25" y="10"/>
                  </a:cubicBezTo>
                  <a:cubicBezTo>
                    <a:pt x="37" y="8"/>
                    <a:pt x="37" y="8"/>
                    <a:pt x="37" y="8"/>
                  </a:cubicBezTo>
                  <a:lnTo>
                    <a:pt x="48" y="0"/>
                  </a:lnTo>
                  <a:close/>
                </a:path>
              </a:pathLst>
            </a:custGeom>
            <a:solidFill>
              <a:srgbClr val="FF7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6" name="Freeform 197">
              <a:extLst>
                <a:ext uri="{FF2B5EF4-FFF2-40B4-BE49-F238E27FC236}">
                  <a16:creationId xmlns:a16="http://schemas.microsoft.com/office/drawing/2014/main" id="{72B33634-68CC-47A8-B84E-AD30C338A534}"/>
                </a:ext>
              </a:extLst>
            </p:cNvPr>
            <p:cNvSpPr>
              <a:spLocks/>
            </p:cNvSpPr>
            <p:nvPr/>
          </p:nvSpPr>
          <p:spPr bwMode="auto">
            <a:xfrm>
              <a:off x="4565704" y="4251554"/>
              <a:ext cx="67119" cy="34217"/>
            </a:xfrm>
            <a:custGeom>
              <a:avLst/>
              <a:gdLst>
                <a:gd name="T0" fmla="*/ 3 w 28"/>
                <a:gd name="T1" fmla="*/ 13 h 14"/>
                <a:gd name="T2" fmla="*/ 1 w 28"/>
                <a:gd name="T3" fmla="*/ 12 h 14"/>
                <a:gd name="T4" fmla="*/ 2 w 28"/>
                <a:gd name="T5" fmla="*/ 7 h 14"/>
                <a:gd name="T6" fmla="*/ 27 w 28"/>
                <a:gd name="T7" fmla="*/ 8 h 14"/>
                <a:gd name="T8" fmla="*/ 27 w 28"/>
                <a:gd name="T9" fmla="*/ 13 h 14"/>
                <a:gd name="T10" fmla="*/ 23 w 28"/>
                <a:gd name="T11" fmla="*/ 12 h 14"/>
                <a:gd name="T12" fmla="*/ 5 w 28"/>
                <a:gd name="T13" fmla="*/ 13 h 14"/>
                <a:gd name="T14" fmla="*/ 3 w 28"/>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3" y="13"/>
                  </a:moveTo>
                  <a:cubicBezTo>
                    <a:pt x="2" y="13"/>
                    <a:pt x="2" y="13"/>
                    <a:pt x="1" y="12"/>
                  </a:cubicBezTo>
                  <a:cubicBezTo>
                    <a:pt x="0" y="11"/>
                    <a:pt x="0" y="8"/>
                    <a:pt x="2" y="7"/>
                  </a:cubicBezTo>
                  <a:cubicBezTo>
                    <a:pt x="9" y="0"/>
                    <a:pt x="22" y="0"/>
                    <a:pt x="27" y="8"/>
                  </a:cubicBezTo>
                  <a:cubicBezTo>
                    <a:pt x="28" y="9"/>
                    <a:pt x="28" y="11"/>
                    <a:pt x="27" y="13"/>
                  </a:cubicBezTo>
                  <a:cubicBezTo>
                    <a:pt x="26" y="14"/>
                    <a:pt x="24" y="14"/>
                    <a:pt x="23" y="12"/>
                  </a:cubicBezTo>
                  <a:cubicBezTo>
                    <a:pt x="20" y="8"/>
                    <a:pt x="10" y="8"/>
                    <a:pt x="5" y="13"/>
                  </a:cubicBezTo>
                  <a:cubicBezTo>
                    <a:pt x="4" y="13"/>
                    <a:pt x="4" y="13"/>
                    <a:pt x="3" y="13"/>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7" name="Freeform 198">
              <a:extLst>
                <a:ext uri="{FF2B5EF4-FFF2-40B4-BE49-F238E27FC236}">
                  <a16:creationId xmlns:a16="http://schemas.microsoft.com/office/drawing/2014/main" id="{D9243515-BE82-4418-AE03-788AB155F327}"/>
                </a:ext>
              </a:extLst>
            </p:cNvPr>
            <p:cNvSpPr>
              <a:spLocks/>
            </p:cNvSpPr>
            <p:nvPr/>
          </p:nvSpPr>
          <p:spPr bwMode="auto">
            <a:xfrm>
              <a:off x="4444629" y="4266030"/>
              <a:ext cx="77647" cy="46062"/>
            </a:xfrm>
            <a:custGeom>
              <a:avLst/>
              <a:gdLst>
                <a:gd name="T0" fmla="*/ 4 w 33"/>
                <a:gd name="T1" fmla="*/ 18 h 19"/>
                <a:gd name="T2" fmla="*/ 2 w 33"/>
                <a:gd name="T3" fmla="*/ 18 h 19"/>
                <a:gd name="T4" fmla="*/ 1 w 33"/>
                <a:gd name="T5" fmla="*/ 13 h 19"/>
                <a:gd name="T6" fmla="*/ 31 w 33"/>
                <a:gd name="T7" fmla="*/ 6 h 19"/>
                <a:gd name="T8" fmla="*/ 32 w 33"/>
                <a:gd name="T9" fmla="*/ 10 h 19"/>
                <a:gd name="T10" fmla="*/ 28 w 33"/>
                <a:gd name="T11" fmla="*/ 11 h 19"/>
                <a:gd name="T12" fmla="*/ 6 w 33"/>
                <a:gd name="T13" fmla="*/ 17 h 19"/>
                <a:gd name="T14" fmla="*/ 4 w 33"/>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4" y="18"/>
                  </a:moveTo>
                  <a:cubicBezTo>
                    <a:pt x="3" y="19"/>
                    <a:pt x="2" y="18"/>
                    <a:pt x="2" y="18"/>
                  </a:cubicBezTo>
                  <a:cubicBezTo>
                    <a:pt x="0" y="17"/>
                    <a:pt x="0" y="14"/>
                    <a:pt x="1" y="13"/>
                  </a:cubicBezTo>
                  <a:cubicBezTo>
                    <a:pt x="8" y="4"/>
                    <a:pt x="23" y="0"/>
                    <a:pt x="31" y="6"/>
                  </a:cubicBezTo>
                  <a:cubicBezTo>
                    <a:pt x="32" y="7"/>
                    <a:pt x="33" y="9"/>
                    <a:pt x="32" y="10"/>
                  </a:cubicBezTo>
                  <a:cubicBezTo>
                    <a:pt x="31" y="12"/>
                    <a:pt x="29" y="12"/>
                    <a:pt x="28" y="11"/>
                  </a:cubicBezTo>
                  <a:cubicBezTo>
                    <a:pt x="23" y="8"/>
                    <a:pt x="11" y="11"/>
                    <a:pt x="6" y="17"/>
                  </a:cubicBezTo>
                  <a:cubicBezTo>
                    <a:pt x="6" y="18"/>
                    <a:pt x="5" y="18"/>
                    <a:pt x="4" y="1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8" name="Freeform 199">
              <a:extLst>
                <a:ext uri="{FF2B5EF4-FFF2-40B4-BE49-F238E27FC236}">
                  <a16:creationId xmlns:a16="http://schemas.microsoft.com/office/drawing/2014/main" id="{3118B9A5-1F2C-4CC1-8690-72EC0330E9E5}"/>
                </a:ext>
              </a:extLst>
            </p:cNvPr>
            <p:cNvSpPr>
              <a:spLocks/>
            </p:cNvSpPr>
            <p:nvPr/>
          </p:nvSpPr>
          <p:spPr bwMode="auto">
            <a:xfrm>
              <a:off x="4674936" y="4246290"/>
              <a:ext cx="302690" cy="206619"/>
            </a:xfrm>
            <a:custGeom>
              <a:avLst/>
              <a:gdLst>
                <a:gd name="T0" fmla="*/ 126 w 127"/>
                <a:gd name="T1" fmla="*/ 75 h 85"/>
                <a:gd name="T2" fmla="*/ 119 w 127"/>
                <a:gd name="T3" fmla="*/ 85 h 85"/>
                <a:gd name="T4" fmla="*/ 41 w 127"/>
                <a:gd name="T5" fmla="*/ 79 h 85"/>
                <a:gd name="T6" fmla="*/ 20 w 127"/>
                <a:gd name="T7" fmla="*/ 84 h 85"/>
                <a:gd name="T8" fmla="*/ 9 w 127"/>
                <a:gd name="T9" fmla="*/ 78 h 85"/>
                <a:gd name="T10" fmla="*/ 2 w 127"/>
                <a:gd name="T11" fmla="*/ 56 h 85"/>
                <a:gd name="T12" fmla="*/ 8 w 127"/>
                <a:gd name="T13" fmla="*/ 46 h 85"/>
                <a:gd name="T14" fmla="*/ 28 w 127"/>
                <a:gd name="T15" fmla="*/ 41 h 85"/>
                <a:gd name="T16" fmla="*/ 93 w 127"/>
                <a:gd name="T17" fmla="*/ 1 h 85"/>
                <a:gd name="T18" fmla="*/ 105 w 127"/>
                <a:gd name="T19" fmla="*/ 8 h 85"/>
                <a:gd name="T20" fmla="*/ 126 w 127"/>
                <a:gd name="T2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5">
                  <a:moveTo>
                    <a:pt x="126" y="75"/>
                  </a:moveTo>
                  <a:cubicBezTo>
                    <a:pt x="127" y="80"/>
                    <a:pt x="124" y="84"/>
                    <a:pt x="119" y="85"/>
                  </a:cubicBezTo>
                  <a:cubicBezTo>
                    <a:pt x="41" y="79"/>
                    <a:pt x="41" y="79"/>
                    <a:pt x="41" y="79"/>
                  </a:cubicBezTo>
                  <a:cubicBezTo>
                    <a:pt x="20" y="84"/>
                    <a:pt x="20" y="84"/>
                    <a:pt x="20" y="84"/>
                  </a:cubicBezTo>
                  <a:cubicBezTo>
                    <a:pt x="15" y="85"/>
                    <a:pt x="10" y="83"/>
                    <a:pt x="9" y="78"/>
                  </a:cubicBezTo>
                  <a:cubicBezTo>
                    <a:pt x="2" y="56"/>
                    <a:pt x="2" y="56"/>
                    <a:pt x="2" y="56"/>
                  </a:cubicBezTo>
                  <a:cubicBezTo>
                    <a:pt x="0" y="52"/>
                    <a:pt x="3" y="47"/>
                    <a:pt x="8" y="46"/>
                  </a:cubicBezTo>
                  <a:cubicBezTo>
                    <a:pt x="28" y="41"/>
                    <a:pt x="28" y="41"/>
                    <a:pt x="28" y="41"/>
                  </a:cubicBezTo>
                  <a:cubicBezTo>
                    <a:pt x="93" y="1"/>
                    <a:pt x="93" y="1"/>
                    <a:pt x="93" y="1"/>
                  </a:cubicBezTo>
                  <a:cubicBezTo>
                    <a:pt x="98" y="0"/>
                    <a:pt x="103" y="3"/>
                    <a:pt x="105" y="8"/>
                  </a:cubicBezTo>
                  <a:lnTo>
                    <a:pt x="126" y="75"/>
                  </a:ln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49" name="Freeform 200">
              <a:extLst>
                <a:ext uri="{FF2B5EF4-FFF2-40B4-BE49-F238E27FC236}">
                  <a16:creationId xmlns:a16="http://schemas.microsoft.com/office/drawing/2014/main" id="{BECA8C17-95B1-4C44-B638-5664004A3182}"/>
                </a:ext>
              </a:extLst>
            </p:cNvPr>
            <p:cNvSpPr>
              <a:spLocks/>
            </p:cNvSpPr>
            <p:nvPr/>
          </p:nvSpPr>
          <p:spPr bwMode="auto">
            <a:xfrm>
              <a:off x="4682832" y="4269978"/>
              <a:ext cx="271105" cy="153977"/>
            </a:xfrm>
            <a:custGeom>
              <a:avLst/>
              <a:gdLst>
                <a:gd name="T0" fmla="*/ 105 w 114"/>
                <a:gd name="T1" fmla="*/ 7 h 63"/>
                <a:gd name="T2" fmla="*/ 93 w 114"/>
                <a:gd name="T3" fmla="*/ 1 h 63"/>
                <a:gd name="T4" fmla="*/ 28 w 114"/>
                <a:gd name="T5" fmla="*/ 41 h 63"/>
                <a:gd name="T6" fmla="*/ 8 w 114"/>
                <a:gd name="T7" fmla="*/ 45 h 63"/>
                <a:gd name="T8" fmla="*/ 2 w 114"/>
                <a:gd name="T9" fmla="*/ 56 h 63"/>
                <a:gd name="T10" fmla="*/ 4 w 114"/>
                <a:gd name="T11" fmla="*/ 63 h 63"/>
                <a:gd name="T12" fmla="*/ 114 w 114"/>
                <a:gd name="T13" fmla="*/ 37 h 63"/>
                <a:gd name="T14" fmla="*/ 105 w 114"/>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3">
                  <a:moveTo>
                    <a:pt x="105" y="7"/>
                  </a:moveTo>
                  <a:cubicBezTo>
                    <a:pt x="103" y="3"/>
                    <a:pt x="98" y="0"/>
                    <a:pt x="93" y="1"/>
                  </a:cubicBezTo>
                  <a:cubicBezTo>
                    <a:pt x="28" y="41"/>
                    <a:pt x="28" y="41"/>
                    <a:pt x="28" y="41"/>
                  </a:cubicBezTo>
                  <a:cubicBezTo>
                    <a:pt x="8" y="45"/>
                    <a:pt x="8" y="45"/>
                    <a:pt x="8" y="45"/>
                  </a:cubicBezTo>
                  <a:cubicBezTo>
                    <a:pt x="3" y="47"/>
                    <a:pt x="0" y="51"/>
                    <a:pt x="2" y="56"/>
                  </a:cubicBezTo>
                  <a:cubicBezTo>
                    <a:pt x="4" y="63"/>
                    <a:pt x="4" y="63"/>
                    <a:pt x="4" y="63"/>
                  </a:cubicBezTo>
                  <a:cubicBezTo>
                    <a:pt x="114" y="37"/>
                    <a:pt x="114" y="37"/>
                    <a:pt x="114" y="37"/>
                  </a:cubicBezTo>
                  <a:lnTo>
                    <a:pt x="105" y="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0" name="Freeform 201">
              <a:extLst>
                <a:ext uri="{FF2B5EF4-FFF2-40B4-BE49-F238E27FC236}">
                  <a16:creationId xmlns:a16="http://schemas.microsoft.com/office/drawing/2014/main" id="{BC79F956-F29F-4DE5-95F1-8C62F6EAB8D9}"/>
                </a:ext>
              </a:extLst>
            </p:cNvPr>
            <p:cNvSpPr>
              <a:spLocks/>
            </p:cNvSpPr>
            <p:nvPr/>
          </p:nvSpPr>
          <p:spPr bwMode="auto">
            <a:xfrm>
              <a:off x="4586761" y="4369998"/>
              <a:ext cx="109233" cy="100019"/>
            </a:xfrm>
            <a:custGeom>
              <a:avLst/>
              <a:gdLst>
                <a:gd name="T0" fmla="*/ 44 w 46"/>
                <a:gd name="T1" fmla="*/ 26 h 41"/>
                <a:gd name="T2" fmla="*/ 41 w 46"/>
                <a:gd name="T3" fmla="*/ 35 h 41"/>
                <a:gd name="T4" fmla="*/ 18 w 46"/>
                <a:gd name="T5" fmla="*/ 40 h 41"/>
                <a:gd name="T6" fmla="*/ 7 w 46"/>
                <a:gd name="T7" fmla="*/ 35 h 41"/>
                <a:gd name="T8" fmla="*/ 1 w 46"/>
                <a:gd name="T9" fmla="*/ 15 h 41"/>
                <a:gd name="T10" fmla="*/ 7 w 46"/>
                <a:gd name="T11" fmla="*/ 6 h 41"/>
                <a:gd name="T12" fmla="*/ 30 w 46"/>
                <a:gd name="T13" fmla="*/ 1 h 41"/>
                <a:gd name="T14" fmla="*/ 38 w 46"/>
                <a:gd name="T15" fmla="*/ 7 h 41"/>
                <a:gd name="T16" fmla="*/ 44 w 46"/>
                <a:gd name="T17"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44" y="26"/>
                  </a:moveTo>
                  <a:cubicBezTo>
                    <a:pt x="45" y="30"/>
                    <a:pt x="46" y="34"/>
                    <a:pt x="41" y="35"/>
                  </a:cubicBezTo>
                  <a:cubicBezTo>
                    <a:pt x="18" y="40"/>
                    <a:pt x="18" y="40"/>
                    <a:pt x="18" y="40"/>
                  </a:cubicBezTo>
                  <a:cubicBezTo>
                    <a:pt x="13" y="41"/>
                    <a:pt x="8" y="39"/>
                    <a:pt x="7" y="35"/>
                  </a:cubicBezTo>
                  <a:cubicBezTo>
                    <a:pt x="1" y="15"/>
                    <a:pt x="1" y="15"/>
                    <a:pt x="1" y="15"/>
                  </a:cubicBezTo>
                  <a:cubicBezTo>
                    <a:pt x="0" y="11"/>
                    <a:pt x="2" y="7"/>
                    <a:pt x="7" y="6"/>
                  </a:cubicBezTo>
                  <a:cubicBezTo>
                    <a:pt x="30" y="1"/>
                    <a:pt x="30" y="1"/>
                    <a:pt x="30" y="1"/>
                  </a:cubicBezTo>
                  <a:cubicBezTo>
                    <a:pt x="35" y="0"/>
                    <a:pt x="36" y="3"/>
                    <a:pt x="38" y="7"/>
                  </a:cubicBezTo>
                  <a:lnTo>
                    <a:pt x="44" y="26"/>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1" name="Freeform 202">
              <a:extLst>
                <a:ext uri="{FF2B5EF4-FFF2-40B4-BE49-F238E27FC236}">
                  <a16:creationId xmlns:a16="http://schemas.microsoft.com/office/drawing/2014/main" id="{CFC9287F-648A-4635-83C3-66D27318E841}"/>
                </a:ext>
              </a:extLst>
            </p:cNvPr>
            <p:cNvSpPr>
              <a:spLocks/>
            </p:cNvSpPr>
            <p:nvPr/>
          </p:nvSpPr>
          <p:spPr bwMode="auto">
            <a:xfrm>
              <a:off x="4660459" y="4448961"/>
              <a:ext cx="93440" cy="140817"/>
            </a:xfrm>
            <a:custGeom>
              <a:avLst/>
              <a:gdLst>
                <a:gd name="T0" fmla="*/ 26 w 39"/>
                <a:gd name="T1" fmla="*/ 2 h 58"/>
                <a:gd name="T2" fmla="*/ 29 w 39"/>
                <a:gd name="T3" fmla="*/ 18 h 58"/>
                <a:gd name="T4" fmla="*/ 34 w 39"/>
                <a:gd name="T5" fmla="*/ 42 h 58"/>
                <a:gd name="T6" fmla="*/ 37 w 39"/>
                <a:gd name="T7" fmla="*/ 53 h 58"/>
                <a:gd name="T8" fmla="*/ 22 w 39"/>
                <a:gd name="T9" fmla="*/ 57 h 58"/>
                <a:gd name="T10" fmla="*/ 13 w 39"/>
                <a:gd name="T11" fmla="*/ 46 h 58"/>
                <a:gd name="T12" fmla="*/ 3 w 39"/>
                <a:gd name="T13" fmla="*/ 13 h 58"/>
                <a:gd name="T14" fmla="*/ 6 w 39"/>
                <a:gd name="T15" fmla="*/ 4 h 58"/>
                <a:gd name="T16" fmla="*/ 21 w 39"/>
                <a:gd name="T17" fmla="*/ 1 h 58"/>
                <a:gd name="T18" fmla="*/ 26 w 39"/>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8">
                  <a:moveTo>
                    <a:pt x="26" y="2"/>
                  </a:moveTo>
                  <a:cubicBezTo>
                    <a:pt x="28" y="4"/>
                    <a:pt x="29" y="12"/>
                    <a:pt x="29" y="18"/>
                  </a:cubicBezTo>
                  <a:cubicBezTo>
                    <a:pt x="29" y="25"/>
                    <a:pt x="32" y="35"/>
                    <a:pt x="34" y="42"/>
                  </a:cubicBezTo>
                  <a:cubicBezTo>
                    <a:pt x="37" y="47"/>
                    <a:pt x="39" y="53"/>
                    <a:pt x="37" y="53"/>
                  </a:cubicBezTo>
                  <a:cubicBezTo>
                    <a:pt x="22" y="57"/>
                    <a:pt x="22" y="57"/>
                    <a:pt x="22" y="57"/>
                  </a:cubicBezTo>
                  <a:cubicBezTo>
                    <a:pt x="19" y="58"/>
                    <a:pt x="15" y="53"/>
                    <a:pt x="13" y="46"/>
                  </a:cubicBezTo>
                  <a:cubicBezTo>
                    <a:pt x="3" y="13"/>
                    <a:pt x="3" y="13"/>
                    <a:pt x="3" y="13"/>
                  </a:cubicBezTo>
                  <a:cubicBezTo>
                    <a:pt x="0" y="6"/>
                    <a:pt x="3" y="5"/>
                    <a:pt x="6" y="4"/>
                  </a:cubicBezTo>
                  <a:cubicBezTo>
                    <a:pt x="21" y="1"/>
                    <a:pt x="21" y="1"/>
                    <a:pt x="21" y="1"/>
                  </a:cubicBezTo>
                  <a:cubicBezTo>
                    <a:pt x="23" y="0"/>
                    <a:pt x="24" y="0"/>
                    <a:pt x="26" y="2"/>
                  </a:cubicBez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2" name="Freeform 203">
              <a:extLst>
                <a:ext uri="{FF2B5EF4-FFF2-40B4-BE49-F238E27FC236}">
                  <a16:creationId xmlns:a16="http://schemas.microsoft.com/office/drawing/2014/main" id="{7FA6D65F-7B0C-4EBB-AB21-0FBE43ACC457}"/>
                </a:ext>
              </a:extLst>
            </p:cNvPr>
            <p:cNvSpPr>
              <a:spLocks/>
            </p:cNvSpPr>
            <p:nvPr/>
          </p:nvSpPr>
          <p:spPr bwMode="auto">
            <a:xfrm>
              <a:off x="4703889" y="4492390"/>
              <a:ext cx="26321" cy="14477"/>
            </a:xfrm>
            <a:custGeom>
              <a:avLst/>
              <a:gdLst>
                <a:gd name="T0" fmla="*/ 3 w 11"/>
                <a:gd name="T1" fmla="*/ 2 h 6"/>
                <a:gd name="T2" fmla="*/ 0 w 11"/>
                <a:gd name="T3" fmla="*/ 3 h 6"/>
                <a:gd name="T4" fmla="*/ 1 w 11"/>
                <a:gd name="T5" fmla="*/ 5 h 6"/>
                <a:gd name="T6" fmla="*/ 4 w 11"/>
                <a:gd name="T7" fmla="*/ 5 h 6"/>
                <a:gd name="T8" fmla="*/ 11 w 11"/>
                <a:gd name="T9" fmla="*/ 3 h 6"/>
                <a:gd name="T10" fmla="*/ 10 w 11"/>
                <a:gd name="T11" fmla="*/ 0 h 6"/>
                <a:gd name="T12" fmla="*/ 3 w 11"/>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3" y="2"/>
                  </a:moveTo>
                  <a:cubicBezTo>
                    <a:pt x="1" y="3"/>
                    <a:pt x="0" y="3"/>
                    <a:pt x="0" y="3"/>
                  </a:cubicBezTo>
                  <a:cubicBezTo>
                    <a:pt x="1" y="5"/>
                    <a:pt x="1" y="5"/>
                    <a:pt x="1" y="5"/>
                  </a:cubicBezTo>
                  <a:cubicBezTo>
                    <a:pt x="1" y="6"/>
                    <a:pt x="2" y="6"/>
                    <a:pt x="4" y="5"/>
                  </a:cubicBezTo>
                  <a:cubicBezTo>
                    <a:pt x="11" y="3"/>
                    <a:pt x="11" y="3"/>
                    <a:pt x="11" y="3"/>
                  </a:cubicBezTo>
                  <a:cubicBezTo>
                    <a:pt x="10" y="0"/>
                    <a:pt x="10" y="0"/>
                    <a:pt x="10"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3" name="Freeform 204">
              <a:extLst>
                <a:ext uri="{FF2B5EF4-FFF2-40B4-BE49-F238E27FC236}">
                  <a16:creationId xmlns:a16="http://schemas.microsoft.com/office/drawing/2014/main" id="{911EC1C9-6D67-45FF-B90A-03583C447210}"/>
                </a:ext>
              </a:extLst>
            </p:cNvPr>
            <p:cNvSpPr>
              <a:spLocks/>
            </p:cNvSpPr>
            <p:nvPr/>
          </p:nvSpPr>
          <p:spPr bwMode="auto">
            <a:xfrm>
              <a:off x="4715733" y="4541083"/>
              <a:ext cx="26321" cy="11845"/>
            </a:xfrm>
            <a:custGeom>
              <a:avLst/>
              <a:gdLst>
                <a:gd name="T0" fmla="*/ 2 w 11"/>
                <a:gd name="T1" fmla="*/ 2 h 5"/>
                <a:gd name="T2" fmla="*/ 0 w 11"/>
                <a:gd name="T3" fmla="*/ 3 h 5"/>
                <a:gd name="T4" fmla="*/ 0 w 11"/>
                <a:gd name="T5" fmla="*/ 5 h 5"/>
                <a:gd name="T6" fmla="*/ 3 w 11"/>
                <a:gd name="T7" fmla="*/ 5 h 5"/>
                <a:gd name="T8" fmla="*/ 11 w 11"/>
                <a:gd name="T9" fmla="*/ 3 h 5"/>
                <a:gd name="T10" fmla="*/ 10 w 11"/>
                <a:gd name="T11" fmla="*/ 0 h 5"/>
                <a:gd name="T12" fmla="*/ 2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2" y="2"/>
                  </a:moveTo>
                  <a:cubicBezTo>
                    <a:pt x="1" y="2"/>
                    <a:pt x="0" y="3"/>
                    <a:pt x="0" y="3"/>
                  </a:cubicBezTo>
                  <a:cubicBezTo>
                    <a:pt x="0" y="5"/>
                    <a:pt x="0" y="5"/>
                    <a:pt x="0" y="5"/>
                  </a:cubicBezTo>
                  <a:cubicBezTo>
                    <a:pt x="0" y="5"/>
                    <a:pt x="2" y="5"/>
                    <a:pt x="3" y="5"/>
                  </a:cubicBezTo>
                  <a:cubicBezTo>
                    <a:pt x="11" y="3"/>
                    <a:pt x="11" y="3"/>
                    <a:pt x="11" y="3"/>
                  </a:cubicBezTo>
                  <a:cubicBezTo>
                    <a:pt x="10" y="0"/>
                    <a:pt x="10" y="0"/>
                    <a:pt x="10" y="0"/>
                  </a:cubicBezTo>
                  <a:lnTo>
                    <a:pt x="2"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4" name="Freeform 205">
              <a:extLst>
                <a:ext uri="{FF2B5EF4-FFF2-40B4-BE49-F238E27FC236}">
                  <a16:creationId xmlns:a16="http://schemas.microsoft.com/office/drawing/2014/main" id="{97889834-FBB9-40D2-B01F-4D2E4485B4B8}"/>
                </a:ext>
              </a:extLst>
            </p:cNvPr>
            <p:cNvSpPr>
              <a:spLocks/>
            </p:cNvSpPr>
            <p:nvPr/>
          </p:nvSpPr>
          <p:spPr bwMode="auto">
            <a:xfrm>
              <a:off x="4701257" y="4516078"/>
              <a:ext cx="32902" cy="15793"/>
            </a:xfrm>
            <a:custGeom>
              <a:avLst/>
              <a:gdLst>
                <a:gd name="T0" fmla="*/ 4 w 14"/>
                <a:gd name="T1" fmla="*/ 3 h 6"/>
                <a:gd name="T2" fmla="*/ 0 w 14"/>
                <a:gd name="T3" fmla="*/ 4 h 6"/>
                <a:gd name="T4" fmla="*/ 1 w 14"/>
                <a:gd name="T5" fmla="*/ 6 h 6"/>
                <a:gd name="T6" fmla="*/ 4 w 14"/>
                <a:gd name="T7" fmla="*/ 6 h 6"/>
                <a:gd name="T8" fmla="*/ 14 w 14"/>
                <a:gd name="T9" fmla="*/ 3 h 6"/>
                <a:gd name="T10" fmla="*/ 13 w 14"/>
                <a:gd name="T11" fmla="*/ 0 h 6"/>
                <a:gd name="T12" fmla="*/ 4 w 1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4" y="3"/>
                  </a:moveTo>
                  <a:cubicBezTo>
                    <a:pt x="2" y="3"/>
                    <a:pt x="0" y="3"/>
                    <a:pt x="0" y="4"/>
                  </a:cubicBezTo>
                  <a:cubicBezTo>
                    <a:pt x="1" y="6"/>
                    <a:pt x="1" y="6"/>
                    <a:pt x="1" y="6"/>
                  </a:cubicBezTo>
                  <a:cubicBezTo>
                    <a:pt x="1" y="6"/>
                    <a:pt x="3" y="6"/>
                    <a:pt x="4" y="6"/>
                  </a:cubicBezTo>
                  <a:cubicBezTo>
                    <a:pt x="14" y="3"/>
                    <a:pt x="14" y="3"/>
                    <a:pt x="14" y="3"/>
                  </a:cubicBezTo>
                  <a:cubicBezTo>
                    <a:pt x="13" y="0"/>
                    <a:pt x="13" y="0"/>
                    <a:pt x="13" y="0"/>
                  </a:cubicBezTo>
                  <a:lnTo>
                    <a:pt x="4" y="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5" name="Freeform 206">
              <a:extLst>
                <a:ext uri="{FF2B5EF4-FFF2-40B4-BE49-F238E27FC236}">
                  <a16:creationId xmlns:a16="http://schemas.microsoft.com/office/drawing/2014/main" id="{F963A245-F4A6-4F83-BF72-230A6CE6D316}"/>
                </a:ext>
              </a:extLst>
            </p:cNvPr>
            <p:cNvSpPr>
              <a:spLocks/>
            </p:cNvSpPr>
            <p:nvPr/>
          </p:nvSpPr>
          <p:spPr bwMode="auto">
            <a:xfrm>
              <a:off x="4601238" y="4334464"/>
              <a:ext cx="159241" cy="148714"/>
            </a:xfrm>
            <a:custGeom>
              <a:avLst/>
              <a:gdLst>
                <a:gd name="T0" fmla="*/ 64 w 67"/>
                <a:gd name="T1" fmla="*/ 39 h 61"/>
                <a:gd name="T2" fmla="*/ 60 w 67"/>
                <a:gd name="T3" fmla="*/ 52 h 61"/>
                <a:gd name="T4" fmla="*/ 26 w 67"/>
                <a:gd name="T5" fmla="*/ 60 h 61"/>
                <a:gd name="T6" fmla="*/ 11 w 67"/>
                <a:gd name="T7" fmla="*/ 52 h 61"/>
                <a:gd name="T8" fmla="*/ 2 w 67"/>
                <a:gd name="T9" fmla="*/ 23 h 61"/>
                <a:gd name="T10" fmla="*/ 11 w 67"/>
                <a:gd name="T11" fmla="*/ 10 h 61"/>
                <a:gd name="T12" fmla="*/ 44 w 67"/>
                <a:gd name="T13" fmla="*/ 2 h 61"/>
                <a:gd name="T14" fmla="*/ 55 w 67"/>
                <a:gd name="T15" fmla="*/ 11 h 61"/>
                <a:gd name="T16" fmla="*/ 64 w 67"/>
                <a:gd name="T17"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1">
                  <a:moveTo>
                    <a:pt x="64" y="39"/>
                  </a:moveTo>
                  <a:cubicBezTo>
                    <a:pt x="66" y="45"/>
                    <a:pt x="67" y="50"/>
                    <a:pt x="60" y="52"/>
                  </a:cubicBezTo>
                  <a:cubicBezTo>
                    <a:pt x="26" y="60"/>
                    <a:pt x="26" y="60"/>
                    <a:pt x="26" y="60"/>
                  </a:cubicBezTo>
                  <a:cubicBezTo>
                    <a:pt x="20" y="61"/>
                    <a:pt x="13" y="58"/>
                    <a:pt x="11" y="52"/>
                  </a:cubicBezTo>
                  <a:cubicBezTo>
                    <a:pt x="2" y="23"/>
                    <a:pt x="2" y="23"/>
                    <a:pt x="2" y="23"/>
                  </a:cubicBezTo>
                  <a:cubicBezTo>
                    <a:pt x="0" y="17"/>
                    <a:pt x="4" y="12"/>
                    <a:pt x="11" y="10"/>
                  </a:cubicBezTo>
                  <a:cubicBezTo>
                    <a:pt x="44" y="2"/>
                    <a:pt x="44" y="2"/>
                    <a:pt x="44" y="2"/>
                  </a:cubicBezTo>
                  <a:cubicBezTo>
                    <a:pt x="51" y="0"/>
                    <a:pt x="53" y="5"/>
                    <a:pt x="55" y="11"/>
                  </a:cubicBezTo>
                  <a:lnTo>
                    <a:pt x="64" y="39"/>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6" name="Freeform 207">
              <a:extLst>
                <a:ext uri="{FF2B5EF4-FFF2-40B4-BE49-F238E27FC236}">
                  <a16:creationId xmlns:a16="http://schemas.microsoft.com/office/drawing/2014/main" id="{DAA7769E-79BD-47A5-A5A8-12AAAE431132}"/>
                </a:ext>
              </a:extLst>
            </p:cNvPr>
            <p:cNvSpPr>
              <a:spLocks/>
            </p:cNvSpPr>
            <p:nvPr/>
          </p:nvSpPr>
          <p:spPr bwMode="auto">
            <a:xfrm>
              <a:off x="4615714" y="4387106"/>
              <a:ext cx="144765" cy="96071"/>
            </a:xfrm>
            <a:custGeom>
              <a:avLst/>
              <a:gdLst>
                <a:gd name="T0" fmla="*/ 60 w 61"/>
                <a:gd name="T1" fmla="*/ 22 h 39"/>
                <a:gd name="T2" fmla="*/ 54 w 61"/>
                <a:gd name="T3" fmla="*/ 30 h 39"/>
                <a:gd name="T4" fmla="*/ 20 w 61"/>
                <a:gd name="T5" fmla="*/ 38 h 39"/>
                <a:gd name="T6" fmla="*/ 6 w 61"/>
                <a:gd name="T7" fmla="*/ 34 h 39"/>
                <a:gd name="T8" fmla="*/ 1 w 61"/>
                <a:gd name="T9" fmla="*/ 18 h 39"/>
                <a:gd name="T10" fmla="*/ 11 w 61"/>
                <a:gd name="T11" fmla="*/ 9 h 39"/>
                <a:gd name="T12" fmla="*/ 45 w 61"/>
                <a:gd name="T13" fmla="*/ 1 h 39"/>
                <a:gd name="T14" fmla="*/ 55 w 61"/>
                <a:gd name="T15" fmla="*/ 5 h 39"/>
                <a:gd name="T16" fmla="*/ 60 w 61"/>
                <a:gd name="T1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9">
                  <a:moveTo>
                    <a:pt x="60" y="22"/>
                  </a:moveTo>
                  <a:cubicBezTo>
                    <a:pt x="61" y="25"/>
                    <a:pt x="61" y="28"/>
                    <a:pt x="54" y="30"/>
                  </a:cubicBezTo>
                  <a:cubicBezTo>
                    <a:pt x="20" y="38"/>
                    <a:pt x="20" y="38"/>
                    <a:pt x="20" y="38"/>
                  </a:cubicBezTo>
                  <a:cubicBezTo>
                    <a:pt x="14" y="39"/>
                    <a:pt x="7" y="38"/>
                    <a:pt x="6" y="34"/>
                  </a:cubicBezTo>
                  <a:cubicBezTo>
                    <a:pt x="1" y="18"/>
                    <a:pt x="1" y="18"/>
                    <a:pt x="1" y="18"/>
                  </a:cubicBezTo>
                  <a:cubicBezTo>
                    <a:pt x="0" y="15"/>
                    <a:pt x="5" y="11"/>
                    <a:pt x="11" y="9"/>
                  </a:cubicBezTo>
                  <a:cubicBezTo>
                    <a:pt x="45" y="1"/>
                    <a:pt x="45" y="1"/>
                    <a:pt x="45" y="1"/>
                  </a:cubicBezTo>
                  <a:cubicBezTo>
                    <a:pt x="52" y="0"/>
                    <a:pt x="53" y="2"/>
                    <a:pt x="55" y="5"/>
                  </a:cubicBezTo>
                  <a:lnTo>
                    <a:pt x="60" y="22"/>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7" name="Freeform 208">
              <a:extLst>
                <a:ext uri="{FF2B5EF4-FFF2-40B4-BE49-F238E27FC236}">
                  <a16:creationId xmlns:a16="http://schemas.microsoft.com/office/drawing/2014/main" id="{9E7B0B0F-2380-4A11-80E7-5B4E72C133B9}"/>
                </a:ext>
              </a:extLst>
            </p:cNvPr>
            <p:cNvSpPr>
              <a:spLocks/>
            </p:cNvSpPr>
            <p:nvPr/>
          </p:nvSpPr>
          <p:spPr bwMode="auto">
            <a:xfrm>
              <a:off x="4889450" y="4219969"/>
              <a:ext cx="126341" cy="255312"/>
            </a:xfrm>
            <a:custGeom>
              <a:avLst/>
              <a:gdLst>
                <a:gd name="T0" fmla="*/ 52 w 53"/>
                <a:gd name="T1" fmla="*/ 91 h 105"/>
                <a:gd name="T2" fmla="*/ 48 w 53"/>
                <a:gd name="T3" fmla="*/ 101 h 105"/>
                <a:gd name="T4" fmla="*/ 37 w 53"/>
                <a:gd name="T5" fmla="*/ 104 h 105"/>
                <a:gd name="T6" fmla="*/ 28 w 53"/>
                <a:gd name="T7" fmla="*/ 97 h 105"/>
                <a:gd name="T8" fmla="*/ 1 w 53"/>
                <a:gd name="T9" fmla="*/ 13 h 105"/>
                <a:gd name="T10" fmla="*/ 5 w 53"/>
                <a:gd name="T11" fmla="*/ 3 h 105"/>
                <a:gd name="T12" fmla="*/ 17 w 53"/>
                <a:gd name="T13" fmla="*/ 1 h 105"/>
                <a:gd name="T14" fmla="*/ 25 w 53"/>
                <a:gd name="T15" fmla="*/ 7 h 105"/>
                <a:gd name="T16" fmla="*/ 52 w 53"/>
                <a:gd name="T17" fmla="*/ 9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5">
                  <a:moveTo>
                    <a:pt x="52" y="91"/>
                  </a:moveTo>
                  <a:cubicBezTo>
                    <a:pt x="53" y="96"/>
                    <a:pt x="52" y="100"/>
                    <a:pt x="48" y="101"/>
                  </a:cubicBezTo>
                  <a:cubicBezTo>
                    <a:pt x="37" y="104"/>
                    <a:pt x="37" y="104"/>
                    <a:pt x="37" y="104"/>
                  </a:cubicBezTo>
                  <a:cubicBezTo>
                    <a:pt x="33" y="105"/>
                    <a:pt x="29" y="101"/>
                    <a:pt x="28" y="97"/>
                  </a:cubicBezTo>
                  <a:cubicBezTo>
                    <a:pt x="1" y="13"/>
                    <a:pt x="1" y="13"/>
                    <a:pt x="1" y="13"/>
                  </a:cubicBezTo>
                  <a:cubicBezTo>
                    <a:pt x="0" y="8"/>
                    <a:pt x="2" y="4"/>
                    <a:pt x="5" y="3"/>
                  </a:cubicBezTo>
                  <a:cubicBezTo>
                    <a:pt x="17" y="1"/>
                    <a:pt x="17" y="1"/>
                    <a:pt x="17" y="1"/>
                  </a:cubicBezTo>
                  <a:cubicBezTo>
                    <a:pt x="20" y="0"/>
                    <a:pt x="24" y="3"/>
                    <a:pt x="25" y="7"/>
                  </a:cubicBezTo>
                  <a:lnTo>
                    <a:pt x="52" y="91"/>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8" name="Freeform 209">
              <a:extLst>
                <a:ext uri="{FF2B5EF4-FFF2-40B4-BE49-F238E27FC236}">
                  <a16:creationId xmlns:a16="http://schemas.microsoft.com/office/drawing/2014/main" id="{D3CFEC55-6AC7-421B-9385-15BD979FF7B9}"/>
                </a:ext>
              </a:extLst>
            </p:cNvPr>
            <p:cNvSpPr>
              <a:spLocks/>
            </p:cNvSpPr>
            <p:nvPr/>
          </p:nvSpPr>
          <p:spPr bwMode="auto">
            <a:xfrm>
              <a:off x="4922352" y="4331832"/>
              <a:ext cx="96071" cy="143450"/>
            </a:xfrm>
            <a:custGeom>
              <a:avLst/>
              <a:gdLst>
                <a:gd name="T0" fmla="*/ 39 w 40"/>
                <a:gd name="T1" fmla="*/ 49 h 59"/>
                <a:gd name="T2" fmla="*/ 34 w 40"/>
                <a:gd name="T3" fmla="*/ 55 h 59"/>
                <a:gd name="T4" fmla="*/ 23 w 40"/>
                <a:gd name="T5" fmla="*/ 58 h 59"/>
                <a:gd name="T6" fmla="*/ 15 w 40"/>
                <a:gd name="T7" fmla="*/ 55 h 59"/>
                <a:gd name="T8" fmla="*/ 1 w 40"/>
                <a:gd name="T9" fmla="*/ 9 h 59"/>
                <a:gd name="T10" fmla="*/ 6 w 40"/>
                <a:gd name="T11" fmla="*/ 3 h 59"/>
                <a:gd name="T12" fmla="*/ 17 w 40"/>
                <a:gd name="T13" fmla="*/ 1 h 59"/>
                <a:gd name="T14" fmla="*/ 25 w 40"/>
                <a:gd name="T15" fmla="*/ 4 h 59"/>
                <a:gd name="T16" fmla="*/ 39 w 40"/>
                <a:gd name="T1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9">
                  <a:moveTo>
                    <a:pt x="39" y="49"/>
                  </a:moveTo>
                  <a:cubicBezTo>
                    <a:pt x="40" y="52"/>
                    <a:pt x="38" y="54"/>
                    <a:pt x="34" y="55"/>
                  </a:cubicBezTo>
                  <a:cubicBezTo>
                    <a:pt x="23" y="58"/>
                    <a:pt x="23" y="58"/>
                    <a:pt x="23" y="58"/>
                  </a:cubicBezTo>
                  <a:cubicBezTo>
                    <a:pt x="19" y="59"/>
                    <a:pt x="16" y="57"/>
                    <a:pt x="15" y="55"/>
                  </a:cubicBezTo>
                  <a:cubicBezTo>
                    <a:pt x="1" y="9"/>
                    <a:pt x="1" y="9"/>
                    <a:pt x="1" y="9"/>
                  </a:cubicBezTo>
                  <a:cubicBezTo>
                    <a:pt x="0" y="7"/>
                    <a:pt x="2" y="4"/>
                    <a:pt x="6" y="3"/>
                  </a:cubicBezTo>
                  <a:cubicBezTo>
                    <a:pt x="17" y="1"/>
                    <a:pt x="17" y="1"/>
                    <a:pt x="17" y="1"/>
                  </a:cubicBezTo>
                  <a:cubicBezTo>
                    <a:pt x="21" y="0"/>
                    <a:pt x="24" y="1"/>
                    <a:pt x="25" y="4"/>
                  </a:cubicBezTo>
                  <a:lnTo>
                    <a:pt x="39" y="49"/>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59" name="Freeform 210">
              <a:extLst>
                <a:ext uri="{FF2B5EF4-FFF2-40B4-BE49-F238E27FC236}">
                  <a16:creationId xmlns:a16="http://schemas.microsoft.com/office/drawing/2014/main" id="{25F4E2F2-AB29-4B58-90D8-D375EB2C0687}"/>
                </a:ext>
              </a:extLst>
            </p:cNvPr>
            <p:cNvSpPr>
              <a:spLocks/>
            </p:cNvSpPr>
            <p:nvPr/>
          </p:nvSpPr>
          <p:spPr bwMode="auto">
            <a:xfrm>
              <a:off x="4592025" y="4387106"/>
              <a:ext cx="28953" cy="80279"/>
            </a:xfrm>
            <a:custGeom>
              <a:avLst/>
              <a:gdLst>
                <a:gd name="T0" fmla="*/ 22 w 22"/>
                <a:gd name="T1" fmla="*/ 61 h 61"/>
                <a:gd name="T2" fmla="*/ 18 w 22"/>
                <a:gd name="T3" fmla="*/ 61 h 61"/>
                <a:gd name="T4" fmla="*/ 0 w 22"/>
                <a:gd name="T5" fmla="*/ 4 h 61"/>
                <a:gd name="T6" fmla="*/ 3 w 22"/>
                <a:gd name="T7" fmla="*/ 0 h 61"/>
                <a:gd name="T8" fmla="*/ 22 w 22"/>
                <a:gd name="T9" fmla="*/ 61 h 61"/>
              </a:gdLst>
              <a:ahLst/>
              <a:cxnLst>
                <a:cxn ang="0">
                  <a:pos x="T0" y="T1"/>
                </a:cxn>
                <a:cxn ang="0">
                  <a:pos x="T2" y="T3"/>
                </a:cxn>
                <a:cxn ang="0">
                  <a:pos x="T4" y="T5"/>
                </a:cxn>
                <a:cxn ang="0">
                  <a:pos x="T6" y="T7"/>
                </a:cxn>
                <a:cxn ang="0">
                  <a:pos x="T8" y="T9"/>
                </a:cxn>
              </a:cxnLst>
              <a:rect l="0" t="0" r="r" b="b"/>
              <a:pathLst>
                <a:path w="22" h="61">
                  <a:moveTo>
                    <a:pt x="22" y="61"/>
                  </a:moveTo>
                  <a:lnTo>
                    <a:pt x="18" y="61"/>
                  </a:lnTo>
                  <a:lnTo>
                    <a:pt x="0" y="4"/>
                  </a:lnTo>
                  <a:lnTo>
                    <a:pt x="3" y="0"/>
                  </a:lnTo>
                  <a:lnTo>
                    <a:pt x="22" y="61"/>
                  </a:lnTo>
                  <a:close/>
                </a:path>
              </a:pathLst>
            </a:custGeom>
            <a:solidFill>
              <a:srgbClr val="D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0" name="Freeform 211">
              <a:extLst>
                <a:ext uri="{FF2B5EF4-FFF2-40B4-BE49-F238E27FC236}">
                  <a16:creationId xmlns:a16="http://schemas.microsoft.com/office/drawing/2014/main" id="{55F2CF29-92A5-4B86-83F1-793D90225033}"/>
                </a:ext>
              </a:extLst>
            </p:cNvPr>
            <p:cNvSpPr>
              <a:spLocks/>
            </p:cNvSpPr>
            <p:nvPr/>
          </p:nvSpPr>
          <p:spPr bwMode="auto">
            <a:xfrm>
              <a:off x="4997365" y="4241026"/>
              <a:ext cx="92123" cy="51326"/>
            </a:xfrm>
            <a:custGeom>
              <a:avLst/>
              <a:gdLst>
                <a:gd name="T0" fmla="*/ 0 w 70"/>
                <a:gd name="T1" fmla="*/ 39 h 39"/>
                <a:gd name="T2" fmla="*/ 70 w 70"/>
                <a:gd name="T3" fmla="*/ 0 h 39"/>
                <a:gd name="T4" fmla="*/ 0 w 70"/>
                <a:gd name="T5" fmla="*/ 39 h 39"/>
              </a:gdLst>
              <a:ahLst/>
              <a:cxnLst>
                <a:cxn ang="0">
                  <a:pos x="T0" y="T1"/>
                </a:cxn>
                <a:cxn ang="0">
                  <a:pos x="T2" y="T3"/>
                </a:cxn>
                <a:cxn ang="0">
                  <a:pos x="T4" y="T5"/>
                </a:cxn>
              </a:cxnLst>
              <a:rect l="0" t="0" r="r" b="b"/>
              <a:pathLst>
                <a:path w="70" h="39">
                  <a:moveTo>
                    <a:pt x="0" y="39"/>
                  </a:moveTo>
                  <a:lnTo>
                    <a:pt x="70" y="0"/>
                  </a:lnTo>
                  <a:lnTo>
                    <a:pt x="0" y="39"/>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1" name="Freeform 212">
              <a:extLst>
                <a:ext uri="{FF2B5EF4-FFF2-40B4-BE49-F238E27FC236}">
                  <a16:creationId xmlns:a16="http://schemas.microsoft.com/office/drawing/2014/main" id="{45E8A1D4-D076-4F63-AF15-2624B7A33340}"/>
                </a:ext>
              </a:extLst>
            </p:cNvPr>
            <p:cNvSpPr>
              <a:spLocks/>
            </p:cNvSpPr>
            <p:nvPr/>
          </p:nvSpPr>
          <p:spPr bwMode="auto">
            <a:xfrm>
              <a:off x="5022371" y="4212073"/>
              <a:ext cx="96071" cy="51326"/>
            </a:xfrm>
            <a:custGeom>
              <a:avLst/>
              <a:gdLst>
                <a:gd name="T0" fmla="*/ 0 w 73"/>
                <a:gd name="T1" fmla="*/ 39 h 39"/>
                <a:gd name="T2" fmla="*/ 73 w 73"/>
                <a:gd name="T3" fmla="*/ 0 h 39"/>
                <a:gd name="T4" fmla="*/ 0 w 73"/>
                <a:gd name="T5" fmla="*/ 39 h 39"/>
              </a:gdLst>
              <a:ahLst/>
              <a:cxnLst>
                <a:cxn ang="0">
                  <a:pos x="T0" y="T1"/>
                </a:cxn>
                <a:cxn ang="0">
                  <a:pos x="T2" y="T3"/>
                </a:cxn>
                <a:cxn ang="0">
                  <a:pos x="T4" y="T5"/>
                </a:cxn>
              </a:cxnLst>
              <a:rect l="0" t="0" r="r" b="b"/>
              <a:pathLst>
                <a:path w="73" h="39">
                  <a:moveTo>
                    <a:pt x="0" y="39"/>
                  </a:moveTo>
                  <a:lnTo>
                    <a:pt x="73" y="0"/>
                  </a:lnTo>
                  <a:lnTo>
                    <a:pt x="0" y="39"/>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2" name="Freeform 213">
              <a:extLst>
                <a:ext uri="{FF2B5EF4-FFF2-40B4-BE49-F238E27FC236}">
                  <a16:creationId xmlns:a16="http://schemas.microsoft.com/office/drawing/2014/main" id="{6921C2C5-F3FD-450F-876A-65DCBDDBA0DB}"/>
                </a:ext>
              </a:extLst>
            </p:cNvPr>
            <p:cNvSpPr>
              <a:spLocks/>
            </p:cNvSpPr>
            <p:nvPr/>
          </p:nvSpPr>
          <p:spPr bwMode="auto">
            <a:xfrm>
              <a:off x="5011316" y="4366049"/>
              <a:ext cx="110548" cy="0"/>
            </a:xfrm>
            <a:custGeom>
              <a:avLst/>
              <a:gdLst>
                <a:gd name="T0" fmla="*/ 0 w 84"/>
                <a:gd name="T1" fmla="*/ 84 w 84"/>
                <a:gd name="T2" fmla="*/ 0 w 84"/>
              </a:gdLst>
              <a:ahLst/>
              <a:cxnLst>
                <a:cxn ang="0">
                  <a:pos x="T0" y="0"/>
                </a:cxn>
                <a:cxn ang="0">
                  <a:pos x="T1" y="0"/>
                </a:cxn>
                <a:cxn ang="0">
                  <a:pos x="T2" y="0"/>
                </a:cxn>
              </a:cxnLst>
              <a:rect l="0" t="0" r="r" b="b"/>
              <a:pathLst>
                <a:path w="84">
                  <a:moveTo>
                    <a:pt x="0" y="0"/>
                  </a:moveTo>
                  <a:lnTo>
                    <a:pt x="84"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3" name="Freeform 214">
              <a:extLst>
                <a:ext uri="{FF2B5EF4-FFF2-40B4-BE49-F238E27FC236}">
                  <a16:creationId xmlns:a16="http://schemas.microsoft.com/office/drawing/2014/main" id="{665D0538-55F7-449E-B4A1-DE1F024619A6}"/>
                </a:ext>
              </a:extLst>
            </p:cNvPr>
            <p:cNvSpPr>
              <a:spLocks/>
            </p:cNvSpPr>
            <p:nvPr/>
          </p:nvSpPr>
          <p:spPr bwMode="auto">
            <a:xfrm>
              <a:off x="5071063" y="4352889"/>
              <a:ext cx="109233" cy="0"/>
            </a:xfrm>
            <a:custGeom>
              <a:avLst/>
              <a:gdLst>
                <a:gd name="T0" fmla="*/ 0 w 83"/>
                <a:gd name="T1" fmla="*/ 83 w 83"/>
                <a:gd name="T2" fmla="*/ 0 w 83"/>
              </a:gdLst>
              <a:ahLst/>
              <a:cxnLst>
                <a:cxn ang="0">
                  <a:pos x="T0" y="0"/>
                </a:cxn>
                <a:cxn ang="0">
                  <a:pos x="T1" y="0"/>
                </a:cxn>
                <a:cxn ang="0">
                  <a:pos x="T2" y="0"/>
                </a:cxn>
              </a:cxnLst>
              <a:rect l="0" t="0" r="r" b="b"/>
              <a:pathLst>
                <a:path w="83">
                  <a:moveTo>
                    <a:pt x="0" y="0"/>
                  </a:moveTo>
                  <a:lnTo>
                    <a:pt x="83"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4" name="Freeform 215">
              <a:extLst>
                <a:ext uri="{FF2B5EF4-FFF2-40B4-BE49-F238E27FC236}">
                  <a16:creationId xmlns:a16="http://schemas.microsoft.com/office/drawing/2014/main" id="{BE63CA4D-4386-41DB-92E0-2F2FC89636F7}"/>
                </a:ext>
              </a:extLst>
            </p:cNvPr>
            <p:cNvSpPr>
              <a:spLocks/>
            </p:cNvSpPr>
            <p:nvPr/>
          </p:nvSpPr>
          <p:spPr bwMode="auto">
            <a:xfrm>
              <a:off x="5072379" y="4272611"/>
              <a:ext cx="105284" cy="22373"/>
            </a:xfrm>
            <a:custGeom>
              <a:avLst/>
              <a:gdLst>
                <a:gd name="T0" fmla="*/ 0 w 80"/>
                <a:gd name="T1" fmla="*/ 17 h 17"/>
                <a:gd name="T2" fmla="*/ 80 w 80"/>
                <a:gd name="T3" fmla="*/ 0 h 17"/>
                <a:gd name="T4" fmla="*/ 0 w 80"/>
                <a:gd name="T5" fmla="*/ 17 h 17"/>
              </a:gdLst>
              <a:ahLst/>
              <a:cxnLst>
                <a:cxn ang="0">
                  <a:pos x="T0" y="T1"/>
                </a:cxn>
                <a:cxn ang="0">
                  <a:pos x="T2" y="T3"/>
                </a:cxn>
                <a:cxn ang="0">
                  <a:pos x="T4" y="T5"/>
                </a:cxn>
              </a:cxnLst>
              <a:rect l="0" t="0" r="r" b="b"/>
              <a:pathLst>
                <a:path w="80" h="17">
                  <a:moveTo>
                    <a:pt x="0" y="17"/>
                  </a:moveTo>
                  <a:lnTo>
                    <a:pt x="80" y="0"/>
                  </a:lnTo>
                  <a:lnTo>
                    <a:pt x="0" y="17"/>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5" name="Freeform 216">
              <a:extLst>
                <a:ext uri="{FF2B5EF4-FFF2-40B4-BE49-F238E27FC236}">
                  <a16:creationId xmlns:a16="http://schemas.microsoft.com/office/drawing/2014/main" id="{CA08CC1D-2276-46A4-BBCF-F2E6D32FC7FF}"/>
                </a:ext>
              </a:extLst>
            </p:cNvPr>
            <p:cNvSpPr>
              <a:spLocks/>
            </p:cNvSpPr>
            <p:nvPr/>
          </p:nvSpPr>
          <p:spPr bwMode="auto">
            <a:xfrm>
              <a:off x="5030267" y="4302879"/>
              <a:ext cx="103968" cy="21057"/>
            </a:xfrm>
            <a:custGeom>
              <a:avLst/>
              <a:gdLst>
                <a:gd name="T0" fmla="*/ 0 w 79"/>
                <a:gd name="T1" fmla="*/ 16 h 16"/>
                <a:gd name="T2" fmla="*/ 79 w 79"/>
                <a:gd name="T3" fmla="*/ 0 h 16"/>
                <a:gd name="T4" fmla="*/ 0 w 79"/>
                <a:gd name="T5" fmla="*/ 16 h 16"/>
              </a:gdLst>
              <a:ahLst/>
              <a:cxnLst>
                <a:cxn ang="0">
                  <a:pos x="T0" y="T1"/>
                </a:cxn>
                <a:cxn ang="0">
                  <a:pos x="T2" y="T3"/>
                </a:cxn>
                <a:cxn ang="0">
                  <a:pos x="T4" y="T5"/>
                </a:cxn>
              </a:cxnLst>
              <a:rect l="0" t="0" r="r" b="b"/>
              <a:pathLst>
                <a:path w="79" h="16">
                  <a:moveTo>
                    <a:pt x="0" y="16"/>
                  </a:moveTo>
                  <a:lnTo>
                    <a:pt x="79" y="0"/>
                  </a:lnTo>
                  <a:lnTo>
                    <a:pt x="0" y="16"/>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6" name="Freeform 217">
              <a:extLst>
                <a:ext uri="{FF2B5EF4-FFF2-40B4-BE49-F238E27FC236}">
                  <a16:creationId xmlns:a16="http://schemas.microsoft.com/office/drawing/2014/main" id="{B42BB2D1-1CC0-4981-B36C-15529215081F}"/>
                </a:ext>
              </a:extLst>
            </p:cNvPr>
            <p:cNvSpPr>
              <a:spLocks/>
            </p:cNvSpPr>
            <p:nvPr/>
          </p:nvSpPr>
          <p:spPr bwMode="auto">
            <a:xfrm>
              <a:off x="5031466" y="4294983"/>
              <a:ext cx="65802" cy="5264"/>
            </a:xfrm>
            <a:custGeom>
              <a:avLst/>
              <a:gdLst>
                <a:gd name="T0" fmla="*/ 0 w 50"/>
                <a:gd name="T1" fmla="*/ 0 h 4"/>
                <a:gd name="T2" fmla="*/ 50 w 50"/>
                <a:gd name="T3" fmla="*/ 4 h 4"/>
                <a:gd name="T4" fmla="*/ 0 w 50"/>
                <a:gd name="T5" fmla="*/ 0 h 4"/>
              </a:gdLst>
              <a:ahLst/>
              <a:cxnLst>
                <a:cxn ang="0">
                  <a:pos x="T0" y="T1"/>
                </a:cxn>
                <a:cxn ang="0">
                  <a:pos x="T2" y="T3"/>
                </a:cxn>
                <a:cxn ang="0">
                  <a:pos x="T4" y="T5"/>
                </a:cxn>
              </a:cxnLst>
              <a:rect l="0" t="0" r="r" b="b"/>
              <a:pathLst>
                <a:path w="50" h="4">
                  <a:moveTo>
                    <a:pt x="0" y="0"/>
                  </a:moveTo>
                  <a:lnTo>
                    <a:pt x="50" y="4"/>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7" name="Freeform 218">
              <a:extLst>
                <a:ext uri="{FF2B5EF4-FFF2-40B4-BE49-F238E27FC236}">
                  <a16:creationId xmlns:a16="http://schemas.microsoft.com/office/drawing/2014/main" id="{FBC6C4D8-8F1C-4C02-8155-73DE4EC26F55}"/>
                </a:ext>
              </a:extLst>
            </p:cNvPr>
            <p:cNvSpPr>
              <a:spLocks/>
            </p:cNvSpPr>
            <p:nvPr/>
          </p:nvSpPr>
          <p:spPr bwMode="auto">
            <a:xfrm>
              <a:off x="4674936" y="4475282"/>
              <a:ext cx="85543" cy="119760"/>
            </a:xfrm>
            <a:custGeom>
              <a:avLst/>
              <a:gdLst>
                <a:gd name="T0" fmla="*/ 0 w 36"/>
                <a:gd name="T1" fmla="*/ 29 h 49"/>
                <a:gd name="T2" fmla="*/ 1 w 36"/>
                <a:gd name="T3" fmla="*/ 11 h 49"/>
                <a:gd name="T4" fmla="*/ 5 w 36"/>
                <a:gd name="T5" fmla="*/ 3 h 49"/>
                <a:gd name="T6" fmla="*/ 11 w 36"/>
                <a:gd name="T7" fmla="*/ 1 h 49"/>
                <a:gd name="T8" fmla="*/ 19 w 36"/>
                <a:gd name="T9" fmla="*/ 1 h 49"/>
                <a:gd name="T10" fmla="*/ 20 w 36"/>
                <a:gd name="T11" fmla="*/ 5 h 49"/>
                <a:gd name="T12" fmla="*/ 20 w 36"/>
                <a:gd name="T13" fmla="*/ 9 h 49"/>
                <a:gd name="T14" fmla="*/ 16 w 36"/>
                <a:gd name="T15" fmla="*/ 14 h 49"/>
                <a:gd name="T16" fmla="*/ 18 w 36"/>
                <a:gd name="T17" fmla="*/ 16 h 49"/>
                <a:gd name="T18" fmla="*/ 24 w 36"/>
                <a:gd name="T19" fmla="*/ 13 h 49"/>
                <a:gd name="T20" fmla="*/ 28 w 36"/>
                <a:gd name="T21" fmla="*/ 13 h 49"/>
                <a:gd name="T22" fmla="*/ 31 w 36"/>
                <a:gd name="T23" fmla="*/ 16 h 49"/>
                <a:gd name="T24" fmla="*/ 34 w 36"/>
                <a:gd name="T25" fmla="*/ 20 h 49"/>
                <a:gd name="T26" fmla="*/ 34 w 36"/>
                <a:gd name="T27" fmla="*/ 25 h 49"/>
                <a:gd name="T28" fmla="*/ 35 w 36"/>
                <a:gd name="T29" fmla="*/ 30 h 49"/>
                <a:gd name="T30" fmla="*/ 35 w 36"/>
                <a:gd name="T31" fmla="*/ 34 h 49"/>
                <a:gd name="T32" fmla="*/ 36 w 36"/>
                <a:gd name="T33" fmla="*/ 37 h 49"/>
                <a:gd name="T34" fmla="*/ 36 w 36"/>
                <a:gd name="T35" fmla="*/ 39 h 49"/>
                <a:gd name="T36" fmla="*/ 34 w 36"/>
                <a:gd name="T37" fmla="*/ 43 h 49"/>
                <a:gd name="T38" fmla="*/ 33 w 36"/>
                <a:gd name="T39" fmla="*/ 45 h 49"/>
                <a:gd name="T40" fmla="*/ 32 w 36"/>
                <a:gd name="T41" fmla="*/ 48 h 49"/>
                <a:gd name="T42" fmla="*/ 28 w 36"/>
                <a:gd name="T43" fmla="*/ 48 h 49"/>
                <a:gd name="T44" fmla="*/ 22 w 36"/>
                <a:gd name="T45" fmla="*/ 44 h 49"/>
                <a:gd name="T46" fmla="*/ 18 w 36"/>
                <a:gd name="T47" fmla="*/ 40 h 49"/>
                <a:gd name="T48" fmla="*/ 14 w 36"/>
                <a:gd name="T49" fmla="*/ 38 h 49"/>
                <a:gd name="T50" fmla="*/ 9 w 36"/>
                <a:gd name="T51" fmla="*/ 33 h 49"/>
                <a:gd name="T52" fmla="*/ 8 w 36"/>
                <a:gd name="T53" fmla="*/ 27 h 49"/>
                <a:gd name="T54" fmla="*/ 2 w 36"/>
                <a:gd name="T55" fmla="*/ 29 h 49"/>
                <a:gd name="T56" fmla="*/ 0 w 36"/>
                <a:gd name="T5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9">
                  <a:moveTo>
                    <a:pt x="0" y="29"/>
                  </a:moveTo>
                  <a:cubicBezTo>
                    <a:pt x="1" y="11"/>
                    <a:pt x="1" y="11"/>
                    <a:pt x="1" y="11"/>
                  </a:cubicBezTo>
                  <a:cubicBezTo>
                    <a:pt x="5" y="3"/>
                    <a:pt x="5" y="3"/>
                    <a:pt x="5" y="3"/>
                  </a:cubicBezTo>
                  <a:cubicBezTo>
                    <a:pt x="5" y="3"/>
                    <a:pt x="9" y="1"/>
                    <a:pt x="11" y="1"/>
                  </a:cubicBezTo>
                  <a:cubicBezTo>
                    <a:pt x="13" y="0"/>
                    <a:pt x="19" y="1"/>
                    <a:pt x="19" y="1"/>
                  </a:cubicBezTo>
                  <a:cubicBezTo>
                    <a:pt x="20" y="5"/>
                    <a:pt x="20" y="5"/>
                    <a:pt x="20" y="5"/>
                  </a:cubicBezTo>
                  <a:cubicBezTo>
                    <a:pt x="20" y="9"/>
                    <a:pt x="20" y="9"/>
                    <a:pt x="20" y="9"/>
                  </a:cubicBezTo>
                  <a:cubicBezTo>
                    <a:pt x="16" y="14"/>
                    <a:pt x="16" y="14"/>
                    <a:pt x="16" y="14"/>
                  </a:cubicBezTo>
                  <a:cubicBezTo>
                    <a:pt x="18" y="16"/>
                    <a:pt x="18" y="16"/>
                    <a:pt x="18" y="16"/>
                  </a:cubicBezTo>
                  <a:cubicBezTo>
                    <a:pt x="24" y="13"/>
                    <a:pt x="24" y="13"/>
                    <a:pt x="24" y="13"/>
                  </a:cubicBezTo>
                  <a:cubicBezTo>
                    <a:pt x="24" y="13"/>
                    <a:pt x="26" y="11"/>
                    <a:pt x="28" y="13"/>
                  </a:cubicBezTo>
                  <a:cubicBezTo>
                    <a:pt x="31" y="16"/>
                    <a:pt x="31" y="16"/>
                    <a:pt x="31" y="16"/>
                  </a:cubicBezTo>
                  <a:cubicBezTo>
                    <a:pt x="31" y="16"/>
                    <a:pt x="33" y="18"/>
                    <a:pt x="34" y="20"/>
                  </a:cubicBezTo>
                  <a:cubicBezTo>
                    <a:pt x="34" y="22"/>
                    <a:pt x="34" y="23"/>
                    <a:pt x="34" y="25"/>
                  </a:cubicBezTo>
                  <a:cubicBezTo>
                    <a:pt x="34" y="27"/>
                    <a:pt x="35" y="30"/>
                    <a:pt x="35" y="30"/>
                  </a:cubicBezTo>
                  <a:cubicBezTo>
                    <a:pt x="35" y="34"/>
                    <a:pt x="35" y="34"/>
                    <a:pt x="35" y="34"/>
                  </a:cubicBezTo>
                  <a:cubicBezTo>
                    <a:pt x="35" y="34"/>
                    <a:pt x="36" y="35"/>
                    <a:pt x="36" y="37"/>
                  </a:cubicBezTo>
                  <a:cubicBezTo>
                    <a:pt x="36" y="39"/>
                    <a:pt x="36" y="39"/>
                    <a:pt x="36" y="39"/>
                  </a:cubicBezTo>
                  <a:cubicBezTo>
                    <a:pt x="36" y="39"/>
                    <a:pt x="34" y="41"/>
                    <a:pt x="34" y="43"/>
                  </a:cubicBezTo>
                  <a:cubicBezTo>
                    <a:pt x="33" y="45"/>
                    <a:pt x="34" y="41"/>
                    <a:pt x="33" y="45"/>
                  </a:cubicBezTo>
                  <a:cubicBezTo>
                    <a:pt x="32" y="48"/>
                    <a:pt x="32" y="48"/>
                    <a:pt x="32" y="48"/>
                  </a:cubicBezTo>
                  <a:cubicBezTo>
                    <a:pt x="32" y="48"/>
                    <a:pt x="30" y="49"/>
                    <a:pt x="28" y="48"/>
                  </a:cubicBezTo>
                  <a:cubicBezTo>
                    <a:pt x="26" y="47"/>
                    <a:pt x="22" y="44"/>
                    <a:pt x="22" y="44"/>
                  </a:cubicBezTo>
                  <a:cubicBezTo>
                    <a:pt x="18" y="40"/>
                    <a:pt x="18" y="40"/>
                    <a:pt x="18" y="40"/>
                  </a:cubicBezTo>
                  <a:cubicBezTo>
                    <a:pt x="14" y="38"/>
                    <a:pt x="14" y="38"/>
                    <a:pt x="14" y="38"/>
                  </a:cubicBezTo>
                  <a:cubicBezTo>
                    <a:pt x="10" y="36"/>
                    <a:pt x="9" y="35"/>
                    <a:pt x="9" y="33"/>
                  </a:cubicBezTo>
                  <a:cubicBezTo>
                    <a:pt x="9" y="31"/>
                    <a:pt x="8" y="27"/>
                    <a:pt x="8" y="27"/>
                  </a:cubicBezTo>
                  <a:cubicBezTo>
                    <a:pt x="2" y="29"/>
                    <a:pt x="2" y="29"/>
                    <a:pt x="2" y="29"/>
                  </a:cubicBezTo>
                  <a:lnTo>
                    <a:pt x="0"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8" name="Freeform 219">
              <a:extLst>
                <a:ext uri="{FF2B5EF4-FFF2-40B4-BE49-F238E27FC236}">
                  <a16:creationId xmlns:a16="http://schemas.microsoft.com/office/drawing/2014/main" id="{60DB5C18-79F4-4155-A15D-D22295967031}"/>
                </a:ext>
              </a:extLst>
            </p:cNvPr>
            <p:cNvSpPr>
              <a:spLocks/>
            </p:cNvSpPr>
            <p:nvPr/>
          </p:nvSpPr>
          <p:spPr bwMode="auto">
            <a:xfrm>
              <a:off x="6143378" y="4643735"/>
              <a:ext cx="40797" cy="43430"/>
            </a:xfrm>
            <a:custGeom>
              <a:avLst/>
              <a:gdLst>
                <a:gd name="T0" fmla="*/ 16 w 17"/>
                <a:gd name="T1" fmla="*/ 17 h 18"/>
                <a:gd name="T2" fmla="*/ 16 w 17"/>
                <a:gd name="T3" fmla="*/ 17 h 18"/>
                <a:gd name="T4" fmla="*/ 13 w 17"/>
                <a:gd name="T5" fmla="*/ 17 h 18"/>
                <a:gd name="T6" fmla="*/ 0 w 17"/>
                <a:gd name="T7" fmla="*/ 4 h 18"/>
                <a:gd name="T8" fmla="*/ 0 w 17"/>
                <a:gd name="T9" fmla="*/ 1 h 18"/>
                <a:gd name="T10" fmla="*/ 3 w 17"/>
                <a:gd name="T11" fmla="*/ 1 h 18"/>
                <a:gd name="T12" fmla="*/ 16 w 17"/>
                <a:gd name="T13" fmla="*/ 14 h 18"/>
                <a:gd name="T14" fmla="*/ 16 w 17"/>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6" y="17"/>
                  </a:moveTo>
                  <a:cubicBezTo>
                    <a:pt x="16" y="17"/>
                    <a:pt x="16" y="17"/>
                    <a:pt x="16" y="17"/>
                  </a:cubicBezTo>
                  <a:cubicBezTo>
                    <a:pt x="15" y="18"/>
                    <a:pt x="14" y="17"/>
                    <a:pt x="13" y="17"/>
                  </a:cubicBezTo>
                  <a:cubicBezTo>
                    <a:pt x="11" y="14"/>
                    <a:pt x="3" y="6"/>
                    <a:pt x="0" y="4"/>
                  </a:cubicBezTo>
                  <a:cubicBezTo>
                    <a:pt x="0" y="3"/>
                    <a:pt x="0" y="2"/>
                    <a:pt x="0" y="1"/>
                  </a:cubicBezTo>
                  <a:cubicBezTo>
                    <a:pt x="1" y="0"/>
                    <a:pt x="2" y="0"/>
                    <a:pt x="3" y="1"/>
                  </a:cubicBezTo>
                  <a:cubicBezTo>
                    <a:pt x="6" y="3"/>
                    <a:pt x="14" y="12"/>
                    <a:pt x="16" y="14"/>
                  </a:cubicBezTo>
                  <a:cubicBezTo>
                    <a:pt x="17" y="15"/>
                    <a:pt x="17" y="16"/>
                    <a:pt x="16" y="17"/>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69" name="Freeform 220">
              <a:extLst>
                <a:ext uri="{FF2B5EF4-FFF2-40B4-BE49-F238E27FC236}">
                  <a16:creationId xmlns:a16="http://schemas.microsoft.com/office/drawing/2014/main" id="{E078ACB4-BF4A-495E-868C-2739917B621C}"/>
                </a:ext>
              </a:extLst>
            </p:cNvPr>
            <p:cNvSpPr>
              <a:spLocks/>
            </p:cNvSpPr>
            <p:nvPr/>
          </p:nvSpPr>
          <p:spPr bwMode="auto">
            <a:xfrm>
              <a:off x="6142062" y="4643735"/>
              <a:ext cx="42114" cy="40797"/>
            </a:xfrm>
            <a:custGeom>
              <a:avLst/>
              <a:gdLst>
                <a:gd name="T0" fmla="*/ 1 w 18"/>
                <a:gd name="T1" fmla="*/ 16 h 17"/>
                <a:gd name="T2" fmla="*/ 1 w 18"/>
                <a:gd name="T3" fmla="*/ 16 h 17"/>
                <a:gd name="T4" fmla="*/ 1 w 18"/>
                <a:gd name="T5" fmla="*/ 14 h 17"/>
                <a:gd name="T6" fmla="*/ 15 w 18"/>
                <a:gd name="T7" fmla="*/ 1 h 17"/>
                <a:gd name="T8" fmla="*/ 18 w 18"/>
                <a:gd name="T9" fmla="*/ 1 h 17"/>
                <a:gd name="T10" fmla="*/ 18 w 18"/>
                <a:gd name="T11" fmla="*/ 4 h 17"/>
                <a:gd name="T12" fmla="*/ 4 w 18"/>
                <a:gd name="T13" fmla="*/ 16 h 17"/>
                <a:gd name="T14" fmla="*/ 1 w 1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1" y="16"/>
                  </a:moveTo>
                  <a:cubicBezTo>
                    <a:pt x="1" y="16"/>
                    <a:pt x="1" y="16"/>
                    <a:pt x="1" y="16"/>
                  </a:cubicBezTo>
                  <a:cubicBezTo>
                    <a:pt x="0" y="15"/>
                    <a:pt x="0" y="14"/>
                    <a:pt x="1" y="14"/>
                  </a:cubicBezTo>
                  <a:cubicBezTo>
                    <a:pt x="3" y="12"/>
                    <a:pt x="12" y="4"/>
                    <a:pt x="15" y="1"/>
                  </a:cubicBezTo>
                  <a:cubicBezTo>
                    <a:pt x="16" y="0"/>
                    <a:pt x="17" y="0"/>
                    <a:pt x="18" y="1"/>
                  </a:cubicBezTo>
                  <a:cubicBezTo>
                    <a:pt x="18" y="2"/>
                    <a:pt x="18" y="3"/>
                    <a:pt x="18" y="4"/>
                  </a:cubicBezTo>
                  <a:cubicBezTo>
                    <a:pt x="15" y="7"/>
                    <a:pt x="6" y="14"/>
                    <a:pt x="4" y="16"/>
                  </a:cubicBezTo>
                  <a:cubicBezTo>
                    <a:pt x="3" y="17"/>
                    <a:pt x="2" y="17"/>
                    <a:pt x="1" y="16"/>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0" name="Freeform 221">
              <a:extLst>
                <a:ext uri="{FF2B5EF4-FFF2-40B4-BE49-F238E27FC236}">
                  <a16:creationId xmlns:a16="http://schemas.microsoft.com/office/drawing/2014/main" id="{6B2BD16A-B4C4-47BF-96EB-8986D4107C08}"/>
                </a:ext>
              </a:extLst>
            </p:cNvPr>
            <p:cNvSpPr>
              <a:spLocks/>
            </p:cNvSpPr>
            <p:nvPr/>
          </p:nvSpPr>
          <p:spPr bwMode="auto">
            <a:xfrm>
              <a:off x="6242081" y="4629258"/>
              <a:ext cx="42114" cy="43430"/>
            </a:xfrm>
            <a:custGeom>
              <a:avLst/>
              <a:gdLst>
                <a:gd name="T0" fmla="*/ 17 w 18"/>
                <a:gd name="T1" fmla="*/ 17 h 18"/>
                <a:gd name="T2" fmla="*/ 17 w 18"/>
                <a:gd name="T3" fmla="*/ 17 h 18"/>
                <a:gd name="T4" fmla="*/ 14 w 18"/>
                <a:gd name="T5" fmla="*/ 17 h 18"/>
                <a:gd name="T6" fmla="*/ 1 w 18"/>
                <a:gd name="T7" fmla="*/ 4 h 18"/>
                <a:gd name="T8" fmla="*/ 1 w 18"/>
                <a:gd name="T9" fmla="*/ 1 h 18"/>
                <a:gd name="T10" fmla="*/ 4 w 18"/>
                <a:gd name="T11" fmla="*/ 1 h 18"/>
                <a:gd name="T12" fmla="*/ 17 w 18"/>
                <a:gd name="T13" fmla="*/ 14 h 18"/>
                <a:gd name="T14" fmla="*/ 17 w 18"/>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7" y="17"/>
                  </a:moveTo>
                  <a:cubicBezTo>
                    <a:pt x="17" y="17"/>
                    <a:pt x="17" y="17"/>
                    <a:pt x="17" y="17"/>
                  </a:cubicBezTo>
                  <a:cubicBezTo>
                    <a:pt x="16" y="18"/>
                    <a:pt x="15" y="17"/>
                    <a:pt x="14" y="17"/>
                  </a:cubicBezTo>
                  <a:cubicBezTo>
                    <a:pt x="12" y="14"/>
                    <a:pt x="4" y="6"/>
                    <a:pt x="1" y="4"/>
                  </a:cubicBezTo>
                  <a:cubicBezTo>
                    <a:pt x="0" y="3"/>
                    <a:pt x="0" y="2"/>
                    <a:pt x="1" y="1"/>
                  </a:cubicBezTo>
                  <a:cubicBezTo>
                    <a:pt x="2" y="0"/>
                    <a:pt x="3" y="0"/>
                    <a:pt x="4" y="1"/>
                  </a:cubicBezTo>
                  <a:cubicBezTo>
                    <a:pt x="7" y="3"/>
                    <a:pt x="15" y="12"/>
                    <a:pt x="17" y="14"/>
                  </a:cubicBezTo>
                  <a:cubicBezTo>
                    <a:pt x="18" y="15"/>
                    <a:pt x="18" y="16"/>
                    <a:pt x="17" y="17"/>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1" name="Freeform 222">
              <a:extLst>
                <a:ext uri="{FF2B5EF4-FFF2-40B4-BE49-F238E27FC236}">
                  <a16:creationId xmlns:a16="http://schemas.microsoft.com/office/drawing/2014/main" id="{A55D4357-59BF-4EA8-8079-64C25A5E852C}"/>
                </a:ext>
              </a:extLst>
            </p:cNvPr>
            <p:cNvSpPr>
              <a:spLocks/>
            </p:cNvSpPr>
            <p:nvPr/>
          </p:nvSpPr>
          <p:spPr bwMode="auto">
            <a:xfrm>
              <a:off x="6242081" y="4629258"/>
              <a:ext cx="42114" cy="40797"/>
            </a:xfrm>
            <a:custGeom>
              <a:avLst/>
              <a:gdLst>
                <a:gd name="T0" fmla="*/ 1 w 18"/>
                <a:gd name="T1" fmla="*/ 16 h 17"/>
                <a:gd name="T2" fmla="*/ 1 w 18"/>
                <a:gd name="T3" fmla="*/ 16 h 17"/>
                <a:gd name="T4" fmla="*/ 1 w 18"/>
                <a:gd name="T5" fmla="*/ 14 h 17"/>
                <a:gd name="T6" fmla="*/ 14 w 18"/>
                <a:gd name="T7" fmla="*/ 1 h 17"/>
                <a:gd name="T8" fmla="*/ 17 w 18"/>
                <a:gd name="T9" fmla="*/ 1 h 17"/>
                <a:gd name="T10" fmla="*/ 17 w 18"/>
                <a:gd name="T11" fmla="*/ 4 h 17"/>
                <a:gd name="T12" fmla="*/ 3 w 18"/>
                <a:gd name="T13" fmla="*/ 16 h 17"/>
                <a:gd name="T14" fmla="*/ 1 w 1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1" y="16"/>
                  </a:moveTo>
                  <a:cubicBezTo>
                    <a:pt x="1" y="16"/>
                    <a:pt x="1" y="16"/>
                    <a:pt x="1" y="16"/>
                  </a:cubicBezTo>
                  <a:cubicBezTo>
                    <a:pt x="0" y="15"/>
                    <a:pt x="0" y="14"/>
                    <a:pt x="1" y="14"/>
                  </a:cubicBezTo>
                  <a:cubicBezTo>
                    <a:pt x="3" y="12"/>
                    <a:pt x="12" y="4"/>
                    <a:pt x="14" y="1"/>
                  </a:cubicBezTo>
                  <a:cubicBezTo>
                    <a:pt x="15" y="0"/>
                    <a:pt x="17" y="0"/>
                    <a:pt x="17" y="1"/>
                  </a:cubicBezTo>
                  <a:cubicBezTo>
                    <a:pt x="18" y="2"/>
                    <a:pt x="18" y="3"/>
                    <a:pt x="17" y="4"/>
                  </a:cubicBezTo>
                  <a:cubicBezTo>
                    <a:pt x="15" y="7"/>
                    <a:pt x="6" y="14"/>
                    <a:pt x="3" y="16"/>
                  </a:cubicBezTo>
                  <a:cubicBezTo>
                    <a:pt x="3" y="17"/>
                    <a:pt x="1" y="17"/>
                    <a:pt x="1" y="16"/>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2" name="Freeform 223">
              <a:extLst>
                <a:ext uri="{FF2B5EF4-FFF2-40B4-BE49-F238E27FC236}">
                  <a16:creationId xmlns:a16="http://schemas.microsoft.com/office/drawing/2014/main" id="{C37FE8DF-60B9-49E2-B0FC-6FEE8C03E704}"/>
                </a:ext>
              </a:extLst>
            </p:cNvPr>
            <p:cNvSpPr>
              <a:spLocks/>
            </p:cNvSpPr>
            <p:nvPr/>
          </p:nvSpPr>
          <p:spPr bwMode="auto">
            <a:xfrm>
              <a:off x="6269716" y="4243657"/>
              <a:ext cx="78963" cy="92123"/>
            </a:xfrm>
            <a:custGeom>
              <a:avLst/>
              <a:gdLst>
                <a:gd name="T0" fmla="*/ 0 w 33"/>
                <a:gd name="T1" fmla="*/ 38 h 38"/>
                <a:gd name="T2" fmla="*/ 31 w 33"/>
                <a:gd name="T3" fmla="*/ 15 h 38"/>
                <a:gd name="T4" fmla="*/ 0 w 33"/>
                <a:gd name="T5" fmla="*/ 38 h 38"/>
              </a:gdLst>
              <a:ahLst/>
              <a:cxnLst>
                <a:cxn ang="0">
                  <a:pos x="T0" y="T1"/>
                </a:cxn>
                <a:cxn ang="0">
                  <a:pos x="T2" y="T3"/>
                </a:cxn>
                <a:cxn ang="0">
                  <a:pos x="T4" y="T5"/>
                </a:cxn>
              </a:cxnLst>
              <a:rect l="0" t="0" r="r" b="b"/>
              <a:pathLst>
                <a:path w="33" h="38">
                  <a:moveTo>
                    <a:pt x="0" y="38"/>
                  </a:moveTo>
                  <a:cubicBezTo>
                    <a:pt x="0" y="38"/>
                    <a:pt x="13" y="0"/>
                    <a:pt x="31" y="15"/>
                  </a:cubicBezTo>
                  <a:cubicBezTo>
                    <a:pt x="31" y="15"/>
                    <a:pt x="33" y="20"/>
                    <a:pt x="0" y="38"/>
                  </a:cubicBez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3" name="Freeform 224">
              <a:extLst>
                <a:ext uri="{FF2B5EF4-FFF2-40B4-BE49-F238E27FC236}">
                  <a16:creationId xmlns:a16="http://schemas.microsoft.com/office/drawing/2014/main" id="{E1BD566F-3873-4073-A1AB-8E603A46DA52}"/>
                </a:ext>
              </a:extLst>
            </p:cNvPr>
            <p:cNvSpPr>
              <a:spLocks/>
            </p:cNvSpPr>
            <p:nvPr/>
          </p:nvSpPr>
          <p:spPr bwMode="auto">
            <a:xfrm>
              <a:off x="6327624" y="4302879"/>
              <a:ext cx="77647" cy="92123"/>
            </a:xfrm>
            <a:custGeom>
              <a:avLst/>
              <a:gdLst>
                <a:gd name="T0" fmla="*/ 0 w 33"/>
                <a:gd name="T1" fmla="*/ 38 h 38"/>
                <a:gd name="T2" fmla="*/ 31 w 33"/>
                <a:gd name="T3" fmla="*/ 15 h 38"/>
                <a:gd name="T4" fmla="*/ 0 w 33"/>
                <a:gd name="T5" fmla="*/ 38 h 38"/>
              </a:gdLst>
              <a:ahLst/>
              <a:cxnLst>
                <a:cxn ang="0">
                  <a:pos x="T0" y="T1"/>
                </a:cxn>
                <a:cxn ang="0">
                  <a:pos x="T2" y="T3"/>
                </a:cxn>
                <a:cxn ang="0">
                  <a:pos x="T4" y="T5"/>
                </a:cxn>
              </a:cxnLst>
              <a:rect l="0" t="0" r="r" b="b"/>
              <a:pathLst>
                <a:path w="33" h="38">
                  <a:moveTo>
                    <a:pt x="0" y="38"/>
                  </a:moveTo>
                  <a:cubicBezTo>
                    <a:pt x="0" y="38"/>
                    <a:pt x="13" y="0"/>
                    <a:pt x="31" y="15"/>
                  </a:cubicBezTo>
                  <a:cubicBezTo>
                    <a:pt x="31" y="15"/>
                    <a:pt x="33" y="20"/>
                    <a:pt x="0" y="38"/>
                  </a:cubicBez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4" name="Freeform 82">
              <a:extLst>
                <a:ext uri="{FF2B5EF4-FFF2-40B4-BE49-F238E27FC236}">
                  <a16:creationId xmlns:a16="http://schemas.microsoft.com/office/drawing/2014/main" id="{4DAE44B4-0EB6-4004-88DF-871F8B92A501}"/>
                </a:ext>
              </a:extLst>
            </p:cNvPr>
            <p:cNvSpPr>
              <a:spLocks/>
            </p:cNvSpPr>
            <p:nvPr/>
          </p:nvSpPr>
          <p:spPr bwMode="auto">
            <a:xfrm>
              <a:off x="3423906" y="4696376"/>
              <a:ext cx="3451981" cy="1000193"/>
            </a:xfrm>
            <a:custGeom>
              <a:avLst/>
              <a:gdLst>
                <a:gd name="T0" fmla="*/ 0 w 1450"/>
                <a:gd name="T1" fmla="*/ 0 h 410"/>
                <a:gd name="T2" fmla="*/ 30 w 1450"/>
                <a:gd name="T3" fmla="*/ 20 h 410"/>
                <a:gd name="T4" fmla="*/ 48 w 1450"/>
                <a:gd name="T5" fmla="*/ 54 h 410"/>
                <a:gd name="T6" fmla="*/ 1266 w 1450"/>
                <a:gd name="T7" fmla="*/ 234 h 410"/>
                <a:gd name="T8" fmla="*/ 1450 w 1450"/>
                <a:gd name="T9" fmla="*/ 168 h 410"/>
                <a:gd name="T10" fmla="*/ 1232 w 1450"/>
                <a:gd name="T11" fmla="*/ 410 h 410"/>
                <a:gd name="T12" fmla="*/ 822 w 1450"/>
                <a:gd name="T13" fmla="*/ 404 h 410"/>
                <a:gd name="T14" fmla="*/ 508 w 1450"/>
                <a:gd name="T15" fmla="*/ 380 h 410"/>
                <a:gd name="T16" fmla="*/ 136 w 1450"/>
                <a:gd name="T17" fmla="*/ 312 h 410"/>
                <a:gd name="T18" fmla="*/ 0 w 1450"/>
                <a:gd name="T19"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0" h="410">
                  <a:moveTo>
                    <a:pt x="0" y="0"/>
                  </a:moveTo>
                  <a:cubicBezTo>
                    <a:pt x="30" y="20"/>
                    <a:pt x="30" y="20"/>
                    <a:pt x="30" y="20"/>
                  </a:cubicBezTo>
                  <a:cubicBezTo>
                    <a:pt x="48" y="54"/>
                    <a:pt x="48" y="54"/>
                    <a:pt x="48" y="54"/>
                  </a:cubicBezTo>
                  <a:cubicBezTo>
                    <a:pt x="48" y="54"/>
                    <a:pt x="444" y="284"/>
                    <a:pt x="1266" y="234"/>
                  </a:cubicBezTo>
                  <a:cubicBezTo>
                    <a:pt x="1266" y="234"/>
                    <a:pt x="1386" y="218"/>
                    <a:pt x="1450" y="168"/>
                  </a:cubicBezTo>
                  <a:cubicBezTo>
                    <a:pt x="1450" y="168"/>
                    <a:pt x="1404" y="352"/>
                    <a:pt x="1232" y="410"/>
                  </a:cubicBezTo>
                  <a:cubicBezTo>
                    <a:pt x="1232" y="410"/>
                    <a:pt x="1014" y="350"/>
                    <a:pt x="822" y="404"/>
                  </a:cubicBezTo>
                  <a:cubicBezTo>
                    <a:pt x="822" y="404"/>
                    <a:pt x="632" y="348"/>
                    <a:pt x="508" y="380"/>
                  </a:cubicBezTo>
                  <a:cubicBezTo>
                    <a:pt x="508" y="380"/>
                    <a:pt x="298" y="308"/>
                    <a:pt x="136" y="312"/>
                  </a:cubicBezTo>
                  <a:cubicBezTo>
                    <a:pt x="136" y="312"/>
                    <a:pt x="4" y="198"/>
                    <a:pt x="0" y="0"/>
                  </a:cubicBezTo>
                  <a:close/>
                </a:path>
              </a:pathLst>
            </a:custGeom>
            <a:solidFill>
              <a:srgbClr val="9B7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5" name="Freeform 86">
              <a:extLst>
                <a:ext uri="{FF2B5EF4-FFF2-40B4-BE49-F238E27FC236}">
                  <a16:creationId xmlns:a16="http://schemas.microsoft.com/office/drawing/2014/main" id="{D0FBCC97-F280-42AB-B8FC-2CC2576ED7C7}"/>
                </a:ext>
              </a:extLst>
            </p:cNvPr>
            <p:cNvSpPr>
              <a:spLocks/>
            </p:cNvSpPr>
            <p:nvPr/>
          </p:nvSpPr>
          <p:spPr bwMode="auto">
            <a:xfrm>
              <a:off x="5221621" y="5393879"/>
              <a:ext cx="425083" cy="438243"/>
            </a:xfrm>
            <a:custGeom>
              <a:avLst/>
              <a:gdLst>
                <a:gd name="T0" fmla="*/ 0 w 179"/>
                <a:gd name="T1" fmla="*/ 122 h 180"/>
                <a:gd name="T2" fmla="*/ 139 w 179"/>
                <a:gd name="T3" fmla="*/ 67 h 180"/>
                <a:gd name="T4" fmla="*/ 154 w 179"/>
                <a:gd name="T5" fmla="*/ 107 h 180"/>
                <a:gd name="T6" fmla="*/ 82 w 179"/>
                <a:gd name="T7" fmla="*/ 180 h 180"/>
                <a:gd name="T8" fmla="*/ 26 w 179"/>
                <a:gd name="T9" fmla="*/ 147 h 180"/>
                <a:gd name="T10" fmla="*/ 0 w 179"/>
                <a:gd name="T11" fmla="*/ 122 h 180"/>
              </a:gdLst>
              <a:ahLst/>
              <a:cxnLst>
                <a:cxn ang="0">
                  <a:pos x="T0" y="T1"/>
                </a:cxn>
                <a:cxn ang="0">
                  <a:pos x="T2" y="T3"/>
                </a:cxn>
                <a:cxn ang="0">
                  <a:pos x="T4" y="T5"/>
                </a:cxn>
                <a:cxn ang="0">
                  <a:pos x="T6" y="T7"/>
                </a:cxn>
                <a:cxn ang="0">
                  <a:pos x="T8" y="T9"/>
                </a:cxn>
                <a:cxn ang="0">
                  <a:pos x="T10" y="T11"/>
                </a:cxn>
              </a:cxnLst>
              <a:rect l="0" t="0" r="r" b="b"/>
              <a:pathLst>
                <a:path w="179" h="180">
                  <a:moveTo>
                    <a:pt x="0" y="122"/>
                  </a:moveTo>
                  <a:cubicBezTo>
                    <a:pt x="0" y="122"/>
                    <a:pt x="104" y="0"/>
                    <a:pt x="139" y="67"/>
                  </a:cubicBezTo>
                  <a:cubicBezTo>
                    <a:pt x="139" y="67"/>
                    <a:pt x="179" y="79"/>
                    <a:pt x="154" y="107"/>
                  </a:cubicBezTo>
                  <a:cubicBezTo>
                    <a:pt x="82" y="180"/>
                    <a:pt x="82" y="180"/>
                    <a:pt x="82" y="180"/>
                  </a:cubicBezTo>
                  <a:cubicBezTo>
                    <a:pt x="82" y="180"/>
                    <a:pt x="62" y="147"/>
                    <a:pt x="26" y="147"/>
                  </a:cubicBezTo>
                  <a:cubicBezTo>
                    <a:pt x="26" y="147"/>
                    <a:pt x="15" y="119"/>
                    <a:pt x="0" y="122"/>
                  </a:cubicBezTo>
                  <a:close/>
                </a:path>
              </a:pathLst>
            </a:custGeom>
            <a:solidFill>
              <a:srgbClr val="D4B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6" name="Freeform 87">
              <a:extLst>
                <a:ext uri="{FF2B5EF4-FFF2-40B4-BE49-F238E27FC236}">
                  <a16:creationId xmlns:a16="http://schemas.microsoft.com/office/drawing/2014/main" id="{25F3F551-EF7E-4553-A818-EF9B0D1310BD}"/>
                </a:ext>
              </a:extLst>
            </p:cNvPr>
            <p:cNvSpPr>
              <a:spLocks/>
            </p:cNvSpPr>
            <p:nvPr/>
          </p:nvSpPr>
          <p:spPr bwMode="auto">
            <a:xfrm>
              <a:off x="5464300" y="4970114"/>
              <a:ext cx="992297" cy="681710"/>
            </a:xfrm>
            <a:custGeom>
              <a:avLst/>
              <a:gdLst>
                <a:gd name="T0" fmla="*/ 0 w 417"/>
                <a:gd name="T1" fmla="*/ 270 h 280"/>
                <a:gd name="T2" fmla="*/ 396 w 417"/>
                <a:gd name="T3" fmla="*/ 0 h 280"/>
                <a:gd name="T4" fmla="*/ 402 w 417"/>
                <a:gd name="T5" fmla="*/ 18 h 280"/>
                <a:gd name="T6" fmla="*/ 6 w 417"/>
                <a:gd name="T7" fmla="*/ 280 h 280"/>
                <a:gd name="T8" fmla="*/ 0 w 417"/>
                <a:gd name="T9" fmla="*/ 270 h 280"/>
              </a:gdLst>
              <a:ahLst/>
              <a:cxnLst>
                <a:cxn ang="0">
                  <a:pos x="T0" y="T1"/>
                </a:cxn>
                <a:cxn ang="0">
                  <a:pos x="T2" y="T3"/>
                </a:cxn>
                <a:cxn ang="0">
                  <a:pos x="T4" y="T5"/>
                </a:cxn>
                <a:cxn ang="0">
                  <a:pos x="T6" y="T7"/>
                </a:cxn>
                <a:cxn ang="0">
                  <a:pos x="T8" y="T9"/>
                </a:cxn>
              </a:cxnLst>
              <a:rect l="0" t="0" r="r" b="b"/>
              <a:pathLst>
                <a:path w="417" h="280">
                  <a:moveTo>
                    <a:pt x="0" y="270"/>
                  </a:moveTo>
                  <a:cubicBezTo>
                    <a:pt x="396" y="0"/>
                    <a:pt x="396" y="0"/>
                    <a:pt x="396" y="0"/>
                  </a:cubicBezTo>
                  <a:cubicBezTo>
                    <a:pt x="396" y="0"/>
                    <a:pt x="417" y="2"/>
                    <a:pt x="402" y="18"/>
                  </a:cubicBezTo>
                  <a:cubicBezTo>
                    <a:pt x="6" y="280"/>
                    <a:pt x="6" y="280"/>
                    <a:pt x="6" y="280"/>
                  </a:cubicBezTo>
                  <a:lnTo>
                    <a:pt x="0" y="270"/>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77" name="Group 476">
              <a:extLst>
                <a:ext uri="{FF2B5EF4-FFF2-40B4-BE49-F238E27FC236}">
                  <a16:creationId xmlns:a16="http://schemas.microsoft.com/office/drawing/2014/main" id="{D9C02E3C-FCEC-4F93-AD9D-9A9E8F438605}"/>
                </a:ext>
              </a:extLst>
            </p:cNvPr>
            <p:cNvGrpSpPr/>
            <p:nvPr/>
          </p:nvGrpSpPr>
          <p:grpSpPr>
            <a:xfrm>
              <a:off x="3520766" y="3551418"/>
              <a:ext cx="952026" cy="1356840"/>
              <a:chOff x="3017203" y="3248660"/>
              <a:chExt cx="1148398" cy="1636713"/>
            </a:xfrm>
          </p:grpSpPr>
          <p:sp>
            <p:nvSpPr>
              <p:cNvPr id="478" name="Freeform 128">
                <a:extLst>
                  <a:ext uri="{FF2B5EF4-FFF2-40B4-BE49-F238E27FC236}">
                    <a16:creationId xmlns:a16="http://schemas.microsoft.com/office/drawing/2014/main" id="{CA097ABF-F9A5-40E4-A334-D65E2103CCB3}"/>
                  </a:ext>
                </a:extLst>
              </p:cNvPr>
              <p:cNvSpPr>
                <a:spLocks/>
              </p:cNvSpPr>
              <p:nvPr/>
            </p:nvSpPr>
            <p:spPr bwMode="auto">
              <a:xfrm>
                <a:off x="4054476" y="3531236"/>
                <a:ext cx="111125" cy="61913"/>
              </a:xfrm>
              <a:custGeom>
                <a:avLst/>
                <a:gdLst>
                  <a:gd name="T0" fmla="*/ 0 w 70"/>
                  <a:gd name="T1" fmla="*/ 39 h 39"/>
                  <a:gd name="T2" fmla="*/ 70 w 70"/>
                  <a:gd name="T3" fmla="*/ 0 h 39"/>
                  <a:gd name="T4" fmla="*/ 0 w 70"/>
                  <a:gd name="T5" fmla="*/ 39 h 39"/>
                </a:gdLst>
                <a:ahLst/>
                <a:cxnLst>
                  <a:cxn ang="0">
                    <a:pos x="T0" y="T1"/>
                  </a:cxn>
                  <a:cxn ang="0">
                    <a:pos x="T2" y="T3"/>
                  </a:cxn>
                  <a:cxn ang="0">
                    <a:pos x="T4" y="T5"/>
                  </a:cxn>
                </a:cxnLst>
                <a:rect l="0" t="0" r="r" b="b"/>
                <a:pathLst>
                  <a:path w="70" h="39">
                    <a:moveTo>
                      <a:pt x="0" y="39"/>
                    </a:moveTo>
                    <a:lnTo>
                      <a:pt x="70" y="0"/>
                    </a:lnTo>
                    <a:lnTo>
                      <a:pt x="0" y="39"/>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9" name="Freeform 116">
                <a:extLst>
                  <a:ext uri="{FF2B5EF4-FFF2-40B4-BE49-F238E27FC236}">
                    <a16:creationId xmlns:a16="http://schemas.microsoft.com/office/drawing/2014/main" id="{CA459B9D-BC3C-47F8-9EE5-BEB6736497E2}"/>
                  </a:ext>
                </a:extLst>
              </p:cNvPr>
              <p:cNvSpPr>
                <a:spLocks/>
              </p:cNvSpPr>
              <p:nvPr/>
            </p:nvSpPr>
            <p:spPr bwMode="auto">
              <a:xfrm>
                <a:off x="3664903" y="3548698"/>
                <a:ext cx="365125" cy="249238"/>
              </a:xfrm>
              <a:custGeom>
                <a:avLst/>
                <a:gdLst>
                  <a:gd name="T0" fmla="*/ 126 w 127"/>
                  <a:gd name="T1" fmla="*/ 74 h 85"/>
                  <a:gd name="T2" fmla="*/ 119 w 127"/>
                  <a:gd name="T3" fmla="*/ 85 h 85"/>
                  <a:gd name="T4" fmla="*/ 40 w 127"/>
                  <a:gd name="T5" fmla="*/ 79 h 85"/>
                  <a:gd name="T6" fmla="*/ 20 w 127"/>
                  <a:gd name="T7" fmla="*/ 84 h 85"/>
                  <a:gd name="T8" fmla="*/ 9 w 127"/>
                  <a:gd name="T9" fmla="*/ 77 h 85"/>
                  <a:gd name="T10" fmla="*/ 2 w 127"/>
                  <a:gd name="T11" fmla="*/ 55 h 85"/>
                  <a:gd name="T12" fmla="*/ 8 w 127"/>
                  <a:gd name="T13" fmla="*/ 45 h 85"/>
                  <a:gd name="T14" fmla="*/ 28 w 127"/>
                  <a:gd name="T15" fmla="*/ 40 h 85"/>
                  <a:gd name="T16" fmla="*/ 93 w 127"/>
                  <a:gd name="T17" fmla="*/ 1 h 85"/>
                  <a:gd name="T18" fmla="*/ 105 w 127"/>
                  <a:gd name="T19" fmla="*/ 7 h 85"/>
                  <a:gd name="T20" fmla="*/ 126 w 127"/>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5">
                    <a:moveTo>
                      <a:pt x="126" y="74"/>
                    </a:moveTo>
                    <a:cubicBezTo>
                      <a:pt x="127" y="79"/>
                      <a:pt x="124" y="84"/>
                      <a:pt x="119" y="85"/>
                    </a:cubicBezTo>
                    <a:cubicBezTo>
                      <a:pt x="40" y="79"/>
                      <a:pt x="40" y="79"/>
                      <a:pt x="40" y="79"/>
                    </a:cubicBezTo>
                    <a:cubicBezTo>
                      <a:pt x="20" y="84"/>
                      <a:pt x="20" y="84"/>
                      <a:pt x="20" y="84"/>
                    </a:cubicBezTo>
                    <a:cubicBezTo>
                      <a:pt x="15" y="85"/>
                      <a:pt x="10" y="82"/>
                      <a:pt x="9" y="77"/>
                    </a:cubicBezTo>
                    <a:cubicBezTo>
                      <a:pt x="2" y="55"/>
                      <a:pt x="2" y="55"/>
                      <a:pt x="2" y="55"/>
                    </a:cubicBezTo>
                    <a:cubicBezTo>
                      <a:pt x="0" y="51"/>
                      <a:pt x="3" y="46"/>
                      <a:pt x="8" y="45"/>
                    </a:cubicBezTo>
                    <a:cubicBezTo>
                      <a:pt x="28" y="40"/>
                      <a:pt x="28" y="40"/>
                      <a:pt x="28" y="40"/>
                    </a:cubicBezTo>
                    <a:cubicBezTo>
                      <a:pt x="93" y="1"/>
                      <a:pt x="93" y="1"/>
                      <a:pt x="93" y="1"/>
                    </a:cubicBezTo>
                    <a:cubicBezTo>
                      <a:pt x="98" y="0"/>
                      <a:pt x="103" y="2"/>
                      <a:pt x="105" y="7"/>
                    </a:cubicBezTo>
                    <a:lnTo>
                      <a:pt x="126" y="74"/>
                    </a:ln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0" name="Freeform 117">
                <a:extLst>
                  <a:ext uri="{FF2B5EF4-FFF2-40B4-BE49-F238E27FC236}">
                    <a16:creationId xmlns:a16="http://schemas.microsoft.com/office/drawing/2014/main" id="{5BC0373F-43AA-4CDF-BD87-FDDE900390A1}"/>
                  </a:ext>
                </a:extLst>
              </p:cNvPr>
              <p:cNvSpPr>
                <a:spLocks/>
              </p:cNvSpPr>
              <p:nvPr/>
            </p:nvSpPr>
            <p:spPr bwMode="auto">
              <a:xfrm>
                <a:off x="3674428" y="3574098"/>
                <a:ext cx="327025" cy="185738"/>
              </a:xfrm>
              <a:custGeom>
                <a:avLst/>
                <a:gdLst>
                  <a:gd name="T0" fmla="*/ 105 w 114"/>
                  <a:gd name="T1" fmla="*/ 7 h 63"/>
                  <a:gd name="T2" fmla="*/ 93 w 114"/>
                  <a:gd name="T3" fmla="*/ 1 h 63"/>
                  <a:gd name="T4" fmla="*/ 28 w 114"/>
                  <a:gd name="T5" fmla="*/ 41 h 63"/>
                  <a:gd name="T6" fmla="*/ 8 w 114"/>
                  <a:gd name="T7" fmla="*/ 46 h 63"/>
                  <a:gd name="T8" fmla="*/ 2 w 114"/>
                  <a:gd name="T9" fmla="*/ 56 h 63"/>
                  <a:gd name="T10" fmla="*/ 4 w 114"/>
                  <a:gd name="T11" fmla="*/ 63 h 63"/>
                  <a:gd name="T12" fmla="*/ 114 w 114"/>
                  <a:gd name="T13" fmla="*/ 37 h 63"/>
                  <a:gd name="T14" fmla="*/ 105 w 114"/>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3">
                    <a:moveTo>
                      <a:pt x="105" y="7"/>
                    </a:moveTo>
                    <a:cubicBezTo>
                      <a:pt x="103" y="3"/>
                      <a:pt x="98" y="0"/>
                      <a:pt x="93" y="1"/>
                    </a:cubicBezTo>
                    <a:cubicBezTo>
                      <a:pt x="28" y="41"/>
                      <a:pt x="28" y="41"/>
                      <a:pt x="28" y="41"/>
                    </a:cubicBezTo>
                    <a:cubicBezTo>
                      <a:pt x="8" y="46"/>
                      <a:pt x="8" y="46"/>
                      <a:pt x="8" y="46"/>
                    </a:cubicBezTo>
                    <a:cubicBezTo>
                      <a:pt x="3" y="47"/>
                      <a:pt x="0" y="52"/>
                      <a:pt x="2" y="56"/>
                    </a:cubicBezTo>
                    <a:cubicBezTo>
                      <a:pt x="4" y="63"/>
                      <a:pt x="4" y="63"/>
                      <a:pt x="4" y="63"/>
                    </a:cubicBezTo>
                    <a:cubicBezTo>
                      <a:pt x="114" y="37"/>
                      <a:pt x="114" y="37"/>
                      <a:pt x="114" y="37"/>
                    </a:cubicBezTo>
                    <a:lnTo>
                      <a:pt x="105" y="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1" name="Freeform 125">
                <a:extLst>
                  <a:ext uri="{FF2B5EF4-FFF2-40B4-BE49-F238E27FC236}">
                    <a16:creationId xmlns:a16="http://schemas.microsoft.com/office/drawing/2014/main" id="{CD174E42-1E27-4741-8D8B-451B6F82B31F}"/>
                  </a:ext>
                </a:extLst>
              </p:cNvPr>
              <p:cNvSpPr>
                <a:spLocks/>
              </p:cNvSpPr>
              <p:nvPr/>
            </p:nvSpPr>
            <p:spPr bwMode="auto">
              <a:xfrm>
                <a:off x="3920491" y="3512185"/>
                <a:ext cx="152400" cy="309563"/>
              </a:xfrm>
              <a:custGeom>
                <a:avLst/>
                <a:gdLst>
                  <a:gd name="T0" fmla="*/ 52 w 53"/>
                  <a:gd name="T1" fmla="*/ 92 h 105"/>
                  <a:gd name="T2" fmla="*/ 48 w 53"/>
                  <a:gd name="T3" fmla="*/ 101 h 105"/>
                  <a:gd name="T4" fmla="*/ 37 w 53"/>
                  <a:gd name="T5" fmla="*/ 104 h 105"/>
                  <a:gd name="T6" fmla="*/ 28 w 53"/>
                  <a:gd name="T7" fmla="*/ 97 h 105"/>
                  <a:gd name="T8" fmla="*/ 1 w 53"/>
                  <a:gd name="T9" fmla="*/ 13 h 105"/>
                  <a:gd name="T10" fmla="*/ 5 w 53"/>
                  <a:gd name="T11" fmla="*/ 4 h 105"/>
                  <a:gd name="T12" fmla="*/ 16 w 53"/>
                  <a:gd name="T13" fmla="*/ 1 h 105"/>
                  <a:gd name="T14" fmla="*/ 25 w 53"/>
                  <a:gd name="T15" fmla="*/ 8 h 105"/>
                  <a:gd name="T16" fmla="*/ 52 w 53"/>
                  <a:gd name="T17" fmla="*/ 9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5">
                    <a:moveTo>
                      <a:pt x="52" y="92"/>
                    </a:moveTo>
                    <a:cubicBezTo>
                      <a:pt x="53" y="96"/>
                      <a:pt x="52" y="101"/>
                      <a:pt x="48" y="101"/>
                    </a:cubicBezTo>
                    <a:cubicBezTo>
                      <a:pt x="37" y="104"/>
                      <a:pt x="37" y="104"/>
                      <a:pt x="37" y="104"/>
                    </a:cubicBezTo>
                    <a:cubicBezTo>
                      <a:pt x="33" y="105"/>
                      <a:pt x="29" y="102"/>
                      <a:pt x="28" y="97"/>
                    </a:cubicBezTo>
                    <a:cubicBezTo>
                      <a:pt x="1" y="13"/>
                      <a:pt x="1" y="13"/>
                      <a:pt x="1" y="13"/>
                    </a:cubicBezTo>
                    <a:cubicBezTo>
                      <a:pt x="0" y="9"/>
                      <a:pt x="1" y="4"/>
                      <a:pt x="5" y="4"/>
                    </a:cubicBezTo>
                    <a:cubicBezTo>
                      <a:pt x="16" y="1"/>
                      <a:pt x="16" y="1"/>
                      <a:pt x="16" y="1"/>
                    </a:cubicBezTo>
                    <a:cubicBezTo>
                      <a:pt x="20" y="0"/>
                      <a:pt x="24" y="3"/>
                      <a:pt x="25" y="8"/>
                    </a:cubicBezTo>
                    <a:lnTo>
                      <a:pt x="52" y="92"/>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2" name="Freeform 126">
                <a:extLst>
                  <a:ext uri="{FF2B5EF4-FFF2-40B4-BE49-F238E27FC236}">
                    <a16:creationId xmlns:a16="http://schemas.microsoft.com/office/drawing/2014/main" id="{33DB29E7-8E67-422E-96E6-FB331E1BD5BE}"/>
                  </a:ext>
                </a:extLst>
              </p:cNvPr>
              <p:cNvSpPr>
                <a:spLocks/>
              </p:cNvSpPr>
              <p:nvPr/>
            </p:nvSpPr>
            <p:spPr bwMode="auto">
              <a:xfrm>
                <a:off x="3961766" y="3648710"/>
                <a:ext cx="114300" cy="173038"/>
              </a:xfrm>
              <a:custGeom>
                <a:avLst/>
                <a:gdLst>
                  <a:gd name="T0" fmla="*/ 39 w 40"/>
                  <a:gd name="T1" fmla="*/ 49 h 59"/>
                  <a:gd name="T2" fmla="*/ 34 w 40"/>
                  <a:gd name="T3" fmla="*/ 55 h 59"/>
                  <a:gd name="T4" fmla="*/ 23 w 40"/>
                  <a:gd name="T5" fmla="*/ 58 h 59"/>
                  <a:gd name="T6" fmla="*/ 15 w 40"/>
                  <a:gd name="T7" fmla="*/ 55 h 59"/>
                  <a:gd name="T8" fmla="*/ 1 w 40"/>
                  <a:gd name="T9" fmla="*/ 10 h 59"/>
                  <a:gd name="T10" fmla="*/ 6 w 40"/>
                  <a:gd name="T11" fmla="*/ 4 h 59"/>
                  <a:gd name="T12" fmla="*/ 17 w 40"/>
                  <a:gd name="T13" fmla="*/ 1 h 59"/>
                  <a:gd name="T14" fmla="*/ 25 w 40"/>
                  <a:gd name="T15" fmla="*/ 4 h 59"/>
                  <a:gd name="T16" fmla="*/ 39 w 40"/>
                  <a:gd name="T1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9">
                    <a:moveTo>
                      <a:pt x="39" y="49"/>
                    </a:moveTo>
                    <a:cubicBezTo>
                      <a:pt x="40" y="52"/>
                      <a:pt x="38" y="55"/>
                      <a:pt x="34" y="55"/>
                    </a:cubicBezTo>
                    <a:cubicBezTo>
                      <a:pt x="23" y="58"/>
                      <a:pt x="23" y="58"/>
                      <a:pt x="23" y="58"/>
                    </a:cubicBezTo>
                    <a:cubicBezTo>
                      <a:pt x="19" y="59"/>
                      <a:pt x="16" y="58"/>
                      <a:pt x="15" y="55"/>
                    </a:cubicBezTo>
                    <a:cubicBezTo>
                      <a:pt x="1" y="10"/>
                      <a:pt x="1" y="10"/>
                      <a:pt x="1" y="10"/>
                    </a:cubicBezTo>
                    <a:cubicBezTo>
                      <a:pt x="0" y="7"/>
                      <a:pt x="2" y="4"/>
                      <a:pt x="6" y="4"/>
                    </a:cubicBezTo>
                    <a:cubicBezTo>
                      <a:pt x="17" y="1"/>
                      <a:pt x="17" y="1"/>
                      <a:pt x="17" y="1"/>
                    </a:cubicBezTo>
                    <a:cubicBezTo>
                      <a:pt x="20" y="0"/>
                      <a:pt x="24" y="2"/>
                      <a:pt x="25" y="4"/>
                    </a:cubicBezTo>
                    <a:lnTo>
                      <a:pt x="39" y="49"/>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83" name="Group 482">
                <a:extLst>
                  <a:ext uri="{FF2B5EF4-FFF2-40B4-BE49-F238E27FC236}">
                    <a16:creationId xmlns:a16="http://schemas.microsoft.com/office/drawing/2014/main" id="{C748D0A8-4C40-4459-8A73-F7B6B14C4C8C}"/>
                  </a:ext>
                </a:extLst>
              </p:cNvPr>
              <p:cNvGrpSpPr/>
              <p:nvPr/>
            </p:nvGrpSpPr>
            <p:grpSpPr>
              <a:xfrm>
                <a:off x="3017203" y="3248660"/>
                <a:ext cx="752476" cy="1636713"/>
                <a:chOff x="3021013" y="3240723"/>
                <a:chExt cx="752476" cy="1636713"/>
              </a:xfrm>
            </p:grpSpPr>
            <p:sp>
              <p:nvSpPr>
                <p:cNvPr id="484" name="Freeform 88">
                  <a:extLst>
                    <a:ext uri="{FF2B5EF4-FFF2-40B4-BE49-F238E27FC236}">
                      <a16:creationId xmlns:a16="http://schemas.microsoft.com/office/drawing/2014/main" id="{C80B49C7-9B55-406A-AE2E-0025DB16A897}"/>
                    </a:ext>
                  </a:extLst>
                </p:cNvPr>
                <p:cNvSpPr>
                  <a:spLocks/>
                </p:cNvSpPr>
                <p:nvPr/>
              </p:nvSpPr>
              <p:spPr bwMode="auto">
                <a:xfrm>
                  <a:off x="3267076" y="4410711"/>
                  <a:ext cx="109538" cy="466725"/>
                </a:xfrm>
                <a:custGeom>
                  <a:avLst/>
                  <a:gdLst>
                    <a:gd name="T0" fmla="*/ 11 w 38"/>
                    <a:gd name="T1" fmla="*/ 30 h 159"/>
                    <a:gd name="T2" fmla="*/ 0 w 38"/>
                    <a:gd name="T3" fmla="*/ 121 h 159"/>
                    <a:gd name="T4" fmla="*/ 23 w 38"/>
                    <a:gd name="T5" fmla="*/ 125 h 159"/>
                    <a:gd name="T6" fmla="*/ 38 w 38"/>
                    <a:gd name="T7" fmla="*/ 35 h 159"/>
                    <a:gd name="T8" fmla="*/ 11 w 38"/>
                    <a:gd name="T9" fmla="*/ 30 h 159"/>
                  </a:gdLst>
                  <a:ahLst/>
                  <a:cxnLst>
                    <a:cxn ang="0">
                      <a:pos x="T0" y="T1"/>
                    </a:cxn>
                    <a:cxn ang="0">
                      <a:pos x="T2" y="T3"/>
                    </a:cxn>
                    <a:cxn ang="0">
                      <a:pos x="T4" y="T5"/>
                    </a:cxn>
                    <a:cxn ang="0">
                      <a:pos x="T6" y="T7"/>
                    </a:cxn>
                    <a:cxn ang="0">
                      <a:pos x="T8" y="T9"/>
                    </a:cxn>
                  </a:cxnLst>
                  <a:rect l="0" t="0" r="r" b="b"/>
                  <a:pathLst>
                    <a:path w="38" h="159">
                      <a:moveTo>
                        <a:pt x="11" y="30"/>
                      </a:moveTo>
                      <a:cubicBezTo>
                        <a:pt x="0" y="121"/>
                        <a:pt x="0" y="121"/>
                        <a:pt x="0" y="121"/>
                      </a:cubicBezTo>
                      <a:cubicBezTo>
                        <a:pt x="0" y="121"/>
                        <a:pt x="14" y="159"/>
                        <a:pt x="23" y="125"/>
                      </a:cubicBezTo>
                      <a:cubicBezTo>
                        <a:pt x="38" y="35"/>
                        <a:pt x="38" y="35"/>
                        <a:pt x="38" y="35"/>
                      </a:cubicBezTo>
                      <a:cubicBezTo>
                        <a:pt x="38" y="35"/>
                        <a:pt x="25" y="0"/>
                        <a:pt x="11" y="30"/>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5" name="Freeform 89">
                  <a:extLst>
                    <a:ext uri="{FF2B5EF4-FFF2-40B4-BE49-F238E27FC236}">
                      <a16:creationId xmlns:a16="http://schemas.microsoft.com/office/drawing/2014/main" id="{940E04B5-CC3C-4860-A307-C14CA2C737AF}"/>
                    </a:ext>
                  </a:extLst>
                </p:cNvPr>
                <p:cNvSpPr>
                  <a:spLocks/>
                </p:cNvSpPr>
                <p:nvPr/>
              </p:nvSpPr>
              <p:spPr bwMode="auto">
                <a:xfrm>
                  <a:off x="3476626" y="4394836"/>
                  <a:ext cx="92075" cy="468313"/>
                </a:xfrm>
                <a:custGeom>
                  <a:avLst/>
                  <a:gdLst>
                    <a:gd name="T0" fmla="*/ 5 w 32"/>
                    <a:gd name="T1" fmla="*/ 31 h 159"/>
                    <a:gd name="T2" fmla="*/ 0 w 32"/>
                    <a:gd name="T3" fmla="*/ 122 h 159"/>
                    <a:gd name="T4" fmla="*/ 24 w 32"/>
                    <a:gd name="T5" fmla="*/ 124 h 159"/>
                    <a:gd name="T6" fmla="*/ 32 w 32"/>
                    <a:gd name="T7" fmla="*/ 34 h 159"/>
                    <a:gd name="T8" fmla="*/ 5 w 32"/>
                    <a:gd name="T9" fmla="*/ 31 h 159"/>
                  </a:gdLst>
                  <a:ahLst/>
                  <a:cxnLst>
                    <a:cxn ang="0">
                      <a:pos x="T0" y="T1"/>
                    </a:cxn>
                    <a:cxn ang="0">
                      <a:pos x="T2" y="T3"/>
                    </a:cxn>
                    <a:cxn ang="0">
                      <a:pos x="T4" y="T5"/>
                    </a:cxn>
                    <a:cxn ang="0">
                      <a:pos x="T6" y="T7"/>
                    </a:cxn>
                    <a:cxn ang="0">
                      <a:pos x="T8" y="T9"/>
                    </a:cxn>
                  </a:cxnLst>
                  <a:rect l="0" t="0" r="r" b="b"/>
                  <a:pathLst>
                    <a:path w="32" h="159">
                      <a:moveTo>
                        <a:pt x="5" y="31"/>
                      </a:moveTo>
                      <a:cubicBezTo>
                        <a:pt x="0" y="122"/>
                        <a:pt x="0" y="122"/>
                        <a:pt x="0" y="122"/>
                      </a:cubicBezTo>
                      <a:cubicBezTo>
                        <a:pt x="0" y="122"/>
                        <a:pt x="18" y="159"/>
                        <a:pt x="24" y="124"/>
                      </a:cubicBezTo>
                      <a:cubicBezTo>
                        <a:pt x="32" y="34"/>
                        <a:pt x="32" y="34"/>
                        <a:pt x="32" y="34"/>
                      </a:cubicBezTo>
                      <a:cubicBezTo>
                        <a:pt x="32" y="34"/>
                        <a:pt x="17" y="0"/>
                        <a:pt x="5" y="3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6" name="Oval 90">
                  <a:extLst>
                    <a:ext uri="{FF2B5EF4-FFF2-40B4-BE49-F238E27FC236}">
                      <a16:creationId xmlns:a16="http://schemas.microsoft.com/office/drawing/2014/main" id="{4473193D-4546-4007-8C61-76045E544358}"/>
                    </a:ext>
                  </a:extLst>
                </p:cNvPr>
                <p:cNvSpPr>
                  <a:spLocks noChangeArrowheads="1"/>
                </p:cNvSpPr>
                <p:nvPr/>
              </p:nvSpPr>
              <p:spPr bwMode="auto">
                <a:xfrm>
                  <a:off x="3270251" y="4097973"/>
                  <a:ext cx="304800" cy="312738"/>
                </a:xfrm>
                <a:prstGeom prst="ellipse">
                  <a:avLst/>
                </a:prstGeom>
                <a:solidFill>
                  <a:srgbClr val="89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7" name="Oval 91">
                  <a:extLst>
                    <a:ext uri="{FF2B5EF4-FFF2-40B4-BE49-F238E27FC236}">
                      <a16:creationId xmlns:a16="http://schemas.microsoft.com/office/drawing/2014/main" id="{624C963E-1BE7-4E3F-8E6A-D00DD507CCC6}"/>
                    </a:ext>
                  </a:extLst>
                </p:cNvPr>
                <p:cNvSpPr>
                  <a:spLocks noChangeArrowheads="1"/>
                </p:cNvSpPr>
                <p:nvPr/>
              </p:nvSpPr>
              <p:spPr bwMode="auto">
                <a:xfrm>
                  <a:off x="3252788" y="3801111"/>
                  <a:ext cx="233363" cy="238125"/>
                </a:xfrm>
                <a:prstGeom prst="ellipse">
                  <a:avLst/>
                </a:prstGeom>
                <a:solidFill>
                  <a:srgbClr val="89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8" name="Freeform 92">
                  <a:extLst>
                    <a:ext uri="{FF2B5EF4-FFF2-40B4-BE49-F238E27FC236}">
                      <a16:creationId xmlns:a16="http://schemas.microsoft.com/office/drawing/2014/main" id="{1D7F76C0-1C54-4DBB-8DB6-34EB0C00FDFE}"/>
                    </a:ext>
                  </a:extLst>
                </p:cNvPr>
                <p:cNvSpPr>
                  <a:spLocks/>
                </p:cNvSpPr>
                <p:nvPr/>
              </p:nvSpPr>
              <p:spPr bwMode="auto">
                <a:xfrm>
                  <a:off x="3221038" y="3780473"/>
                  <a:ext cx="390525" cy="793750"/>
                </a:xfrm>
                <a:custGeom>
                  <a:avLst/>
                  <a:gdLst>
                    <a:gd name="T0" fmla="*/ 11 w 136"/>
                    <a:gd name="T1" fmla="*/ 48 h 270"/>
                    <a:gd name="T2" fmla="*/ 17 w 136"/>
                    <a:gd name="T3" fmla="*/ 161 h 270"/>
                    <a:gd name="T4" fmla="*/ 23 w 136"/>
                    <a:gd name="T5" fmla="*/ 262 h 270"/>
                    <a:gd name="T6" fmla="*/ 121 w 136"/>
                    <a:gd name="T7" fmla="*/ 242 h 270"/>
                    <a:gd name="T8" fmla="*/ 110 w 136"/>
                    <a:gd name="T9" fmla="*/ 128 h 270"/>
                    <a:gd name="T10" fmla="*/ 87 w 136"/>
                    <a:gd name="T11" fmla="*/ 82 h 270"/>
                    <a:gd name="T12" fmla="*/ 101 w 136"/>
                    <a:gd name="T13" fmla="*/ 35 h 270"/>
                    <a:gd name="T14" fmla="*/ 70 w 136"/>
                    <a:gd name="T15" fmla="*/ 10 h 270"/>
                    <a:gd name="T16" fmla="*/ 33 w 136"/>
                    <a:gd name="T17" fmla="*/ 0 h 270"/>
                    <a:gd name="T18" fmla="*/ 0 w 136"/>
                    <a:gd name="T19" fmla="*/ 15 h 270"/>
                    <a:gd name="T20" fmla="*/ 11 w 136"/>
                    <a:gd name="T21" fmla="*/ 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270">
                      <a:moveTo>
                        <a:pt x="11" y="48"/>
                      </a:moveTo>
                      <a:cubicBezTo>
                        <a:pt x="11" y="48"/>
                        <a:pt x="31" y="64"/>
                        <a:pt x="17" y="161"/>
                      </a:cubicBezTo>
                      <a:cubicBezTo>
                        <a:pt x="17" y="161"/>
                        <a:pt x="2" y="243"/>
                        <a:pt x="23" y="262"/>
                      </a:cubicBezTo>
                      <a:cubicBezTo>
                        <a:pt x="23" y="262"/>
                        <a:pt x="95" y="270"/>
                        <a:pt x="121" y="242"/>
                      </a:cubicBezTo>
                      <a:cubicBezTo>
                        <a:pt x="121" y="242"/>
                        <a:pt x="136" y="146"/>
                        <a:pt x="110" y="128"/>
                      </a:cubicBezTo>
                      <a:cubicBezTo>
                        <a:pt x="110" y="128"/>
                        <a:pt x="85" y="111"/>
                        <a:pt x="87" y="82"/>
                      </a:cubicBezTo>
                      <a:cubicBezTo>
                        <a:pt x="101" y="35"/>
                        <a:pt x="101" y="35"/>
                        <a:pt x="101" y="35"/>
                      </a:cubicBezTo>
                      <a:cubicBezTo>
                        <a:pt x="70" y="10"/>
                        <a:pt x="70" y="10"/>
                        <a:pt x="70" y="10"/>
                      </a:cubicBezTo>
                      <a:cubicBezTo>
                        <a:pt x="33" y="0"/>
                        <a:pt x="33" y="0"/>
                        <a:pt x="33" y="0"/>
                      </a:cubicBezTo>
                      <a:cubicBezTo>
                        <a:pt x="0" y="15"/>
                        <a:pt x="0" y="15"/>
                        <a:pt x="0" y="15"/>
                      </a:cubicBezTo>
                      <a:lnTo>
                        <a:pt x="11" y="48"/>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9" name="Freeform 93">
                  <a:extLst>
                    <a:ext uri="{FF2B5EF4-FFF2-40B4-BE49-F238E27FC236}">
                      <a16:creationId xmlns:a16="http://schemas.microsoft.com/office/drawing/2014/main" id="{E6C5A6E1-CE80-4238-8A5B-D6D16E176A18}"/>
                    </a:ext>
                  </a:extLst>
                </p:cNvPr>
                <p:cNvSpPr>
                  <a:spLocks/>
                </p:cNvSpPr>
                <p:nvPr/>
              </p:nvSpPr>
              <p:spPr bwMode="auto">
                <a:xfrm>
                  <a:off x="3373438" y="3783648"/>
                  <a:ext cx="273050" cy="352425"/>
                </a:xfrm>
                <a:custGeom>
                  <a:avLst/>
                  <a:gdLst>
                    <a:gd name="T0" fmla="*/ 9 w 95"/>
                    <a:gd name="T1" fmla="*/ 34 h 120"/>
                    <a:gd name="T2" fmla="*/ 59 w 95"/>
                    <a:gd name="T3" fmla="*/ 107 h 120"/>
                    <a:gd name="T4" fmla="*/ 80 w 95"/>
                    <a:gd name="T5" fmla="*/ 88 h 120"/>
                    <a:gd name="T6" fmla="*/ 32 w 95"/>
                    <a:gd name="T7" fmla="*/ 13 h 120"/>
                    <a:gd name="T8" fmla="*/ 9 w 95"/>
                    <a:gd name="T9" fmla="*/ 34 h 120"/>
                  </a:gdLst>
                  <a:ahLst/>
                  <a:cxnLst>
                    <a:cxn ang="0">
                      <a:pos x="T0" y="T1"/>
                    </a:cxn>
                    <a:cxn ang="0">
                      <a:pos x="T2" y="T3"/>
                    </a:cxn>
                    <a:cxn ang="0">
                      <a:pos x="T4" y="T5"/>
                    </a:cxn>
                    <a:cxn ang="0">
                      <a:pos x="T6" y="T7"/>
                    </a:cxn>
                    <a:cxn ang="0">
                      <a:pos x="T8" y="T9"/>
                    </a:cxn>
                  </a:cxnLst>
                  <a:rect l="0" t="0" r="r" b="b"/>
                  <a:pathLst>
                    <a:path w="95" h="120">
                      <a:moveTo>
                        <a:pt x="9" y="34"/>
                      </a:moveTo>
                      <a:cubicBezTo>
                        <a:pt x="59" y="107"/>
                        <a:pt x="59" y="107"/>
                        <a:pt x="59" y="107"/>
                      </a:cubicBezTo>
                      <a:cubicBezTo>
                        <a:pt x="59" y="107"/>
                        <a:pt x="95" y="120"/>
                        <a:pt x="80" y="88"/>
                      </a:cubicBezTo>
                      <a:cubicBezTo>
                        <a:pt x="32" y="13"/>
                        <a:pt x="32" y="13"/>
                        <a:pt x="32" y="13"/>
                      </a:cubicBezTo>
                      <a:cubicBezTo>
                        <a:pt x="32" y="13"/>
                        <a:pt x="0" y="0"/>
                        <a:pt x="9" y="34"/>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0" name="Freeform 94">
                  <a:extLst>
                    <a:ext uri="{FF2B5EF4-FFF2-40B4-BE49-F238E27FC236}">
                      <a16:creationId xmlns:a16="http://schemas.microsoft.com/office/drawing/2014/main" id="{B4D457AA-7CC3-44ED-85F6-2DA0BD9FE576}"/>
                    </a:ext>
                  </a:extLst>
                </p:cNvPr>
                <p:cNvSpPr>
                  <a:spLocks/>
                </p:cNvSpPr>
                <p:nvPr/>
              </p:nvSpPr>
              <p:spPr bwMode="auto">
                <a:xfrm>
                  <a:off x="3065463" y="4080511"/>
                  <a:ext cx="273050" cy="227013"/>
                </a:xfrm>
                <a:custGeom>
                  <a:avLst/>
                  <a:gdLst>
                    <a:gd name="T0" fmla="*/ 20 w 95"/>
                    <a:gd name="T1" fmla="*/ 0 h 77"/>
                    <a:gd name="T2" fmla="*/ 80 w 95"/>
                    <a:gd name="T3" fmla="*/ 44 h 77"/>
                    <a:gd name="T4" fmla="*/ 65 w 95"/>
                    <a:gd name="T5" fmla="*/ 77 h 77"/>
                    <a:gd name="T6" fmla="*/ 55 w 95"/>
                    <a:gd name="T7" fmla="*/ 72 h 77"/>
                    <a:gd name="T8" fmla="*/ 64 w 95"/>
                    <a:gd name="T9" fmla="*/ 54 h 77"/>
                    <a:gd name="T10" fmla="*/ 4 w 95"/>
                    <a:gd name="T11" fmla="*/ 20 h 77"/>
                    <a:gd name="T12" fmla="*/ 0 w 95"/>
                    <a:gd name="T13" fmla="*/ 6 h 77"/>
                    <a:gd name="T14" fmla="*/ 20 w 95"/>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77">
                      <a:moveTo>
                        <a:pt x="20" y="0"/>
                      </a:moveTo>
                      <a:cubicBezTo>
                        <a:pt x="80" y="44"/>
                        <a:pt x="80" y="44"/>
                        <a:pt x="80" y="44"/>
                      </a:cubicBezTo>
                      <a:cubicBezTo>
                        <a:pt x="80" y="44"/>
                        <a:pt x="95" y="61"/>
                        <a:pt x="65" y="77"/>
                      </a:cubicBezTo>
                      <a:cubicBezTo>
                        <a:pt x="55" y="72"/>
                        <a:pt x="55" y="72"/>
                        <a:pt x="55" y="72"/>
                      </a:cubicBezTo>
                      <a:cubicBezTo>
                        <a:pt x="64" y="54"/>
                        <a:pt x="64" y="54"/>
                        <a:pt x="64" y="54"/>
                      </a:cubicBezTo>
                      <a:cubicBezTo>
                        <a:pt x="64" y="54"/>
                        <a:pt x="11" y="28"/>
                        <a:pt x="4" y="20"/>
                      </a:cubicBezTo>
                      <a:cubicBezTo>
                        <a:pt x="0" y="6"/>
                        <a:pt x="0" y="6"/>
                        <a:pt x="0" y="6"/>
                      </a:cubicBezTo>
                      <a:lnTo>
                        <a:pt x="2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1" name="Freeform 95">
                  <a:extLst>
                    <a:ext uri="{FF2B5EF4-FFF2-40B4-BE49-F238E27FC236}">
                      <a16:creationId xmlns:a16="http://schemas.microsoft.com/office/drawing/2014/main" id="{6F5A4775-A243-4706-B0B6-63ADD067D5FA}"/>
                    </a:ext>
                  </a:extLst>
                </p:cNvPr>
                <p:cNvSpPr>
                  <a:spLocks/>
                </p:cNvSpPr>
                <p:nvPr/>
              </p:nvSpPr>
              <p:spPr bwMode="auto">
                <a:xfrm>
                  <a:off x="3533776" y="3858261"/>
                  <a:ext cx="227013" cy="269875"/>
                </a:xfrm>
                <a:custGeom>
                  <a:avLst/>
                  <a:gdLst>
                    <a:gd name="T0" fmla="*/ 0 w 79"/>
                    <a:gd name="T1" fmla="*/ 71 h 92"/>
                    <a:gd name="T2" fmla="*/ 47 w 79"/>
                    <a:gd name="T3" fmla="*/ 14 h 92"/>
                    <a:gd name="T4" fmla="*/ 79 w 79"/>
                    <a:gd name="T5" fmla="*/ 31 h 92"/>
                    <a:gd name="T6" fmla="*/ 74 w 79"/>
                    <a:gd name="T7" fmla="*/ 41 h 92"/>
                    <a:gd name="T8" fmla="*/ 56 w 79"/>
                    <a:gd name="T9" fmla="*/ 31 h 92"/>
                    <a:gd name="T10" fmla="*/ 19 w 79"/>
                    <a:gd name="T11" fmla="*/ 89 h 92"/>
                    <a:gd name="T12" fmla="*/ 5 w 79"/>
                    <a:gd name="T13" fmla="*/ 92 h 92"/>
                    <a:gd name="T14" fmla="*/ 0 w 79"/>
                    <a:gd name="T15" fmla="*/ 71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92">
                      <a:moveTo>
                        <a:pt x="0" y="71"/>
                      </a:moveTo>
                      <a:cubicBezTo>
                        <a:pt x="47" y="14"/>
                        <a:pt x="47" y="14"/>
                        <a:pt x="47" y="14"/>
                      </a:cubicBezTo>
                      <a:cubicBezTo>
                        <a:pt x="47" y="14"/>
                        <a:pt x="65" y="0"/>
                        <a:pt x="79" y="31"/>
                      </a:cubicBezTo>
                      <a:cubicBezTo>
                        <a:pt x="74" y="41"/>
                        <a:pt x="74" y="41"/>
                        <a:pt x="74" y="41"/>
                      </a:cubicBezTo>
                      <a:cubicBezTo>
                        <a:pt x="56" y="31"/>
                        <a:pt x="56" y="31"/>
                        <a:pt x="56" y="31"/>
                      </a:cubicBezTo>
                      <a:cubicBezTo>
                        <a:pt x="56" y="31"/>
                        <a:pt x="27" y="82"/>
                        <a:pt x="19" y="89"/>
                      </a:cubicBezTo>
                      <a:cubicBezTo>
                        <a:pt x="5" y="92"/>
                        <a:pt x="5" y="92"/>
                        <a:pt x="5" y="92"/>
                      </a:cubicBezTo>
                      <a:lnTo>
                        <a:pt x="0" y="7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2" name="Freeform 96">
                  <a:extLst>
                    <a:ext uri="{FF2B5EF4-FFF2-40B4-BE49-F238E27FC236}">
                      <a16:creationId xmlns:a16="http://schemas.microsoft.com/office/drawing/2014/main" id="{92E9E51B-E5C5-4996-BE85-55B754A6C04F}"/>
                    </a:ext>
                  </a:extLst>
                </p:cNvPr>
                <p:cNvSpPr>
                  <a:spLocks/>
                </p:cNvSpPr>
                <p:nvPr/>
              </p:nvSpPr>
              <p:spPr bwMode="auto">
                <a:xfrm>
                  <a:off x="3351213" y="3804286"/>
                  <a:ext cx="188913" cy="203200"/>
                </a:xfrm>
                <a:custGeom>
                  <a:avLst/>
                  <a:gdLst>
                    <a:gd name="T0" fmla="*/ 66 w 66"/>
                    <a:gd name="T1" fmla="*/ 37 h 69"/>
                    <a:gd name="T2" fmla="*/ 31 w 66"/>
                    <a:gd name="T3" fmla="*/ 0 h 69"/>
                    <a:gd name="T4" fmla="*/ 25 w 66"/>
                    <a:gd name="T5" fmla="*/ 52 h 69"/>
                    <a:gd name="T6" fmla="*/ 41 w 66"/>
                    <a:gd name="T7" fmla="*/ 69 h 69"/>
                    <a:gd name="T8" fmla="*/ 66 w 66"/>
                    <a:gd name="T9" fmla="*/ 37 h 69"/>
                  </a:gdLst>
                  <a:ahLst/>
                  <a:cxnLst>
                    <a:cxn ang="0">
                      <a:pos x="T0" y="T1"/>
                    </a:cxn>
                    <a:cxn ang="0">
                      <a:pos x="T2" y="T3"/>
                    </a:cxn>
                    <a:cxn ang="0">
                      <a:pos x="T4" y="T5"/>
                    </a:cxn>
                    <a:cxn ang="0">
                      <a:pos x="T6" y="T7"/>
                    </a:cxn>
                    <a:cxn ang="0">
                      <a:pos x="T8" y="T9"/>
                    </a:cxn>
                  </a:cxnLst>
                  <a:rect l="0" t="0" r="r" b="b"/>
                  <a:pathLst>
                    <a:path w="66" h="69">
                      <a:moveTo>
                        <a:pt x="66" y="37"/>
                      </a:moveTo>
                      <a:cubicBezTo>
                        <a:pt x="66" y="37"/>
                        <a:pt x="55" y="2"/>
                        <a:pt x="31" y="0"/>
                      </a:cubicBezTo>
                      <a:cubicBezTo>
                        <a:pt x="31" y="0"/>
                        <a:pt x="0" y="4"/>
                        <a:pt x="25" y="52"/>
                      </a:cubicBezTo>
                      <a:cubicBezTo>
                        <a:pt x="41" y="69"/>
                        <a:pt x="41" y="69"/>
                        <a:pt x="41" y="69"/>
                      </a:cubicBezTo>
                      <a:cubicBezTo>
                        <a:pt x="41" y="69"/>
                        <a:pt x="36" y="28"/>
                        <a:pt x="66" y="37"/>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3" name="Freeform 97">
                  <a:extLst>
                    <a:ext uri="{FF2B5EF4-FFF2-40B4-BE49-F238E27FC236}">
                      <a16:creationId xmlns:a16="http://schemas.microsoft.com/office/drawing/2014/main" id="{14262063-66A2-4DB4-8AAE-AB6AA456EAB0}"/>
                    </a:ext>
                  </a:extLst>
                </p:cNvPr>
                <p:cNvSpPr>
                  <a:spLocks/>
                </p:cNvSpPr>
                <p:nvPr/>
              </p:nvSpPr>
              <p:spPr bwMode="auto">
                <a:xfrm>
                  <a:off x="3203576" y="3807461"/>
                  <a:ext cx="311150" cy="285750"/>
                </a:xfrm>
                <a:custGeom>
                  <a:avLst/>
                  <a:gdLst>
                    <a:gd name="T0" fmla="*/ 28 w 108"/>
                    <a:gd name="T1" fmla="*/ 97 h 97"/>
                    <a:gd name="T2" fmla="*/ 0 w 108"/>
                    <a:gd name="T3" fmla="*/ 17 h 97"/>
                    <a:gd name="T4" fmla="*/ 29 w 108"/>
                    <a:gd name="T5" fmla="*/ 9 h 97"/>
                    <a:gd name="T6" fmla="*/ 70 w 108"/>
                    <a:gd name="T7" fmla="*/ 0 h 97"/>
                    <a:gd name="T8" fmla="*/ 77 w 108"/>
                    <a:gd name="T9" fmla="*/ 1 h 97"/>
                    <a:gd name="T10" fmla="*/ 106 w 108"/>
                    <a:gd name="T11" fmla="*/ 47 h 97"/>
                    <a:gd name="T12" fmla="*/ 86 w 108"/>
                    <a:gd name="T13" fmla="*/ 68 h 97"/>
                    <a:gd name="T14" fmla="*/ 82 w 108"/>
                    <a:gd name="T15" fmla="*/ 97 h 97"/>
                    <a:gd name="T16" fmla="*/ 28 w 10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7">
                      <a:moveTo>
                        <a:pt x="28" y="97"/>
                      </a:moveTo>
                      <a:cubicBezTo>
                        <a:pt x="0" y="17"/>
                        <a:pt x="0" y="17"/>
                        <a:pt x="0" y="17"/>
                      </a:cubicBezTo>
                      <a:cubicBezTo>
                        <a:pt x="29" y="9"/>
                        <a:pt x="29" y="9"/>
                        <a:pt x="29" y="9"/>
                      </a:cubicBezTo>
                      <a:cubicBezTo>
                        <a:pt x="70" y="0"/>
                        <a:pt x="70" y="0"/>
                        <a:pt x="70" y="0"/>
                      </a:cubicBezTo>
                      <a:cubicBezTo>
                        <a:pt x="77" y="1"/>
                        <a:pt x="77" y="1"/>
                        <a:pt x="77" y="1"/>
                      </a:cubicBezTo>
                      <a:cubicBezTo>
                        <a:pt x="106" y="47"/>
                        <a:pt x="106" y="47"/>
                        <a:pt x="106" y="47"/>
                      </a:cubicBezTo>
                      <a:cubicBezTo>
                        <a:pt x="106" y="47"/>
                        <a:pt x="108" y="61"/>
                        <a:pt x="86" y="68"/>
                      </a:cubicBezTo>
                      <a:cubicBezTo>
                        <a:pt x="82" y="97"/>
                        <a:pt x="82" y="97"/>
                        <a:pt x="82" y="97"/>
                      </a:cubicBezTo>
                      <a:lnTo>
                        <a:pt x="28" y="97"/>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4" name="Freeform 98">
                  <a:extLst>
                    <a:ext uri="{FF2B5EF4-FFF2-40B4-BE49-F238E27FC236}">
                      <a16:creationId xmlns:a16="http://schemas.microsoft.com/office/drawing/2014/main" id="{3EF1CFA8-4873-48DE-B569-8AAB8E547D78}"/>
                    </a:ext>
                  </a:extLst>
                </p:cNvPr>
                <p:cNvSpPr>
                  <a:spLocks/>
                </p:cNvSpPr>
                <p:nvPr/>
              </p:nvSpPr>
              <p:spPr bwMode="auto">
                <a:xfrm>
                  <a:off x="3021013" y="3240723"/>
                  <a:ext cx="200025" cy="201613"/>
                </a:xfrm>
                <a:custGeom>
                  <a:avLst/>
                  <a:gdLst>
                    <a:gd name="T0" fmla="*/ 61 w 70"/>
                    <a:gd name="T1" fmla="*/ 10 h 69"/>
                    <a:gd name="T2" fmla="*/ 52 w 70"/>
                    <a:gd name="T3" fmla="*/ 53 h 69"/>
                    <a:gd name="T4" fmla="*/ 9 w 70"/>
                    <a:gd name="T5" fmla="*/ 59 h 69"/>
                    <a:gd name="T6" fmla="*/ 18 w 70"/>
                    <a:gd name="T7" fmla="*/ 16 h 69"/>
                    <a:gd name="T8" fmla="*/ 61 w 70"/>
                    <a:gd name="T9" fmla="*/ 10 h 69"/>
                  </a:gdLst>
                  <a:ahLst/>
                  <a:cxnLst>
                    <a:cxn ang="0">
                      <a:pos x="T0" y="T1"/>
                    </a:cxn>
                    <a:cxn ang="0">
                      <a:pos x="T2" y="T3"/>
                    </a:cxn>
                    <a:cxn ang="0">
                      <a:pos x="T4" y="T5"/>
                    </a:cxn>
                    <a:cxn ang="0">
                      <a:pos x="T6" y="T7"/>
                    </a:cxn>
                    <a:cxn ang="0">
                      <a:pos x="T8" y="T9"/>
                    </a:cxn>
                  </a:cxnLst>
                  <a:rect l="0" t="0" r="r" b="b"/>
                  <a:pathLst>
                    <a:path w="70" h="69">
                      <a:moveTo>
                        <a:pt x="61" y="10"/>
                      </a:moveTo>
                      <a:cubicBezTo>
                        <a:pt x="70" y="21"/>
                        <a:pt x="67" y="40"/>
                        <a:pt x="52" y="53"/>
                      </a:cubicBezTo>
                      <a:cubicBezTo>
                        <a:pt x="38" y="66"/>
                        <a:pt x="19" y="69"/>
                        <a:pt x="9" y="59"/>
                      </a:cubicBezTo>
                      <a:cubicBezTo>
                        <a:pt x="0" y="48"/>
                        <a:pt x="4" y="29"/>
                        <a:pt x="18" y="16"/>
                      </a:cubicBezTo>
                      <a:cubicBezTo>
                        <a:pt x="32" y="3"/>
                        <a:pt x="51" y="0"/>
                        <a:pt x="61" y="10"/>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5" name="Freeform 99">
                  <a:extLst>
                    <a:ext uri="{FF2B5EF4-FFF2-40B4-BE49-F238E27FC236}">
                      <a16:creationId xmlns:a16="http://schemas.microsoft.com/office/drawing/2014/main" id="{CA27BD1F-7713-4D10-883F-5572EDF79AF9}"/>
                    </a:ext>
                  </a:extLst>
                </p:cNvPr>
                <p:cNvSpPr>
                  <a:spLocks/>
                </p:cNvSpPr>
                <p:nvPr/>
              </p:nvSpPr>
              <p:spPr bwMode="auto">
                <a:xfrm>
                  <a:off x="3097213" y="3310573"/>
                  <a:ext cx="431800" cy="541338"/>
                </a:xfrm>
                <a:custGeom>
                  <a:avLst/>
                  <a:gdLst>
                    <a:gd name="T0" fmla="*/ 124 w 150"/>
                    <a:gd name="T1" fmla="*/ 23 h 184"/>
                    <a:gd name="T2" fmla="*/ 145 w 150"/>
                    <a:gd name="T3" fmla="*/ 99 h 184"/>
                    <a:gd name="T4" fmla="*/ 108 w 150"/>
                    <a:gd name="T5" fmla="*/ 173 h 184"/>
                    <a:gd name="T6" fmla="*/ 19 w 150"/>
                    <a:gd name="T7" fmla="*/ 129 h 184"/>
                    <a:gd name="T8" fmla="*/ 0 w 150"/>
                    <a:gd name="T9" fmla="*/ 57 h 184"/>
                    <a:gd name="T10" fmla="*/ 54 w 150"/>
                    <a:gd name="T11" fmla="*/ 14 h 184"/>
                    <a:gd name="T12" fmla="*/ 124 w 150"/>
                    <a:gd name="T13" fmla="*/ 23 h 184"/>
                  </a:gdLst>
                  <a:ahLst/>
                  <a:cxnLst>
                    <a:cxn ang="0">
                      <a:pos x="T0" y="T1"/>
                    </a:cxn>
                    <a:cxn ang="0">
                      <a:pos x="T2" y="T3"/>
                    </a:cxn>
                    <a:cxn ang="0">
                      <a:pos x="T4" y="T5"/>
                    </a:cxn>
                    <a:cxn ang="0">
                      <a:pos x="T6" y="T7"/>
                    </a:cxn>
                    <a:cxn ang="0">
                      <a:pos x="T8" y="T9"/>
                    </a:cxn>
                    <a:cxn ang="0">
                      <a:pos x="T10" y="T11"/>
                    </a:cxn>
                    <a:cxn ang="0">
                      <a:pos x="T12" y="T13"/>
                    </a:cxn>
                  </a:cxnLst>
                  <a:rect l="0" t="0" r="r" b="b"/>
                  <a:pathLst>
                    <a:path w="150" h="184">
                      <a:moveTo>
                        <a:pt x="124" y="23"/>
                      </a:moveTo>
                      <a:cubicBezTo>
                        <a:pt x="145" y="99"/>
                        <a:pt x="145" y="99"/>
                        <a:pt x="145" y="99"/>
                      </a:cubicBezTo>
                      <a:cubicBezTo>
                        <a:pt x="150" y="119"/>
                        <a:pt x="137" y="165"/>
                        <a:pt x="108" y="173"/>
                      </a:cubicBezTo>
                      <a:cubicBezTo>
                        <a:pt x="68" y="184"/>
                        <a:pt x="25" y="149"/>
                        <a:pt x="19" y="129"/>
                      </a:cubicBezTo>
                      <a:cubicBezTo>
                        <a:pt x="0" y="57"/>
                        <a:pt x="0" y="57"/>
                        <a:pt x="0" y="57"/>
                      </a:cubicBezTo>
                      <a:cubicBezTo>
                        <a:pt x="0" y="57"/>
                        <a:pt x="2" y="29"/>
                        <a:pt x="54" y="14"/>
                      </a:cubicBezTo>
                      <a:cubicBezTo>
                        <a:pt x="107" y="0"/>
                        <a:pt x="124" y="23"/>
                        <a:pt x="124"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6" name="Freeform 100">
                  <a:extLst>
                    <a:ext uri="{FF2B5EF4-FFF2-40B4-BE49-F238E27FC236}">
                      <a16:creationId xmlns:a16="http://schemas.microsoft.com/office/drawing/2014/main" id="{4553575D-4502-4DF8-B5F7-A387BD10F14D}"/>
                    </a:ext>
                  </a:extLst>
                </p:cNvPr>
                <p:cNvSpPr>
                  <a:spLocks/>
                </p:cNvSpPr>
                <p:nvPr/>
              </p:nvSpPr>
              <p:spPr bwMode="auto">
                <a:xfrm>
                  <a:off x="3384551" y="3545523"/>
                  <a:ext cx="38100" cy="123825"/>
                </a:xfrm>
                <a:custGeom>
                  <a:avLst/>
                  <a:gdLst>
                    <a:gd name="T0" fmla="*/ 1 w 13"/>
                    <a:gd name="T1" fmla="*/ 41 h 42"/>
                    <a:gd name="T2" fmla="*/ 11 w 13"/>
                    <a:gd name="T3" fmla="*/ 36 h 42"/>
                    <a:gd name="T4" fmla="*/ 7 w 13"/>
                    <a:gd name="T5" fmla="*/ 27 h 42"/>
                    <a:gd name="T6" fmla="*/ 2 w 13"/>
                    <a:gd name="T7" fmla="*/ 15 h 42"/>
                    <a:gd name="T8" fmla="*/ 1 w 13"/>
                    <a:gd name="T9" fmla="*/ 0 h 42"/>
                    <a:gd name="T10" fmla="*/ 4 w 13"/>
                    <a:gd name="T11" fmla="*/ 17 h 42"/>
                    <a:gd name="T12" fmla="*/ 11 w 13"/>
                    <a:gd name="T13" fmla="*/ 30 h 42"/>
                    <a:gd name="T14" fmla="*/ 13 w 13"/>
                    <a:gd name="T15" fmla="*/ 36 h 42"/>
                    <a:gd name="T16" fmla="*/ 8 w 13"/>
                    <a:gd name="T17" fmla="*/ 41 h 42"/>
                    <a:gd name="T18" fmla="*/ 1 w 13"/>
                    <a:gd name="T19"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42">
                      <a:moveTo>
                        <a:pt x="1" y="41"/>
                      </a:moveTo>
                      <a:cubicBezTo>
                        <a:pt x="1" y="40"/>
                        <a:pt x="9" y="39"/>
                        <a:pt x="11" y="36"/>
                      </a:cubicBezTo>
                      <a:cubicBezTo>
                        <a:pt x="12" y="33"/>
                        <a:pt x="8" y="29"/>
                        <a:pt x="7" y="27"/>
                      </a:cubicBezTo>
                      <a:cubicBezTo>
                        <a:pt x="5" y="23"/>
                        <a:pt x="3" y="19"/>
                        <a:pt x="2" y="15"/>
                      </a:cubicBezTo>
                      <a:cubicBezTo>
                        <a:pt x="2" y="14"/>
                        <a:pt x="0" y="0"/>
                        <a:pt x="1" y="0"/>
                      </a:cubicBezTo>
                      <a:cubicBezTo>
                        <a:pt x="1" y="0"/>
                        <a:pt x="4" y="16"/>
                        <a:pt x="4" y="17"/>
                      </a:cubicBezTo>
                      <a:cubicBezTo>
                        <a:pt x="6" y="22"/>
                        <a:pt x="8" y="26"/>
                        <a:pt x="11" y="30"/>
                      </a:cubicBezTo>
                      <a:cubicBezTo>
                        <a:pt x="12" y="32"/>
                        <a:pt x="13" y="34"/>
                        <a:pt x="13" y="36"/>
                      </a:cubicBezTo>
                      <a:cubicBezTo>
                        <a:pt x="12" y="38"/>
                        <a:pt x="10" y="40"/>
                        <a:pt x="8" y="41"/>
                      </a:cubicBezTo>
                      <a:cubicBezTo>
                        <a:pt x="7" y="41"/>
                        <a:pt x="1" y="42"/>
                        <a:pt x="1" y="41"/>
                      </a:cubicBezTo>
                      <a:close/>
                    </a:path>
                  </a:pathLst>
                </a:custGeom>
                <a:solidFill>
                  <a:srgbClr val="F4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7" name="Freeform 101">
                  <a:extLst>
                    <a:ext uri="{FF2B5EF4-FFF2-40B4-BE49-F238E27FC236}">
                      <a16:creationId xmlns:a16="http://schemas.microsoft.com/office/drawing/2014/main" id="{CFB31CC4-7DBA-4781-ADAA-05C9AF43922A}"/>
                    </a:ext>
                  </a:extLst>
                </p:cNvPr>
                <p:cNvSpPr>
                  <a:spLocks/>
                </p:cNvSpPr>
                <p:nvPr/>
              </p:nvSpPr>
              <p:spPr bwMode="auto">
                <a:xfrm>
                  <a:off x="3086101" y="3596323"/>
                  <a:ext cx="66675" cy="103188"/>
                </a:xfrm>
                <a:custGeom>
                  <a:avLst/>
                  <a:gdLst>
                    <a:gd name="T0" fmla="*/ 17 w 23"/>
                    <a:gd name="T1" fmla="*/ 34 h 35"/>
                    <a:gd name="T2" fmla="*/ 23 w 23"/>
                    <a:gd name="T3" fmla="*/ 32 h 35"/>
                    <a:gd name="T4" fmla="*/ 15 w 23"/>
                    <a:gd name="T5" fmla="*/ 0 h 35"/>
                    <a:gd name="T6" fmla="*/ 8 w 23"/>
                    <a:gd name="T7" fmla="*/ 2 h 35"/>
                    <a:gd name="T8" fmla="*/ 2 w 23"/>
                    <a:gd name="T9" fmla="*/ 14 h 35"/>
                    <a:gd name="T10" fmla="*/ 5 w 23"/>
                    <a:gd name="T11" fmla="*/ 27 h 35"/>
                    <a:gd name="T12" fmla="*/ 17 w 23"/>
                    <a:gd name="T13" fmla="*/ 34 h 35"/>
                  </a:gdLst>
                  <a:ahLst/>
                  <a:cxnLst>
                    <a:cxn ang="0">
                      <a:pos x="T0" y="T1"/>
                    </a:cxn>
                    <a:cxn ang="0">
                      <a:pos x="T2" y="T3"/>
                    </a:cxn>
                    <a:cxn ang="0">
                      <a:pos x="T4" y="T5"/>
                    </a:cxn>
                    <a:cxn ang="0">
                      <a:pos x="T6" y="T7"/>
                    </a:cxn>
                    <a:cxn ang="0">
                      <a:pos x="T8" y="T9"/>
                    </a:cxn>
                    <a:cxn ang="0">
                      <a:pos x="T10" y="T11"/>
                    </a:cxn>
                    <a:cxn ang="0">
                      <a:pos x="T12" y="T13"/>
                    </a:cxn>
                  </a:cxnLst>
                  <a:rect l="0" t="0" r="r" b="b"/>
                  <a:pathLst>
                    <a:path w="23" h="35">
                      <a:moveTo>
                        <a:pt x="17" y="34"/>
                      </a:moveTo>
                      <a:cubicBezTo>
                        <a:pt x="23" y="32"/>
                        <a:pt x="23" y="32"/>
                        <a:pt x="23" y="32"/>
                      </a:cubicBezTo>
                      <a:cubicBezTo>
                        <a:pt x="15" y="0"/>
                        <a:pt x="15" y="0"/>
                        <a:pt x="15" y="0"/>
                      </a:cubicBezTo>
                      <a:cubicBezTo>
                        <a:pt x="8" y="2"/>
                        <a:pt x="8" y="2"/>
                        <a:pt x="8" y="2"/>
                      </a:cubicBezTo>
                      <a:cubicBezTo>
                        <a:pt x="3" y="4"/>
                        <a:pt x="0" y="9"/>
                        <a:pt x="2" y="14"/>
                      </a:cubicBezTo>
                      <a:cubicBezTo>
                        <a:pt x="5" y="27"/>
                        <a:pt x="5" y="27"/>
                        <a:pt x="5" y="27"/>
                      </a:cubicBezTo>
                      <a:cubicBezTo>
                        <a:pt x="7" y="32"/>
                        <a:pt x="12" y="35"/>
                        <a:pt x="17" y="34"/>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8" name="Freeform 102">
                  <a:extLst>
                    <a:ext uri="{FF2B5EF4-FFF2-40B4-BE49-F238E27FC236}">
                      <a16:creationId xmlns:a16="http://schemas.microsoft.com/office/drawing/2014/main" id="{B323264B-FC80-46E9-B50B-6E9AA6BA172F}"/>
                    </a:ext>
                  </a:extLst>
                </p:cNvPr>
                <p:cNvSpPr>
                  <a:spLocks/>
                </p:cNvSpPr>
                <p:nvPr/>
              </p:nvSpPr>
              <p:spPr bwMode="auto">
                <a:xfrm>
                  <a:off x="3103563" y="3613786"/>
                  <a:ext cx="46038" cy="66675"/>
                </a:xfrm>
                <a:custGeom>
                  <a:avLst/>
                  <a:gdLst>
                    <a:gd name="T0" fmla="*/ 11 w 16"/>
                    <a:gd name="T1" fmla="*/ 22 h 23"/>
                    <a:gd name="T2" fmla="*/ 16 w 16"/>
                    <a:gd name="T3" fmla="*/ 20 h 23"/>
                    <a:gd name="T4" fmla="*/ 10 w 16"/>
                    <a:gd name="T5" fmla="*/ 0 h 23"/>
                    <a:gd name="T6" fmla="*/ 6 w 16"/>
                    <a:gd name="T7" fmla="*/ 1 h 23"/>
                    <a:gd name="T8" fmla="*/ 1 w 16"/>
                    <a:gd name="T9" fmla="*/ 9 h 23"/>
                    <a:gd name="T10" fmla="*/ 3 w 16"/>
                    <a:gd name="T11" fmla="*/ 18 h 23"/>
                    <a:gd name="T12" fmla="*/ 11 w 16"/>
                    <a:gd name="T13" fmla="*/ 22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11" y="22"/>
                      </a:moveTo>
                      <a:cubicBezTo>
                        <a:pt x="16" y="20"/>
                        <a:pt x="16" y="20"/>
                        <a:pt x="16" y="20"/>
                      </a:cubicBezTo>
                      <a:cubicBezTo>
                        <a:pt x="10" y="0"/>
                        <a:pt x="10" y="0"/>
                        <a:pt x="10" y="0"/>
                      </a:cubicBezTo>
                      <a:cubicBezTo>
                        <a:pt x="6" y="1"/>
                        <a:pt x="6" y="1"/>
                        <a:pt x="6" y="1"/>
                      </a:cubicBezTo>
                      <a:cubicBezTo>
                        <a:pt x="2" y="2"/>
                        <a:pt x="0" y="6"/>
                        <a:pt x="1" y="9"/>
                      </a:cubicBezTo>
                      <a:cubicBezTo>
                        <a:pt x="3" y="18"/>
                        <a:pt x="3" y="18"/>
                        <a:pt x="3" y="18"/>
                      </a:cubicBezTo>
                      <a:cubicBezTo>
                        <a:pt x="4" y="21"/>
                        <a:pt x="8" y="23"/>
                        <a:pt x="11" y="22"/>
                      </a:cubicBezTo>
                      <a:close/>
                    </a:path>
                  </a:pathLst>
                </a:custGeom>
                <a:solidFill>
                  <a:srgbClr val="FCBE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9" name="Freeform 103">
                  <a:extLst>
                    <a:ext uri="{FF2B5EF4-FFF2-40B4-BE49-F238E27FC236}">
                      <a16:creationId xmlns:a16="http://schemas.microsoft.com/office/drawing/2014/main" id="{45274E0E-26C7-4A45-9CB7-913541E61571}"/>
                    </a:ext>
                  </a:extLst>
                </p:cNvPr>
                <p:cNvSpPr>
                  <a:spLocks/>
                </p:cNvSpPr>
                <p:nvPr/>
              </p:nvSpPr>
              <p:spPr bwMode="auto">
                <a:xfrm>
                  <a:off x="3313113" y="3693161"/>
                  <a:ext cx="144463" cy="38100"/>
                </a:xfrm>
                <a:custGeom>
                  <a:avLst/>
                  <a:gdLst>
                    <a:gd name="T0" fmla="*/ 50 w 50"/>
                    <a:gd name="T1" fmla="*/ 0 h 13"/>
                    <a:gd name="T2" fmla="*/ 49 w 50"/>
                    <a:gd name="T3" fmla="*/ 2 h 13"/>
                    <a:gd name="T4" fmla="*/ 40 w 50"/>
                    <a:gd name="T5" fmla="*/ 9 h 13"/>
                    <a:gd name="T6" fmla="*/ 27 w 50"/>
                    <a:gd name="T7" fmla="*/ 12 h 13"/>
                    <a:gd name="T8" fmla="*/ 14 w 50"/>
                    <a:gd name="T9" fmla="*/ 12 h 13"/>
                    <a:gd name="T10" fmla="*/ 2 w 50"/>
                    <a:gd name="T11" fmla="*/ 7 h 13"/>
                    <a:gd name="T12" fmla="*/ 0 w 50"/>
                    <a:gd name="T13" fmla="*/ 5 h 13"/>
                    <a:gd name="T14" fmla="*/ 4 w 50"/>
                    <a:gd name="T15" fmla="*/ 7 h 13"/>
                    <a:gd name="T16" fmla="*/ 13 w 50"/>
                    <a:gd name="T17" fmla="*/ 9 h 13"/>
                    <a:gd name="T18" fmla="*/ 26 w 50"/>
                    <a:gd name="T19" fmla="*/ 10 h 13"/>
                    <a:gd name="T20" fmla="*/ 26 w 50"/>
                    <a:gd name="T21" fmla="*/ 10 h 13"/>
                    <a:gd name="T22" fmla="*/ 38 w 50"/>
                    <a:gd name="T23" fmla="*/ 7 h 13"/>
                    <a:gd name="T24" fmla="*/ 48 w 50"/>
                    <a:gd name="T25" fmla="*/ 1 h 13"/>
                    <a:gd name="T26" fmla="*/ 50 w 50"/>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3">
                      <a:moveTo>
                        <a:pt x="50" y="0"/>
                      </a:moveTo>
                      <a:cubicBezTo>
                        <a:pt x="50" y="0"/>
                        <a:pt x="49" y="1"/>
                        <a:pt x="49" y="2"/>
                      </a:cubicBezTo>
                      <a:cubicBezTo>
                        <a:pt x="47" y="5"/>
                        <a:pt x="43" y="7"/>
                        <a:pt x="40" y="9"/>
                      </a:cubicBezTo>
                      <a:cubicBezTo>
                        <a:pt x="36" y="11"/>
                        <a:pt x="32" y="12"/>
                        <a:pt x="27" y="12"/>
                      </a:cubicBezTo>
                      <a:cubicBezTo>
                        <a:pt x="23" y="13"/>
                        <a:pt x="18" y="13"/>
                        <a:pt x="14" y="12"/>
                      </a:cubicBezTo>
                      <a:cubicBezTo>
                        <a:pt x="9" y="11"/>
                        <a:pt x="5" y="9"/>
                        <a:pt x="2" y="7"/>
                      </a:cubicBezTo>
                      <a:cubicBezTo>
                        <a:pt x="0" y="6"/>
                        <a:pt x="0" y="6"/>
                        <a:pt x="0" y="5"/>
                      </a:cubicBezTo>
                      <a:cubicBezTo>
                        <a:pt x="0" y="5"/>
                        <a:pt x="4" y="6"/>
                        <a:pt x="4" y="7"/>
                      </a:cubicBezTo>
                      <a:cubicBezTo>
                        <a:pt x="7" y="8"/>
                        <a:pt x="10" y="8"/>
                        <a:pt x="13" y="9"/>
                      </a:cubicBezTo>
                      <a:cubicBezTo>
                        <a:pt x="17" y="10"/>
                        <a:pt x="22" y="10"/>
                        <a:pt x="26" y="10"/>
                      </a:cubicBezTo>
                      <a:cubicBezTo>
                        <a:pt x="26" y="10"/>
                        <a:pt x="27" y="10"/>
                        <a:pt x="26" y="10"/>
                      </a:cubicBezTo>
                      <a:cubicBezTo>
                        <a:pt x="30" y="9"/>
                        <a:pt x="34" y="8"/>
                        <a:pt x="38" y="7"/>
                      </a:cubicBezTo>
                      <a:cubicBezTo>
                        <a:pt x="41" y="5"/>
                        <a:pt x="45" y="3"/>
                        <a:pt x="48" y="1"/>
                      </a:cubicBezTo>
                      <a:cubicBezTo>
                        <a:pt x="49" y="0"/>
                        <a:pt x="49" y="0"/>
                        <a:pt x="50" y="0"/>
                      </a:cubicBezTo>
                      <a:close/>
                    </a:path>
                  </a:pathLst>
                </a:custGeom>
                <a:solidFill>
                  <a:srgbClr val="E23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0" name="Oval 104">
                  <a:extLst>
                    <a:ext uri="{FF2B5EF4-FFF2-40B4-BE49-F238E27FC236}">
                      <a16:creationId xmlns:a16="http://schemas.microsoft.com/office/drawing/2014/main" id="{CFC65D1E-6040-486B-8FB7-63EEC405F46A}"/>
                    </a:ext>
                  </a:extLst>
                </p:cNvPr>
                <p:cNvSpPr>
                  <a:spLocks noChangeArrowheads="1"/>
                </p:cNvSpPr>
                <p:nvPr/>
              </p:nvSpPr>
              <p:spPr bwMode="auto">
                <a:xfrm>
                  <a:off x="3413126" y="3540761"/>
                  <a:ext cx="34925" cy="52388"/>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1" name="Oval 105">
                  <a:extLst>
                    <a:ext uri="{FF2B5EF4-FFF2-40B4-BE49-F238E27FC236}">
                      <a16:creationId xmlns:a16="http://schemas.microsoft.com/office/drawing/2014/main" id="{2CB1C81B-7112-4A71-9E96-55D67B8B056F}"/>
                    </a:ext>
                  </a:extLst>
                </p:cNvPr>
                <p:cNvSpPr>
                  <a:spLocks noChangeArrowheads="1"/>
                </p:cNvSpPr>
                <p:nvPr/>
              </p:nvSpPr>
              <p:spPr bwMode="auto">
                <a:xfrm>
                  <a:off x="3287713" y="3555048"/>
                  <a:ext cx="33338" cy="52388"/>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2" name="Freeform 106">
                  <a:extLst>
                    <a:ext uri="{FF2B5EF4-FFF2-40B4-BE49-F238E27FC236}">
                      <a16:creationId xmlns:a16="http://schemas.microsoft.com/office/drawing/2014/main" id="{AF534109-1E67-411D-9869-400534BD871C}"/>
                    </a:ext>
                  </a:extLst>
                </p:cNvPr>
                <p:cNvSpPr>
                  <a:spLocks/>
                </p:cNvSpPr>
                <p:nvPr/>
              </p:nvSpPr>
              <p:spPr bwMode="auto">
                <a:xfrm>
                  <a:off x="3078165" y="3275648"/>
                  <a:ext cx="458788" cy="373063"/>
                </a:xfrm>
                <a:custGeom>
                  <a:avLst/>
                  <a:gdLst>
                    <a:gd name="T0" fmla="*/ 27 w 160"/>
                    <a:gd name="T1" fmla="*/ 23 h 127"/>
                    <a:gd name="T2" fmla="*/ 94 w 160"/>
                    <a:gd name="T3" fmla="*/ 3 h 127"/>
                    <a:gd name="T4" fmla="*/ 150 w 160"/>
                    <a:gd name="T5" fmla="*/ 49 h 127"/>
                    <a:gd name="T6" fmla="*/ 154 w 160"/>
                    <a:gd name="T7" fmla="*/ 98 h 127"/>
                    <a:gd name="T8" fmla="*/ 94 w 160"/>
                    <a:gd name="T9" fmla="*/ 67 h 127"/>
                    <a:gd name="T10" fmla="*/ 45 w 160"/>
                    <a:gd name="T11" fmla="*/ 56 h 127"/>
                    <a:gd name="T12" fmla="*/ 34 w 160"/>
                    <a:gd name="T13" fmla="*/ 89 h 127"/>
                    <a:gd name="T14" fmla="*/ 23 w 160"/>
                    <a:gd name="T15" fmla="*/ 127 h 127"/>
                    <a:gd name="T16" fmla="*/ 10 w 160"/>
                    <a:gd name="T17" fmla="*/ 101 h 127"/>
                    <a:gd name="T18" fmla="*/ 10 w 160"/>
                    <a:gd name="T19" fmla="*/ 101 h 127"/>
                    <a:gd name="T20" fmla="*/ 27 w 160"/>
                    <a:gd name="T21"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7">
                      <a:moveTo>
                        <a:pt x="27" y="23"/>
                      </a:moveTo>
                      <a:cubicBezTo>
                        <a:pt x="43" y="6"/>
                        <a:pt x="71" y="0"/>
                        <a:pt x="94" y="3"/>
                      </a:cubicBezTo>
                      <a:cubicBezTo>
                        <a:pt x="107" y="4"/>
                        <a:pt x="139" y="9"/>
                        <a:pt x="150" y="49"/>
                      </a:cubicBezTo>
                      <a:cubicBezTo>
                        <a:pt x="160" y="77"/>
                        <a:pt x="154" y="98"/>
                        <a:pt x="154" y="98"/>
                      </a:cubicBezTo>
                      <a:cubicBezTo>
                        <a:pt x="154" y="98"/>
                        <a:pt x="147" y="71"/>
                        <a:pt x="94" y="67"/>
                      </a:cubicBezTo>
                      <a:cubicBezTo>
                        <a:pt x="59" y="64"/>
                        <a:pt x="45" y="56"/>
                        <a:pt x="45" y="56"/>
                      </a:cubicBezTo>
                      <a:cubicBezTo>
                        <a:pt x="45" y="56"/>
                        <a:pt x="45" y="71"/>
                        <a:pt x="34" y="89"/>
                      </a:cubicBezTo>
                      <a:cubicBezTo>
                        <a:pt x="19" y="113"/>
                        <a:pt x="23" y="127"/>
                        <a:pt x="23" y="127"/>
                      </a:cubicBezTo>
                      <a:cubicBezTo>
                        <a:pt x="23" y="127"/>
                        <a:pt x="15" y="118"/>
                        <a:pt x="10" y="101"/>
                      </a:cubicBezTo>
                      <a:cubicBezTo>
                        <a:pt x="10" y="101"/>
                        <a:pt x="10" y="101"/>
                        <a:pt x="10" y="101"/>
                      </a:cubicBezTo>
                      <a:cubicBezTo>
                        <a:pt x="3" y="83"/>
                        <a:pt x="0" y="51"/>
                        <a:pt x="27" y="23"/>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3" name="Freeform 107">
                  <a:extLst>
                    <a:ext uri="{FF2B5EF4-FFF2-40B4-BE49-F238E27FC236}">
                      <a16:creationId xmlns:a16="http://schemas.microsoft.com/office/drawing/2014/main" id="{DBC6485F-A8FB-4108-9E25-77AFB7C4F419}"/>
                    </a:ext>
                  </a:extLst>
                </p:cNvPr>
                <p:cNvSpPr>
                  <a:spLocks/>
                </p:cNvSpPr>
                <p:nvPr/>
              </p:nvSpPr>
              <p:spPr bwMode="auto">
                <a:xfrm>
                  <a:off x="3252788" y="3502661"/>
                  <a:ext cx="74613" cy="28575"/>
                </a:xfrm>
                <a:custGeom>
                  <a:avLst/>
                  <a:gdLst>
                    <a:gd name="T0" fmla="*/ 23 w 26"/>
                    <a:gd name="T1" fmla="*/ 9 h 10"/>
                    <a:gd name="T2" fmla="*/ 21 w 26"/>
                    <a:gd name="T3" fmla="*/ 9 h 10"/>
                    <a:gd name="T4" fmla="*/ 13 w 26"/>
                    <a:gd name="T5" fmla="*/ 5 h 10"/>
                    <a:gd name="T6" fmla="*/ 4 w 26"/>
                    <a:gd name="T7" fmla="*/ 9 h 10"/>
                    <a:gd name="T8" fmla="*/ 1 w 26"/>
                    <a:gd name="T9" fmla="*/ 9 h 10"/>
                    <a:gd name="T10" fmla="*/ 1 w 26"/>
                    <a:gd name="T11" fmla="*/ 5 h 10"/>
                    <a:gd name="T12" fmla="*/ 13 w 26"/>
                    <a:gd name="T13" fmla="*/ 0 h 10"/>
                    <a:gd name="T14" fmla="*/ 25 w 26"/>
                    <a:gd name="T15" fmla="*/ 5 h 10"/>
                    <a:gd name="T16" fmla="*/ 25 w 26"/>
                    <a:gd name="T17" fmla="*/ 9 h 10"/>
                    <a:gd name="T18" fmla="*/ 23 w 26"/>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3" y="9"/>
                      </a:moveTo>
                      <a:cubicBezTo>
                        <a:pt x="22" y="9"/>
                        <a:pt x="22" y="9"/>
                        <a:pt x="21" y="9"/>
                      </a:cubicBezTo>
                      <a:cubicBezTo>
                        <a:pt x="19" y="6"/>
                        <a:pt x="16" y="5"/>
                        <a:pt x="13" y="5"/>
                      </a:cubicBezTo>
                      <a:cubicBezTo>
                        <a:pt x="10" y="5"/>
                        <a:pt x="6" y="7"/>
                        <a:pt x="4" y="9"/>
                      </a:cubicBezTo>
                      <a:cubicBezTo>
                        <a:pt x="3" y="10"/>
                        <a:pt x="2" y="10"/>
                        <a:pt x="1" y="9"/>
                      </a:cubicBezTo>
                      <a:cubicBezTo>
                        <a:pt x="0" y="8"/>
                        <a:pt x="0" y="6"/>
                        <a:pt x="1" y="5"/>
                      </a:cubicBezTo>
                      <a:cubicBezTo>
                        <a:pt x="4" y="2"/>
                        <a:pt x="9" y="0"/>
                        <a:pt x="13" y="0"/>
                      </a:cubicBezTo>
                      <a:cubicBezTo>
                        <a:pt x="18" y="0"/>
                        <a:pt x="22" y="2"/>
                        <a:pt x="25" y="5"/>
                      </a:cubicBezTo>
                      <a:cubicBezTo>
                        <a:pt x="26" y="6"/>
                        <a:pt x="26" y="8"/>
                        <a:pt x="25" y="9"/>
                      </a:cubicBezTo>
                      <a:cubicBezTo>
                        <a:pt x="24" y="9"/>
                        <a:pt x="23" y="9"/>
                        <a:pt x="23" y="9"/>
                      </a:cubicBezTo>
                      <a:close/>
                    </a:path>
                  </a:pathLst>
                </a:custGeom>
                <a:solidFill>
                  <a:srgbClr val="7C5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4" name="Freeform 108">
                  <a:extLst>
                    <a:ext uri="{FF2B5EF4-FFF2-40B4-BE49-F238E27FC236}">
                      <a16:creationId xmlns:a16="http://schemas.microsoft.com/office/drawing/2014/main" id="{EA01A83D-B7B6-49F4-8ADB-39D238249954}"/>
                    </a:ext>
                  </a:extLst>
                </p:cNvPr>
                <p:cNvSpPr>
                  <a:spLocks/>
                </p:cNvSpPr>
                <p:nvPr/>
              </p:nvSpPr>
              <p:spPr bwMode="auto">
                <a:xfrm>
                  <a:off x="3394076" y="3493136"/>
                  <a:ext cx="68263" cy="28575"/>
                </a:xfrm>
                <a:custGeom>
                  <a:avLst/>
                  <a:gdLst>
                    <a:gd name="T0" fmla="*/ 3 w 24"/>
                    <a:gd name="T1" fmla="*/ 9 h 10"/>
                    <a:gd name="T2" fmla="*/ 1 w 24"/>
                    <a:gd name="T3" fmla="*/ 9 h 10"/>
                    <a:gd name="T4" fmla="*/ 1 w 24"/>
                    <a:gd name="T5" fmla="*/ 5 h 10"/>
                    <a:gd name="T6" fmla="*/ 11 w 24"/>
                    <a:gd name="T7" fmla="*/ 1 h 10"/>
                    <a:gd name="T8" fmla="*/ 23 w 24"/>
                    <a:gd name="T9" fmla="*/ 5 h 10"/>
                    <a:gd name="T10" fmla="*/ 23 w 24"/>
                    <a:gd name="T11" fmla="*/ 9 h 10"/>
                    <a:gd name="T12" fmla="*/ 19 w 24"/>
                    <a:gd name="T13" fmla="*/ 8 h 10"/>
                    <a:gd name="T14" fmla="*/ 11 w 24"/>
                    <a:gd name="T15" fmla="*/ 6 h 10"/>
                    <a:gd name="T16" fmla="*/ 5 w 24"/>
                    <a:gd name="T17" fmla="*/ 8 h 10"/>
                    <a:gd name="T18" fmla="*/ 3 w 24"/>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0">
                      <a:moveTo>
                        <a:pt x="3" y="9"/>
                      </a:moveTo>
                      <a:cubicBezTo>
                        <a:pt x="2" y="9"/>
                        <a:pt x="2" y="9"/>
                        <a:pt x="1" y="9"/>
                      </a:cubicBezTo>
                      <a:cubicBezTo>
                        <a:pt x="0" y="8"/>
                        <a:pt x="0" y="6"/>
                        <a:pt x="1" y="5"/>
                      </a:cubicBezTo>
                      <a:cubicBezTo>
                        <a:pt x="3" y="3"/>
                        <a:pt x="7" y="1"/>
                        <a:pt x="11" y="1"/>
                      </a:cubicBezTo>
                      <a:cubicBezTo>
                        <a:pt x="16" y="0"/>
                        <a:pt x="20" y="2"/>
                        <a:pt x="23" y="5"/>
                      </a:cubicBezTo>
                      <a:cubicBezTo>
                        <a:pt x="24" y="6"/>
                        <a:pt x="24" y="8"/>
                        <a:pt x="23" y="9"/>
                      </a:cubicBezTo>
                      <a:cubicBezTo>
                        <a:pt x="22" y="10"/>
                        <a:pt x="20" y="9"/>
                        <a:pt x="19" y="8"/>
                      </a:cubicBezTo>
                      <a:cubicBezTo>
                        <a:pt x="17" y="6"/>
                        <a:pt x="13" y="5"/>
                        <a:pt x="11" y="6"/>
                      </a:cubicBezTo>
                      <a:cubicBezTo>
                        <a:pt x="8" y="6"/>
                        <a:pt x="6" y="7"/>
                        <a:pt x="5" y="8"/>
                      </a:cubicBezTo>
                      <a:cubicBezTo>
                        <a:pt x="4" y="9"/>
                        <a:pt x="4" y="9"/>
                        <a:pt x="3" y="9"/>
                      </a:cubicBezTo>
                      <a:close/>
                    </a:path>
                  </a:pathLst>
                </a:custGeom>
                <a:solidFill>
                  <a:srgbClr val="7C5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5" name="Freeform 109">
                  <a:extLst>
                    <a:ext uri="{FF2B5EF4-FFF2-40B4-BE49-F238E27FC236}">
                      <a16:creationId xmlns:a16="http://schemas.microsoft.com/office/drawing/2014/main" id="{75E6C1B6-F551-4AA2-AC3F-B88482813E27}"/>
                    </a:ext>
                  </a:extLst>
                </p:cNvPr>
                <p:cNvSpPr>
                  <a:spLocks/>
                </p:cNvSpPr>
                <p:nvPr/>
              </p:nvSpPr>
              <p:spPr bwMode="auto">
                <a:xfrm>
                  <a:off x="3149601" y="3907473"/>
                  <a:ext cx="103188" cy="114300"/>
                </a:xfrm>
                <a:custGeom>
                  <a:avLst/>
                  <a:gdLst>
                    <a:gd name="T0" fmla="*/ 0 w 36"/>
                    <a:gd name="T1" fmla="*/ 11 h 39"/>
                    <a:gd name="T2" fmla="*/ 6 w 36"/>
                    <a:gd name="T3" fmla="*/ 23 h 39"/>
                    <a:gd name="T4" fmla="*/ 15 w 36"/>
                    <a:gd name="T5" fmla="*/ 30 h 39"/>
                    <a:gd name="T6" fmla="*/ 21 w 36"/>
                    <a:gd name="T7" fmla="*/ 37 h 39"/>
                    <a:gd name="T8" fmla="*/ 29 w 36"/>
                    <a:gd name="T9" fmla="*/ 39 h 39"/>
                    <a:gd name="T10" fmla="*/ 36 w 36"/>
                    <a:gd name="T11" fmla="*/ 20 h 39"/>
                    <a:gd name="T12" fmla="*/ 34 w 36"/>
                    <a:gd name="T13" fmla="*/ 0 h 39"/>
                    <a:gd name="T14" fmla="*/ 1 w 36"/>
                    <a:gd name="T15" fmla="*/ 9 h 39"/>
                    <a:gd name="T16" fmla="*/ 0 w 36"/>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9">
                      <a:moveTo>
                        <a:pt x="0" y="11"/>
                      </a:moveTo>
                      <a:cubicBezTo>
                        <a:pt x="0" y="11"/>
                        <a:pt x="4" y="23"/>
                        <a:pt x="6" y="23"/>
                      </a:cubicBezTo>
                      <a:cubicBezTo>
                        <a:pt x="8" y="24"/>
                        <a:pt x="15" y="30"/>
                        <a:pt x="15" y="30"/>
                      </a:cubicBezTo>
                      <a:cubicBezTo>
                        <a:pt x="21" y="37"/>
                        <a:pt x="21" y="37"/>
                        <a:pt x="21" y="37"/>
                      </a:cubicBezTo>
                      <a:cubicBezTo>
                        <a:pt x="29" y="39"/>
                        <a:pt x="29" y="39"/>
                        <a:pt x="29" y="39"/>
                      </a:cubicBezTo>
                      <a:cubicBezTo>
                        <a:pt x="36" y="20"/>
                        <a:pt x="36" y="20"/>
                        <a:pt x="36" y="20"/>
                      </a:cubicBezTo>
                      <a:cubicBezTo>
                        <a:pt x="36" y="20"/>
                        <a:pt x="36" y="0"/>
                        <a:pt x="34" y="0"/>
                      </a:cubicBezTo>
                      <a:cubicBezTo>
                        <a:pt x="33" y="0"/>
                        <a:pt x="1" y="9"/>
                        <a:pt x="1" y="9"/>
                      </a:cubicBezTo>
                      <a:lnTo>
                        <a:pt x="0" y="11"/>
                      </a:lnTo>
                      <a:close/>
                    </a:path>
                  </a:pathLst>
                </a:custGeom>
                <a:solidFill>
                  <a:srgbClr val="544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6" name="Freeform 110">
                  <a:extLst>
                    <a:ext uri="{FF2B5EF4-FFF2-40B4-BE49-F238E27FC236}">
                      <a16:creationId xmlns:a16="http://schemas.microsoft.com/office/drawing/2014/main" id="{5440A43A-B8B7-4CCC-A7A6-D3BDF6F63312}"/>
                    </a:ext>
                  </a:extLst>
                </p:cNvPr>
                <p:cNvSpPr>
                  <a:spLocks/>
                </p:cNvSpPr>
                <p:nvPr/>
              </p:nvSpPr>
              <p:spPr bwMode="auto">
                <a:xfrm>
                  <a:off x="3065463" y="3810636"/>
                  <a:ext cx="215900" cy="400050"/>
                </a:xfrm>
                <a:custGeom>
                  <a:avLst/>
                  <a:gdLst>
                    <a:gd name="T0" fmla="*/ 46 w 75"/>
                    <a:gd name="T1" fmla="*/ 22 h 136"/>
                    <a:gd name="T2" fmla="*/ 0 w 75"/>
                    <a:gd name="T3" fmla="*/ 98 h 136"/>
                    <a:gd name="T4" fmla="*/ 26 w 75"/>
                    <a:gd name="T5" fmla="*/ 109 h 136"/>
                    <a:gd name="T6" fmla="*/ 75 w 75"/>
                    <a:gd name="T7" fmla="*/ 35 h 136"/>
                    <a:gd name="T8" fmla="*/ 46 w 75"/>
                    <a:gd name="T9" fmla="*/ 22 h 136"/>
                  </a:gdLst>
                  <a:ahLst/>
                  <a:cxnLst>
                    <a:cxn ang="0">
                      <a:pos x="T0" y="T1"/>
                    </a:cxn>
                    <a:cxn ang="0">
                      <a:pos x="T2" y="T3"/>
                    </a:cxn>
                    <a:cxn ang="0">
                      <a:pos x="T4" y="T5"/>
                    </a:cxn>
                    <a:cxn ang="0">
                      <a:pos x="T6" y="T7"/>
                    </a:cxn>
                    <a:cxn ang="0">
                      <a:pos x="T8" y="T9"/>
                    </a:cxn>
                  </a:cxnLst>
                  <a:rect l="0" t="0" r="r" b="b"/>
                  <a:pathLst>
                    <a:path w="75" h="136">
                      <a:moveTo>
                        <a:pt x="46" y="22"/>
                      </a:moveTo>
                      <a:cubicBezTo>
                        <a:pt x="0" y="98"/>
                        <a:pt x="0" y="98"/>
                        <a:pt x="0" y="98"/>
                      </a:cubicBezTo>
                      <a:cubicBezTo>
                        <a:pt x="0" y="98"/>
                        <a:pt x="3" y="136"/>
                        <a:pt x="26" y="109"/>
                      </a:cubicBezTo>
                      <a:cubicBezTo>
                        <a:pt x="75" y="35"/>
                        <a:pt x="75" y="35"/>
                        <a:pt x="75" y="35"/>
                      </a:cubicBezTo>
                      <a:cubicBezTo>
                        <a:pt x="75" y="35"/>
                        <a:pt x="73" y="0"/>
                        <a:pt x="46" y="22"/>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7" name="Freeform 111">
                  <a:extLst>
                    <a:ext uri="{FF2B5EF4-FFF2-40B4-BE49-F238E27FC236}">
                      <a16:creationId xmlns:a16="http://schemas.microsoft.com/office/drawing/2014/main" id="{1658B62B-097F-45D6-BCCF-8A41018D1F60}"/>
                    </a:ext>
                  </a:extLst>
                </p:cNvPr>
                <p:cNvSpPr>
                  <a:spLocks/>
                </p:cNvSpPr>
                <p:nvPr/>
              </p:nvSpPr>
              <p:spPr bwMode="auto">
                <a:xfrm>
                  <a:off x="3149601" y="3816986"/>
                  <a:ext cx="171450" cy="204788"/>
                </a:xfrm>
                <a:custGeom>
                  <a:avLst/>
                  <a:gdLst>
                    <a:gd name="T0" fmla="*/ 0 w 60"/>
                    <a:gd name="T1" fmla="*/ 42 h 70"/>
                    <a:gd name="T2" fmla="*/ 29 w 60"/>
                    <a:gd name="T3" fmla="*/ 1 h 70"/>
                    <a:gd name="T4" fmla="*/ 42 w 60"/>
                    <a:gd name="T5" fmla="*/ 51 h 70"/>
                    <a:gd name="T6" fmla="*/ 29 w 60"/>
                    <a:gd name="T7" fmla="*/ 70 h 70"/>
                    <a:gd name="T8" fmla="*/ 0 w 60"/>
                    <a:gd name="T9" fmla="*/ 42 h 70"/>
                  </a:gdLst>
                  <a:ahLst/>
                  <a:cxnLst>
                    <a:cxn ang="0">
                      <a:pos x="T0" y="T1"/>
                    </a:cxn>
                    <a:cxn ang="0">
                      <a:pos x="T2" y="T3"/>
                    </a:cxn>
                    <a:cxn ang="0">
                      <a:pos x="T4" y="T5"/>
                    </a:cxn>
                    <a:cxn ang="0">
                      <a:pos x="T6" y="T7"/>
                    </a:cxn>
                    <a:cxn ang="0">
                      <a:pos x="T8" y="T9"/>
                    </a:cxn>
                  </a:cxnLst>
                  <a:rect l="0" t="0" r="r" b="b"/>
                  <a:pathLst>
                    <a:path w="60" h="70">
                      <a:moveTo>
                        <a:pt x="0" y="42"/>
                      </a:moveTo>
                      <a:cubicBezTo>
                        <a:pt x="0" y="42"/>
                        <a:pt x="6" y="6"/>
                        <a:pt x="29" y="1"/>
                      </a:cubicBezTo>
                      <a:cubicBezTo>
                        <a:pt x="29" y="1"/>
                        <a:pt x="60" y="0"/>
                        <a:pt x="42" y="51"/>
                      </a:cubicBezTo>
                      <a:cubicBezTo>
                        <a:pt x="29" y="70"/>
                        <a:pt x="29" y="70"/>
                        <a:pt x="29" y="70"/>
                      </a:cubicBezTo>
                      <a:cubicBezTo>
                        <a:pt x="29" y="70"/>
                        <a:pt x="28" y="29"/>
                        <a:pt x="0" y="42"/>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8" name="Freeform 112">
                  <a:extLst>
                    <a:ext uri="{FF2B5EF4-FFF2-40B4-BE49-F238E27FC236}">
                      <a16:creationId xmlns:a16="http://schemas.microsoft.com/office/drawing/2014/main" id="{413087E8-95D8-4D1A-A138-9E6B62A92437}"/>
                    </a:ext>
                  </a:extLst>
                </p:cNvPr>
                <p:cNvSpPr>
                  <a:spLocks/>
                </p:cNvSpPr>
                <p:nvPr/>
              </p:nvSpPr>
              <p:spPr bwMode="auto">
                <a:xfrm>
                  <a:off x="3476626" y="4753611"/>
                  <a:ext cx="141288" cy="79375"/>
                </a:xfrm>
                <a:custGeom>
                  <a:avLst/>
                  <a:gdLst>
                    <a:gd name="T0" fmla="*/ 43 w 49"/>
                    <a:gd name="T1" fmla="*/ 11 h 27"/>
                    <a:gd name="T2" fmla="*/ 24 w 49"/>
                    <a:gd name="T3" fmla="*/ 0 h 27"/>
                    <a:gd name="T4" fmla="*/ 0 w 49"/>
                    <a:gd name="T5" fmla="*/ 0 h 27"/>
                    <a:gd name="T6" fmla="*/ 23 w 49"/>
                    <a:gd name="T7" fmla="*/ 21 h 27"/>
                    <a:gd name="T8" fmla="*/ 43 w 49"/>
                    <a:gd name="T9" fmla="*/ 11 h 27"/>
                  </a:gdLst>
                  <a:ahLst/>
                  <a:cxnLst>
                    <a:cxn ang="0">
                      <a:pos x="T0" y="T1"/>
                    </a:cxn>
                    <a:cxn ang="0">
                      <a:pos x="T2" y="T3"/>
                    </a:cxn>
                    <a:cxn ang="0">
                      <a:pos x="T4" y="T5"/>
                    </a:cxn>
                    <a:cxn ang="0">
                      <a:pos x="T6" y="T7"/>
                    </a:cxn>
                    <a:cxn ang="0">
                      <a:pos x="T8" y="T9"/>
                    </a:cxn>
                  </a:cxnLst>
                  <a:rect l="0" t="0" r="r" b="b"/>
                  <a:pathLst>
                    <a:path w="49" h="27">
                      <a:moveTo>
                        <a:pt x="43" y="11"/>
                      </a:moveTo>
                      <a:cubicBezTo>
                        <a:pt x="39" y="10"/>
                        <a:pt x="24" y="0"/>
                        <a:pt x="24" y="0"/>
                      </a:cubicBezTo>
                      <a:cubicBezTo>
                        <a:pt x="0" y="0"/>
                        <a:pt x="0" y="0"/>
                        <a:pt x="0" y="0"/>
                      </a:cubicBezTo>
                      <a:cubicBezTo>
                        <a:pt x="0" y="0"/>
                        <a:pt x="11" y="15"/>
                        <a:pt x="23" y="21"/>
                      </a:cubicBezTo>
                      <a:cubicBezTo>
                        <a:pt x="35" y="27"/>
                        <a:pt x="49" y="23"/>
                        <a:pt x="43" y="1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09" name="Freeform 113">
                  <a:extLst>
                    <a:ext uri="{FF2B5EF4-FFF2-40B4-BE49-F238E27FC236}">
                      <a16:creationId xmlns:a16="http://schemas.microsoft.com/office/drawing/2014/main" id="{71B0224A-8BD4-4256-B622-2C238D06A2EC}"/>
                    </a:ext>
                  </a:extLst>
                </p:cNvPr>
                <p:cNvSpPr>
                  <a:spLocks/>
                </p:cNvSpPr>
                <p:nvPr/>
              </p:nvSpPr>
              <p:spPr bwMode="auto">
                <a:xfrm>
                  <a:off x="3465513" y="4753611"/>
                  <a:ext cx="230188" cy="106363"/>
                </a:xfrm>
                <a:custGeom>
                  <a:avLst/>
                  <a:gdLst>
                    <a:gd name="T0" fmla="*/ 66 w 80"/>
                    <a:gd name="T1" fmla="*/ 23 h 36"/>
                    <a:gd name="T2" fmla="*/ 47 w 80"/>
                    <a:gd name="T3" fmla="*/ 11 h 36"/>
                    <a:gd name="T4" fmla="*/ 35 w 80"/>
                    <a:gd name="T5" fmla="*/ 19 h 36"/>
                    <a:gd name="T6" fmla="*/ 4 w 80"/>
                    <a:gd name="T7" fmla="*/ 0 h 36"/>
                    <a:gd name="T8" fmla="*/ 3 w 80"/>
                    <a:gd name="T9" fmla="*/ 19 h 36"/>
                    <a:gd name="T10" fmla="*/ 6 w 80"/>
                    <a:gd name="T11" fmla="*/ 27 h 36"/>
                    <a:gd name="T12" fmla="*/ 13 w 80"/>
                    <a:gd name="T13" fmla="*/ 27 h 36"/>
                    <a:gd name="T14" fmla="*/ 14 w 80"/>
                    <a:gd name="T15" fmla="*/ 22 h 36"/>
                    <a:gd name="T16" fmla="*/ 54 w 80"/>
                    <a:gd name="T17" fmla="*/ 36 h 36"/>
                    <a:gd name="T18" fmla="*/ 66 w 80"/>
                    <a:gd name="T19"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6">
                      <a:moveTo>
                        <a:pt x="66" y="23"/>
                      </a:moveTo>
                      <a:cubicBezTo>
                        <a:pt x="59" y="19"/>
                        <a:pt x="57" y="17"/>
                        <a:pt x="47" y="11"/>
                      </a:cubicBezTo>
                      <a:cubicBezTo>
                        <a:pt x="51" y="17"/>
                        <a:pt x="44" y="21"/>
                        <a:pt x="35" y="19"/>
                      </a:cubicBezTo>
                      <a:cubicBezTo>
                        <a:pt x="25" y="17"/>
                        <a:pt x="13" y="9"/>
                        <a:pt x="4" y="0"/>
                      </a:cubicBezTo>
                      <a:cubicBezTo>
                        <a:pt x="0" y="4"/>
                        <a:pt x="1" y="16"/>
                        <a:pt x="3" y="19"/>
                      </a:cubicBezTo>
                      <a:cubicBezTo>
                        <a:pt x="6" y="27"/>
                        <a:pt x="6" y="27"/>
                        <a:pt x="6" y="27"/>
                      </a:cubicBezTo>
                      <a:cubicBezTo>
                        <a:pt x="13" y="27"/>
                        <a:pt x="13" y="27"/>
                        <a:pt x="13" y="27"/>
                      </a:cubicBezTo>
                      <a:cubicBezTo>
                        <a:pt x="14" y="22"/>
                        <a:pt x="14" y="22"/>
                        <a:pt x="14" y="22"/>
                      </a:cubicBezTo>
                      <a:cubicBezTo>
                        <a:pt x="24" y="27"/>
                        <a:pt x="36" y="36"/>
                        <a:pt x="54" y="36"/>
                      </a:cubicBezTo>
                      <a:cubicBezTo>
                        <a:pt x="80" y="36"/>
                        <a:pt x="74" y="28"/>
                        <a:pt x="66"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0" name="Freeform 114">
                  <a:extLst>
                    <a:ext uri="{FF2B5EF4-FFF2-40B4-BE49-F238E27FC236}">
                      <a16:creationId xmlns:a16="http://schemas.microsoft.com/office/drawing/2014/main" id="{9CF5C4D3-0F94-4F49-9263-716A909D1E7B}"/>
                    </a:ext>
                  </a:extLst>
                </p:cNvPr>
                <p:cNvSpPr>
                  <a:spLocks/>
                </p:cNvSpPr>
                <p:nvPr/>
              </p:nvSpPr>
              <p:spPr bwMode="auto">
                <a:xfrm>
                  <a:off x="3195638" y="4769486"/>
                  <a:ext cx="142875" cy="79375"/>
                </a:xfrm>
                <a:custGeom>
                  <a:avLst/>
                  <a:gdLst>
                    <a:gd name="T0" fmla="*/ 7 w 50"/>
                    <a:gd name="T1" fmla="*/ 11 h 27"/>
                    <a:gd name="T2" fmla="*/ 25 w 50"/>
                    <a:gd name="T3" fmla="*/ 0 h 27"/>
                    <a:gd name="T4" fmla="*/ 50 w 50"/>
                    <a:gd name="T5" fmla="*/ 0 h 27"/>
                    <a:gd name="T6" fmla="*/ 26 w 50"/>
                    <a:gd name="T7" fmla="*/ 21 h 27"/>
                    <a:gd name="T8" fmla="*/ 7 w 50"/>
                    <a:gd name="T9" fmla="*/ 11 h 27"/>
                  </a:gdLst>
                  <a:ahLst/>
                  <a:cxnLst>
                    <a:cxn ang="0">
                      <a:pos x="T0" y="T1"/>
                    </a:cxn>
                    <a:cxn ang="0">
                      <a:pos x="T2" y="T3"/>
                    </a:cxn>
                    <a:cxn ang="0">
                      <a:pos x="T4" y="T5"/>
                    </a:cxn>
                    <a:cxn ang="0">
                      <a:pos x="T6" y="T7"/>
                    </a:cxn>
                    <a:cxn ang="0">
                      <a:pos x="T8" y="T9"/>
                    </a:cxn>
                  </a:cxnLst>
                  <a:rect l="0" t="0" r="r" b="b"/>
                  <a:pathLst>
                    <a:path w="50" h="27">
                      <a:moveTo>
                        <a:pt x="7" y="11"/>
                      </a:moveTo>
                      <a:cubicBezTo>
                        <a:pt x="10" y="10"/>
                        <a:pt x="25" y="0"/>
                        <a:pt x="25" y="0"/>
                      </a:cubicBezTo>
                      <a:cubicBezTo>
                        <a:pt x="50" y="0"/>
                        <a:pt x="50" y="0"/>
                        <a:pt x="50" y="0"/>
                      </a:cubicBezTo>
                      <a:cubicBezTo>
                        <a:pt x="50" y="0"/>
                        <a:pt x="39" y="15"/>
                        <a:pt x="26" y="21"/>
                      </a:cubicBezTo>
                      <a:cubicBezTo>
                        <a:pt x="14" y="27"/>
                        <a:pt x="0" y="23"/>
                        <a:pt x="7" y="11"/>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1" name="Freeform 115">
                  <a:extLst>
                    <a:ext uri="{FF2B5EF4-FFF2-40B4-BE49-F238E27FC236}">
                      <a16:creationId xmlns:a16="http://schemas.microsoft.com/office/drawing/2014/main" id="{B55A513F-4557-4B4A-A637-DEC430A893AB}"/>
                    </a:ext>
                  </a:extLst>
                </p:cNvPr>
                <p:cNvSpPr>
                  <a:spLocks/>
                </p:cNvSpPr>
                <p:nvPr/>
              </p:nvSpPr>
              <p:spPr bwMode="auto">
                <a:xfrm>
                  <a:off x="3117851" y="4769486"/>
                  <a:ext cx="233363" cy="104775"/>
                </a:xfrm>
                <a:custGeom>
                  <a:avLst/>
                  <a:gdLst>
                    <a:gd name="T0" fmla="*/ 77 w 81"/>
                    <a:gd name="T1" fmla="*/ 0 h 36"/>
                    <a:gd name="T2" fmla="*/ 46 w 81"/>
                    <a:gd name="T3" fmla="*/ 19 h 36"/>
                    <a:gd name="T4" fmla="*/ 34 w 81"/>
                    <a:gd name="T5" fmla="*/ 11 h 36"/>
                    <a:gd name="T6" fmla="*/ 14 w 81"/>
                    <a:gd name="T7" fmla="*/ 23 h 36"/>
                    <a:gd name="T8" fmla="*/ 26 w 81"/>
                    <a:gd name="T9" fmla="*/ 36 h 36"/>
                    <a:gd name="T10" fmla="*/ 67 w 81"/>
                    <a:gd name="T11" fmla="*/ 22 h 36"/>
                    <a:gd name="T12" fmla="*/ 68 w 81"/>
                    <a:gd name="T13" fmla="*/ 27 h 36"/>
                    <a:gd name="T14" fmla="*/ 74 w 81"/>
                    <a:gd name="T15" fmla="*/ 27 h 36"/>
                    <a:gd name="T16" fmla="*/ 77 w 81"/>
                    <a:gd name="T17" fmla="*/ 19 h 36"/>
                    <a:gd name="T18" fmla="*/ 77 w 81"/>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6">
                      <a:moveTo>
                        <a:pt x="77" y="0"/>
                      </a:moveTo>
                      <a:cubicBezTo>
                        <a:pt x="68" y="9"/>
                        <a:pt x="55" y="17"/>
                        <a:pt x="46" y="19"/>
                      </a:cubicBezTo>
                      <a:cubicBezTo>
                        <a:pt x="36" y="21"/>
                        <a:pt x="29" y="17"/>
                        <a:pt x="34" y="11"/>
                      </a:cubicBezTo>
                      <a:cubicBezTo>
                        <a:pt x="24" y="17"/>
                        <a:pt x="21" y="19"/>
                        <a:pt x="14" y="23"/>
                      </a:cubicBezTo>
                      <a:cubicBezTo>
                        <a:pt x="6" y="28"/>
                        <a:pt x="0" y="36"/>
                        <a:pt x="26" y="36"/>
                      </a:cubicBezTo>
                      <a:cubicBezTo>
                        <a:pt x="44" y="36"/>
                        <a:pt x="57" y="27"/>
                        <a:pt x="67" y="22"/>
                      </a:cubicBezTo>
                      <a:cubicBezTo>
                        <a:pt x="68" y="27"/>
                        <a:pt x="68" y="27"/>
                        <a:pt x="68" y="27"/>
                      </a:cubicBezTo>
                      <a:cubicBezTo>
                        <a:pt x="74" y="27"/>
                        <a:pt x="74" y="27"/>
                        <a:pt x="74" y="27"/>
                      </a:cubicBezTo>
                      <a:cubicBezTo>
                        <a:pt x="77" y="19"/>
                        <a:pt x="77" y="19"/>
                        <a:pt x="77" y="19"/>
                      </a:cubicBezTo>
                      <a:cubicBezTo>
                        <a:pt x="79" y="16"/>
                        <a:pt x="81" y="4"/>
                        <a:pt x="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2" name="Freeform 118">
                  <a:extLst>
                    <a:ext uri="{FF2B5EF4-FFF2-40B4-BE49-F238E27FC236}">
                      <a16:creationId xmlns:a16="http://schemas.microsoft.com/office/drawing/2014/main" id="{9EE59777-0D67-4876-8473-B8243A67C6B7}"/>
                    </a:ext>
                  </a:extLst>
                </p:cNvPr>
                <p:cNvSpPr>
                  <a:spLocks/>
                </p:cNvSpPr>
                <p:nvPr/>
              </p:nvSpPr>
              <p:spPr bwMode="auto">
                <a:xfrm>
                  <a:off x="3562351" y="3686811"/>
                  <a:ext cx="133350" cy="123825"/>
                </a:xfrm>
                <a:custGeom>
                  <a:avLst/>
                  <a:gdLst>
                    <a:gd name="T0" fmla="*/ 44 w 46"/>
                    <a:gd name="T1" fmla="*/ 27 h 42"/>
                    <a:gd name="T2" fmla="*/ 41 w 46"/>
                    <a:gd name="T3" fmla="*/ 35 h 42"/>
                    <a:gd name="T4" fmla="*/ 18 w 46"/>
                    <a:gd name="T5" fmla="*/ 40 h 42"/>
                    <a:gd name="T6" fmla="*/ 7 w 46"/>
                    <a:gd name="T7" fmla="*/ 35 h 42"/>
                    <a:gd name="T8" fmla="*/ 1 w 46"/>
                    <a:gd name="T9" fmla="*/ 16 h 42"/>
                    <a:gd name="T10" fmla="*/ 7 w 46"/>
                    <a:gd name="T11" fmla="*/ 6 h 42"/>
                    <a:gd name="T12" fmla="*/ 30 w 46"/>
                    <a:gd name="T13" fmla="*/ 1 h 42"/>
                    <a:gd name="T14" fmla="*/ 38 w 46"/>
                    <a:gd name="T15" fmla="*/ 7 h 42"/>
                    <a:gd name="T16" fmla="*/ 44 w 46"/>
                    <a:gd name="T17"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2">
                      <a:moveTo>
                        <a:pt x="44" y="27"/>
                      </a:moveTo>
                      <a:cubicBezTo>
                        <a:pt x="45" y="31"/>
                        <a:pt x="46" y="34"/>
                        <a:pt x="41" y="35"/>
                      </a:cubicBezTo>
                      <a:cubicBezTo>
                        <a:pt x="18" y="40"/>
                        <a:pt x="18" y="40"/>
                        <a:pt x="18" y="40"/>
                      </a:cubicBezTo>
                      <a:cubicBezTo>
                        <a:pt x="13" y="42"/>
                        <a:pt x="8" y="39"/>
                        <a:pt x="7" y="35"/>
                      </a:cubicBezTo>
                      <a:cubicBezTo>
                        <a:pt x="1" y="16"/>
                        <a:pt x="1" y="16"/>
                        <a:pt x="1" y="16"/>
                      </a:cubicBezTo>
                      <a:cubicBezTo>
                        <a:pt x="0" y="12"/>
                        <a:pt x="2" y="7"/>
                        <a:pt x="7" y="6"/>
                      </a:cubicBezTo>
                      <a:cubicBezTo>
                        <a:pt x="30" y="1"/>
                        <a:pt x="30" y="1"/>
                        <a:pt x="30" y="1"/>
                      </a:cubicBezTo>
                      <a:cubicBezTo>
                        <a:pt x="35" y="0"/>
                        <a:pt x="36" y="3"/>
                        <a:pt x="38" y="7"/>
                      </a:cubicBezTo>
                      <a:lnTo>
                        <a:pt x="44" y="27"/>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3" name="Freeform 119">
                  <a:extLst>
                    <a:ext uri="{FF2B5EF4-FFF2-40B4-BE49-F238E27FC236}">
                      <a16:creationId xmlns:a16="http://schemas.microsoft.com/office/drawing/2014/main" id="{E0FCFE38-A2AB-455B-B9EF-D2E81EBE193F}"/>
                    </a:ext>
                  </a:extLst>
                </p:cNvPr>
                <p:cNvSpPr>
                  <a:spLocks/>
                </p:cNvSpPr>
                <p:nvPr/>
              </p:nvSpPr>
              <p:spPr bwMode="auto">
                <a:xfrm>
                  <a:off x="3652838" y="3780473"/>
                  <a:ext cx="111125" cy="171450"/>
                </a:xfrm>
                <a:custGeom>
                  <a:avLst/>
                  <a:gdLst>
                    <a:gd name="T0" fmla="*/ 26 w 39"/>
                    <a:gd name="T1" fmla="*/ 2 h 58"/>
                    <a:gd name="T2" fmla="*/ 29 w 39"/>
                    <a:gd name="T3" fmla="*/ 19 h 58"/>
                    <a:gd name="T4" fmla="*/ 34 w 39"/>
                    <a:gd name="T5" fmla="*/ 42 h 58"/>
                    <a:gd name="T6" fmla="*/ 37 w 39"/>
                    <a:gd name="T7" fmla="*/ 54 h 58"/>
                    <a:gd name="T8" fmla="*/ 22 w 39"/>
                    <a:gd name="T9" fmla="*/ 57 h 58"/>
                    <a:gd name="T10" fmla="*/ 13 w 39"/>
                    <a:gd name="T11" fmla="*/ 46 h 58"/>
                    <a:gd name="T12" fmla="*/ 2 w 39"/>
                    <a:gd name="T13" fmla="*/ 13 h 58"/>
                    <a:gd name="T14" fmla="*/ 6 w 39"/>
                    <a:gd name="T15" fmla="*/ 4 h 58"/>
                    <a:gd name="T16" fmla="*/ 21 w 39"/>
                    <a:gd name="T17" fmla="*/ 1 h 58"/>
                    <a:gd name="T18" fmla="*/ 26 w 39"/>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8">
                      <a:moveTo>
                        <a:pt x="26" y="2"/>
                      </a:moveTo>
                      <a:cubicBezTo>
                        <a:pt x="28" y="4"/>
                        <a:pt x="29" y="12"/>
                        <a:pt x="29" y="19"/>
                      </a:cubicBezTo>
                      <a:cubicBezTo>
                        <a:pt x="29" y="25"/>
                        <a:pt x="31" y="36"/>
                        <a:pt x="34" y="42"/>
                      </a:cubicBezTo>
                      <a:cubicBezTo>
                        <a:pt x="37" y="48"/>
                        <a:pt x="39" y="53"/>
                        <a:pt x="37" y="54"/>
                      </a:cubicBezTo>
                      <a:cubicBezTo>
                        <a:pt x="22" y="57"/>
                        <a:pt x="22" y="57"/>
                        <a:pt x="22" y="57"/>
                      </a:cubicBezTo>
                      <a:cubicBezTo>
                        <a:pt x="19" y="58"/>
                        <a:pt x="15" y="53"/>
                        <a:pt x="13" y="46"/>
                      </a:cubicBezTo>
                      <a:cubicBezTo>
                        <a:pt x="2" y="13"/>
                        <a:pt x="2" y="13"/>
                        <a:pt x="2" y="13"/>
                      </a:cubicBezTo>
                      <a:cubicBezTo>
                        <a:pt x="0" y="6"/>
                        <a:pt x="3" y="5"/>
                        <a:pt x="6" y="4"/>
                      </a:cubicBezTo>
                      <a:cubicBezTo>
                        <a:pt x="21" y="1"/>
                        <a:pt x="21" y="1"/>
                        <a:pt x="21" y="1"/>
                      </a:cubicBezTo>
                      <a:cubicBezTo>
                        <a:pt x="23" y="0"/>
                        <a:pt x="24" y="0"/>
                        <a:pt x="26" y="2"/>
                      </a:cubicBez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4" name="Freeform 120">
                  <a:extLst>
                    <a:ext uri="{FF2B5EF4-FFF2-40B4-BE49-F238E27FC236}">
                      <a16:creationId xmlns:a16="http://schemas.microsoft.com/office/drawing/2014/main" id="{452804E2-275A-46F9-9328-7E1B6E9D5A5F}"/>
                    </a:ext>
                  </a:extLst>
                </p:cNvPr>
                <p:cNvSpPr>
                  <a:spLocks/>
                </p:cNvSpPr>
                <p:nvPr/>
              </p:nvSpPr>
              <p:spPr bwMode="auto">
                <a:xfrm>
                  <a:off x="3703638" y="3837623"/>
                  <a:ext cx="31750" cy="14288"/>
                </a:xfrm>
                <a:custGeom>
                  <a:avLst/>
                  <a:gdLst>
                    <a:gd name="T0" fmla="*/ 3 w 11"/>
                    <a:gd name="T1" fmla="*/ 2 h 5"/>
                    <a:gd name="T2" fmla="*/ 0 w 11"/>
                    <a:gd name="T3" fmla="*/ 3 h 5"/>
                    <a:gd name="T4" fmla="*/ 0 w 11"/>
                    <a:gd name="T5" fmla="*/ 4 h 5"/>
                    <a:gd name="T6" fmla="*/ 3 w 11"/>
                    <a:gd name="T7" fmla="*/ 4 h 5"/>
                    <a:gd name="T8" fmla="*/ 11 w 11"/>
                    <a:gd name="T9" fmla="*/ 3 h 5"/>
                    <a:gd name="T10" fmla="*/ 10 w 11"/>
                    <a:gd name="T11" fmla="*/ 0 h 5"/>
                    <a:gd name="T12" fmla="*/ 3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3" y="2"/>
                      </a:moveTo>
                      <a:cubicBezTo>
                        <a:pt x="1" y="2"/>
                        <a:pt x="0" y="2"/>
                        <a:pt x="0" y="3"/>
                      </a:cubicBezTo>
                      <a:cubicBezTo>
                        <a:pt x="0" y="4"/>
                        <a:pt x="0" y="4"/>
                        <a:pt x="0" y="4"/>
                      </a:cubicBezTo>
                      <a:cubicBezTo>
                        <a:pt x="1" y="5"/>
                        <a:pt x="2" y="5"/>
                        <a:pt x="3" y="4"/>
                      </a:cubicBezTo>
                      <a:cubicBezTo>
                        <a:pt x="11" y="3"/>
                        <a:pt x="11" y="3"/>
                        <a:pt x="11" y="3"/>
                      </a:cubicBezTo>
                      <a:cubicBezTo>
                        <a:pt x="10" y="0"/>
                        <a:pt x="10" y="0"/>
                        <a:pt x="10"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5" name="Freeform 121">
                  <a:extLst>
                    <a:ext uri="{FF2B5EF4-FFF2-40B4-BE49-F238E27FC236}">
                      <a16:creationId xmlns:a16="http://schemas.microsoft.com/office/drawing/2014/main" id="{22589E68-1573-4449-BD74-14CD0BE836F6}"/>
                    </a:ext>
                  </a:extLst>
                </p:cNvPr>
                <p:cNvSpPr>
                  <a:spLocks/>
                </p:cNvSpPr>
                <p:nvPr/>
              </p:nvSpPr>
              <p:spPr bwMode="auto">
                <a:xfrm>
                  <a:off x="3714751" y="3893186"/>
                  <a:ext cx="34925" cy="14288"/>
                </a:xfrm>
                <a:custGeom>
                  <a:avLst/>
                  <a:gdLst>
                    <a:gd name="T0" fmla="*/ 3 w 12"/>
                    <a:gd name="T1" fmla="*/ 2 h 5"/>
                    <a:gd name="T2" fmla="*/ 1 w 12"/>
                    <a:gd name="T3" fmla="*/ 3 h 5"/>
                    <a:gd name="T4" fmla="*/ 1 w 12"/>
                    <a:gd name="T5" fmla="*/ 5 h 5"/>
                    <a:gd name="T6" fmla="*/ 4 w 12"/>
                    <a:gd name="T7" fmla="*/ 5 h 5"/>
                    <a:gd name="T8" fmla="*/ 12 w 12"/>
                    <a:gd name="T9" fmla="*/ 3 h 5"/>
                    <a:gd name="T10" fmla="*/ 11 w 12"/>
                    <a:gd name="T11" fmla="*/ 0 h 5"/>
                    <a:gd name="T12" fmla="*/ 3 w 1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3" y="2"/>
                      </a:moveTo>
                      <a:cubicBezTo>
                        <a:pt x="2" y="3"/>
                        <a:pt x="0" y="3"/>
                        <a:pt x="1" y="3"/>
                      </a:cubicBezTo>
                      <a:cubicBezTo>
                        <a:pt x="1" y="5"/>
                        <a:pt x="1" y="5"/>
                        <a:pt x="1" y="5"/>
                      </a:cubicBezTo>
                      <a:cubicBezTo>
                        <a:pt x="1" y="5"/>
                        <a:pt x="3" y="5"/>
                        <a:pt x="4" y="5"/>
                      </a:cubicBezTo>
                      <a:cubicBezTo>
                        <a:pt x="12" y="3"/>
                        <a:pt x="12" y="3"/>
                        <a:pt x="12" y="3"/>
                      </a:cubicBezTo>
                      <a:cubicBezTo>
                        <a:pt x="11" y="0"/>
                        <a:pt x="11" y="0"/>
                        <a:pt x="11"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6" name="Freeform 122">
                  <a:extLst>
                    <a:ext uri="{FF2B5EF4-FFF2-40B4-BE49-F238E27FC236}">
                      <a16:creationId xmlns:a16="http://schemas.microsoft.com/office/drawing/2014/main" id="{4D84B9C5-C21F-496C-8BDD-298CF677A9CC}"/>
                    </a:ext>
                  </a:extLst>
                </p:cNvPr>
                <p:cNvSpPr>
                  <a:spLocks/>
                </p:cNvSpPr>
                <p:nvPr/>
              </p:nvSpPr>
              <p:spPr bwMode="auto">
                <a:xfrm>
                  <a:off x="3700463" y="3866198"/>
                  <a:ext cx="41275" cy="14288"/>
                </a:xfrm>
                <a:custGeom>
                  <a:avLst/>
                  <a:gdLst>
                    <a:gd name="T0" fmla="*/ 3 w 14"/>
                    <a:gd name="T1" fmla="*/ 2 h 5"/>
                    <a:gd name="T2" fmla="*/ 0 w 14"/>
                    <a:gd name="T3" fmla="*/ 3 h 5"/>
                    <a:gd name="T4" fmla="*/ 1 w 14"/>
                    <a:gd name="T5" fmla="*/ 5 h 5"/>
                    <a:gd name="T6" fmla="*/ 4 w 14"/>
                    <a:gd name="T7" fmla="*/ 5 h 5"/>
                    <a:gd name="T8" fmla="*/ 14 w 14"/>
                    <a:gd name="T9" fmla="*/ 3 h 5"/>
                    <a:gd name="T10" fmla="*/ 13 w 14"/>
                    <a:gd name="T11" fmla="*/ 0 h 5"/>
                    <a:gd name="T12" fmla="*/ 3 w 1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3" y="2"/>
                      </a:moveTo>
                      <a:cubicBezTo>
                        <a:pt x="2" y="2"/>
                        <a:pt x="0" y="3"/>
                        <a:pt x="0" y="3"/>
                      </a:cubicBezTo>
                      <a:cubicBezTo>
                        <a:pt x="1" y="5"/>
                        <a:pt x="1" y="5"/>
                        <a:pt x="1" y="5"/>
                      </a:cubicBezTo>
                      <a:cubicBezTo>
                        <a:pt x="1" y="5"/>
                        <a:pt x="2" y="5"/>
                        <a:pt x="4" y="5"/>
                      </a:cubicBezTo>
                      <a:cubicBezTo>
                        <a:pt x="14" y="3"/>
                        <a:pt x="14" y="3"/>
                        <a:pt x="14" y="3"/>
                      </a:cubicBezTo>
                      <a:cubicBezTo>
                        <a:pt x="13" y="0"/>
                        <a:pt x="13" y="0"/>
                        <a:pt x="13"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7" name="Freeform 123">
                  <a:extLst>
                    <a:ext uri="{FF2B5EF4-FFF2-40B4-BE49-F238E27FC236}">
                      <a16:creationId xmlns:a16="http://schemas.microsoft.com/office/drawing/2014/main" id="{F7D86DBE-DFB8-434C-9A01-8AD97BE79EC5}"/>
                    </a:ext>
                  </a:extLst>
                </p:cNvPr>
                <p:cNvSpPr>
                  <a:spLocks/>
                </p:cNvSpPr>
                <p:nvPr/>
              </p:nvSpPr>
              <p:spPr bwMode="auto">
                <a:xfrm>
                  <a:off x="3579813" y="3645536"/>
                  <a:ext cx="193675" cy="176213"/>
                </a:xfrm>
                <a:custGeom>
                  <a:avLst/>
                  <a:gdLst>
                    <a:gd name="T0" fmla="*/ 64 w 67"/>
                    <a:gd name="T1" fmla="*/ 39 h 60"/>
                    <a:gd name="T2" fmla="*/ 60 w 67"/>
                    <a:gd name="T3" fmla="*/ 51 h 60"/>
                    <a:gd name="T4" fmla="*/ 26 w 67"/>
                    <a:gd name="T5" fmla="*/ 59 h 60"/>
                    <a:gd name="T6" fmla="*/ 11 w 67"/>
                    <a:gd name="T7" fmla="*/ 51 h 60"/>
                    <a:gd name="T8" fmla="*/ 2 w 67"/>
                    <a:gd name="T9" fmla="*/ 23 h 60"/>
                    <a:gd name="T10" fmla="*/ 11 w 67"/>
                    <a:gd name="T11" fmla="*/ 9 h 60"/>
                    <a:gd name="T12" fmla="*/ 44 w 67"/>
                    <a:gd name="T13" fmla="*/ 1 h 60"/>
                    <a:gd name="T14" fmla="*/ 55 w 67"/>
                    <a:gd name="T15" fmla="*/ 10 h 60"/>
                    <a:gd name="T16" fmla="*/ 64 w 67"/>
                    <a:gd name="T17"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0">
                      <a:moveTo>
                        <a:pt x="64" y="39"/>
                      </a:moveTo>
                      <a:cubicBezTo>
                        <a:pt x="66" y="44"/>
                        <a:pt x="67" y="49"/>
                        <a:pt x="60" y="51"/>
                      </a:cubicBezTo>
                      <a:cubicBezTo>
                        <a:pt x="26" y="59"/>
                        <a:pt x="26" y="59"/>
                        <a:pt x="26" y="59"/>
                      </a:cubicBezTo>
                      <a:cubicBezTo>
                        <a:pt x="20" y="60"/>
                        <a:pt x="13" y="57"/>
                        <a:pt x="11" y="51"/>
                      </a:cubicBezTo>
                      <a:cubicBezTo>
                        <a:pt x="2" y="23"/>
                        <a:pt x="2" y="23"/>
                        <a:pt x="2" y="23"/>
                      </a:cubicBezTo>
                      <a:cubicBezTo>
                        <a:pt x="0" y="17"/>
                        <a:pt x="4" y="11"/>
                        <a:pt x="11" y="9"/>
                      </a:cubicBezTo>
                      <a:cubicBezTo>
                        <a:pt x="44" y="1"/>
                        <a:pt x="44" y="1"/>
                        <a:pt x="44" y="1"/>
                      </a:cubicBezTo>
                      <a:cubicBezTo>
                        <a:pt x="51" y="0"/>
                        <a:pt x="53" y="4"/>
                        <a:pt x="55" y="10"/>
                      </a:cubicBezTo>
                      <a:lnTo>
                        <a:pt x="64" y="39"/>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8" name="Freeform 124">
                  <a:extLst>
                    <a:ext uri="{FF2B5EF4-FFF2-40B4-BE49-F238E27FC236}">
                      <a16:creationId xmlns:a16="http://schemas.microsoft.com/office/drawing/2014/main" id="{747A534F-A49B-4DA5-BBFB-1639679E4F3B}"/>
                    </a:ext>
                  </a:extLst>
                </p:cNvPr>
                <p:cNvSpPr>
                  <a:spLocks/>
                </p:cNvSpPr>
                <p:nvPr/>
              </p:nvSpPr>
              <p:spPr bwMode="auto">
                <a:xfrm>
                  <a:off x="3597276" y="3707448"/>
                  <a:ext cx="176213" cy="114300"/>
                </a:xfrm>
                <a:custGeom>
                  <a:avLst/>
                  <a:gdLst>
                    <a:gd name="T0" fmla="*/ 60 w 61"/>
                    <a:gd name="T1" fmla="*/ 22 h 39"/>
                    <a:gd name="T2" fmla="*/ 54 w 61"/>
                    <a:gd name="T3" fmla="*/ 30 h 39"/>
                    <a:gd name="T4" fmla="*/ 20 w 61"/>
                    <a:gd name="T5" fmla="*/ 38 h 39"/>
                    <a:gd name="T6" fmla="*/ 6 w 61"/>
                    <a:gd name="T7" fmla="*/ 35 h 39"/>
                    <a:gd name="T8" fmla="*/ 1 w 61"/>
                    <a:gd name="T9" fmla="*/ 18 h 39"/>
                    <a:gd name="T10" fmla="*/ 11 w 61"/>
                    <a:gd name="T11" fmla="*/ 9 h 39"/>
                    <a:gd name="T12" fmla="*/ 45 w 61"/>
                    <a:gd name="T13" fmla="*/ 1 h 39"/>
                    <a:gd name="T14" fmla="*/ 54 w 61"/>
                    <a:gd name="T15" fmla="*/ 6 h 39"/>
                    <a:gd name="T16" fmla="*/ 60 w 61"/>
                    <a:gd name="T1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9">
                      <a:moveTo>
                        <a:pt x="60" y="22"/>
                      </a:moveTo>
                      <a:cubicBezTo>
                        <a:pt x="61" y="25"/>
                        <a:pt x="61" y="28"/>
                        <a:pt x="54" y="30"/>
                      </a:cubicBezTo>
                      <a:cubicBezTo>
                        <a:pt x="20" y="38"/>
                        <a:pt x="20" y="38"/>
                        <a:pt x="20" y="38"/>
                      </a:cubicBezTo>
                      <a:cubicBezTo>
                        <a:pt x="14" y="39"/>
                        <a:pt x="7" y="38"/>
                        <a:pt x="6" y="35"/>
                      </a:cubicBezTo>
                      <a:cubicBezTo>
                        <a:pt x="1" y="18"/>
                        <a:pt x="1" y="18"/>
                        <a:pt x="1" y="18"/>
                      </a:cubicBezTo>
                      <a:cubicBezTo>
                        <a:pt x="0" y="15"/>
                        <a:pt x="5" y="11"/>
                        <a:pt x="11" y="9"/>
                      </a:cubicBezTo>
                      <a:cubicBezTo>
                        <a:pt x="45" y="1"/>
                        <a:pt x="45" y="1"/>
                        <a:pt x="45" y="1"/>
                      </a:cubicBezTo>
                      <a:cubicBezTo>
                        <a:pt x="52" y="0"/>
                        <a:pt x="53" y="2"/>
                        <a:pt x="54" y="6"/>
                      </a:cubicBezTo>
                      <a:lnTo>
                        <a:pt x="60" y="22"/>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19" name="Freeform 127">
                  <a:extLst>
                    <a:ext uri="{FF2B5EF4-FFF2-40B4-BE49-F238E27FC236}">
                      <a16:creationId xmlns:a16="http://schemas.microsoft.com/office/drawing/2014/main" id="{D000672A-C17D-4B72-A801-1F9DA44277DD}"/>
                    </a:ext>
                  </a:extLst>
                </p:cNvPr>
                <p:cNvSpPr>
                  <a:spLocks/>
                </p:cNvSpPr>
                <p:nvPr/>
              </p:nvSpPr>
              <p:spPr bwMode="auto">
                <a:xfrm>
                  <a:off x="3568701" y="3710623"/>
                  <a:ext cx="34925" cy="96838"/>
                </a:xfrm>
                <a:custGeom>
                  <a:avLst/>
                  <a:gdLst>
                    <a:gd name="T0" fmla="*/ 22 w 22"/>
                    <a:gd name="T1" fmla="*/ 61 h 61"/>
                    <a:gd name="T2" fmla="*/ 18 w 22"/>
                    <a:gd name="T3" fmla="*/ 59 h 61"/>
                    <a:gd name="T4" fmla="*/ 0 w 22"/>
                    <a:gd name="T5" fmla="*/ 2 h 61"/>
                    <a:gd name="T6" fmla="*/ 4 w 22"/>
                    <a:gd name="T7" fmla="*/ 0 h 61"/>
                    <a:gd name="T8" fmla="*/ 22 w 22"/>
                    <a:gd name="T9" fmla="*/ 61 h 61"/>
                  </a:gdLst>
                  <a:ahLst/>
                  <a:cxnLst>
                    <a:cxn ang="0">
                      <a:pos x="T0" y="T1"/>
                    </a:cxn>
                    <a:cxn ang="0">
                      <a:pos x="T2" y="T3"/>
                    </a:cxn>
                    <a:cxn ang="0">
                      <a:pos x="T4" y="T5"/>
                    </a:cxn>
                    <a:cxn ang="0">
                      <a:pos x="T6" y="T7"/>
                    </a:cxn>
                    <a:cxn ang="0">
                      <a:pos x="T8" y="T9"/>
                    </a:cxn>
                  </a:cxnLst>
                  <a:rect l="0" t="0" r="r" b="b"/>
                  <a:pathLst>
                    <a:path w="22" h="61">
                      <a:moveTo>
                        <a:pt x="22" y="61"/>
                      </a:moveTo>
                      <a:lnTo>
                        <a:pt x="18" y="59"/>
                      </a:lnTo>
                      <a:lnTo>
                        <a:pt x="0" y="2"/>
                      </a:lnTo>
                      <a:lnTo>
                        <a:pt x="4" y="0"/>
                      </a:lnTo>
                      <a:lnTo>
                        <a:pt x="22" y="61"/>
                      </a:lnTo>
                      <a:close/>
                    </a:path>
                  </a:pathLst>
                </a:custGeom>
                <a:solidFill>
                  <a:srgbClr val="D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0" name="Freeform 135">
                  <a:extLst>
                    <a:ext uri="{FF2B5EF4-FFF2-40B4-BE49-F238E27FC236}">
                      <a16:creationId xmlns:a16="http://schemas.microsoft.com/office/drawing/2014/main" id="{5C65B8D9-DA04-4DB1-AB3C-4E84078F147D}"/>
                    </a:ext>
                  </a:extLst>
                </p:cNvPr>
                <p:cNvSpPr>
                  <a:spLocks/>
                </p:cNvSpPr>
                <p:nvPr/>
              </p:nvSpPr>
              <p:spPr bwMode="auto">
                <a:xfrm>
                  <a:off x="3668713" y="3813811"/>
                  <a:ext cx="104775" cy="144463"/>
                </a:xfrm>
                <a:custGeom>
                  <a:avLst/>
                  <a:gdLst>
                    <a:gd name="T0" fmla="*/ 0 w 36"/>
                    <a:gd name="T1" fmla="*/ 29 h 49"/>
                    <a:gd name="T2" fmla="*/ 1 w 36"/>
                    <a:gd name="T3" fmla="*/ 12 h 49"/>
                    <a:gd name="T4" fmla="*/ 5 w 36"/>
                    <a:gd name="T5" fmla="*/ 4 h 49"/>
                    <a:gd name="T6" fmla="*/ 11 w 36"/>
                    <a:gd name="T7" fmla="*/ 1 h 49"/>
                    <a:gd name="T8" fmla="*/ 19 w 36"/>
                    <a:gd name="T9" fmla="*/ 2 h 49"/>
                    <a:gd name="T10" fmla="*/ 20 w 36"/>
                    <a:gd name="T11" fmla="*/ 6 h 49"/>
                    <a:gd name="T12" fmla="*/ 20 w 36"/>
                    <a:gd name="T13" fmla="*/ 10 h 49"/>
                    <a:gd name="T14" fmla="*/ 16 w 36"/>
                    <a:gd name="T15" fmla="*/ 14 h 49"/>
                    <a:gd name="T16" fmla="*/ 18 w 36"/>
                    <a:gd name="T17" fmla="*/ 16 h 49"/>
                    <a:gd name="T18" fmla="*/ 24 w 36"/>
                    <a:gd name="T19" fmla="*/ 14 h 49"/>
                    <a:gd name="T20" fmla="*/ 28 w 36"/>
                    <a:gd name="T21" fmla="*/ 14 h 49"/>
                    <a:gd name="T22" fmla="*/ 31 w 36"/>
                    <a:gd name="T23" fmla="*/ 16 h 49"/>
                    <a:gd name="T24" fmla="*/ 34 w 36"/>
                    <a:gd name="T25" fmla="*/ 20 h 49"/>
                    <a:gd name="T26" fmla="*/ 34 w 36"/>
                    <a:gd name="T27" fmla="*/ 25 h 49"/>
                    <a:gd name="T28" fmla="*/ 35 w 36"/>
                    <a:gd name="T29" fmla="*/ 30 h 49"/>
                    <a:gd name="T30" fmla="*/ 35 w 36"/>
                    <a:gd name="T31" fmla="*/ 34 h 49"/>
                    <a:gd name="T32" fmla="*/ 36 w 36"/>
                    <a:gd name="T33" fmla="*/ 37 h 49"/>
                    <a:gd name="T34" fmla="*/ 36 w 36"/>
                    <a:gd name="T35" fmla="*/ 39 h 49"/>
                    <a:gd name="T36" fmla="*/ 34 w 36"/>
                    <a:gd name="T37" fmla="*/ 43 h 49"/>
                    <a:gd name="T38" fmla="*/ 33 w 36"/>
                    <a:gd name="T39" fmla="*/ 45 h 49"/>
                    <a:gd name="T40" fmla="*/ 32 w 36"/>
                    <a:gd name="T41" fmla="*/ 48 h 49"/>
                    <a:gd name="T42" fmla="*/ 28 w 36"/>
                    <a:gd name="T43" fmla="*/ 48 h 49"/>
                    <a:gd name="T44" fmla="*/ 22 w 36"/>
                    <a:gd name="T45" fmla="*/ 44 h 49"/>
                    <a:gd name="T46" fmla="*/ 18 w 36"/>
                    <a:gd name="T47" fmla="*/ 40 h 49"/>
                    <a:gd name="T48" fmla="*/ 14 w 36"/>
                    <a:gd name="T49" fmla="*/ 38 h 49"/>
                    <a:gd name="T50" fmla="*/ 9 w 36"/>
                    <a:gd name="T51" fmla="*/ 33 h 49"/>
                    <a:gd name="T52" fmla="*/ 8 w 36"/>
                    <a:gd name="T53" fmla="*/ 27 h 49"/>
                    <a:gd name="T54" fmla="*/ 2 w 36"/>
                    <a:gd name="T55" fmla="*/ 30 h 49"/>
                    <a:gd name="T56" fmla="*/ 0 w 36"/>
                    <a:gd name="T5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9">
                      <a:moveTo>
                        <a:pt x="0" y="29"/>
                      </a:moveTo>
                      <a:cubicBezTo>
                        <a:pt x="1" y="12"/>
                        <a:pt x="1" y="12"/>
                        <a:pt x="1" y="12"/>
                      </a:cubicBezTo>
                      <a:cubicBezTo>
                        <a:pt x="5" y="4"/>
                        <a:pt x="5" y="4"/>
                        <a:pt x="5" y="4"/>
                      </a:cubicBezTo>
                      <a:cubicBezTo>
                        <a:pt x="5" y="4"/>
                        <a:pt x="9" y="2"/>
                        <a:pt x="11" y="1"/>
                      </a:cubicBezTo>
                      <a:cubicBezTo>
                        <a:pt x="13" y="0"/>
                        <a:pt x="19" y="2"/>
                        <a:pt x="19" y="2"/>
                      </a:cubicBezTo>
                      <a:cubicBezTo>
                        <a:pt x="20" y="6"/>
                        <a:pt x="20" y="6"/>
                        <a:pt x="20" y="6"/>
                      </a:cubicBezTo>
                      <a:cubicBezTo>
                        <a:pt x="20" y="10"/>
                        <a:pt x="20" y="10"/>
                        <a:pt x="20" y="10"/>
                      </a:cubicBezTo>
                      <a:cubicBezTo>
                        <a:pt x="16" y="14"/>
                        <a:pt x="16" y="14"/>
                        <a:pt x="16" y="14"/>
                      </a:cubicBezTo>
                      <a:cubicBezTo>
                        <a:pt x="18" y="16"/>
                        <a:pt x="18" y="16"/>
                        <a:pt x="18" y="16"/>
                      </a:cubicBezTo>
                      <a:cubicBezTo>
                        <a:pt x="24" y="14"/>
                        <a:pt x="24" y="14"/>
                        <a:pt x="24" y="14"/>
                      </a:cubicBezTo>
                      <a:cubicBezTo>
                        <a:pt x="24" y="14"/>
                        <a:pt x="26" y="11"/>
                        <a:pt x="28" y="14"/>
                      </a:cubicBezTo>
                      <a:cubicBezTo>
                        <a:pt x="31" y="16"/>
                        <a:pt x="31" y="16"/>
                        <a:pt x="31" y="16"/>
                      </a:cubicBezTo>
                      <a:cubicBezTo>
                        <a:pt x="31" y="16"/>
                        <a:pt x="33" y="18"/>
                        <a:pt x="34" y="20"/>
                      </a:cubicBezTo>
                      <a:cubicBezTo>
                        <a:pt x="34" y="22"/>
                        <a:pt x="34" y="23"/>
                        <a:pt x="34" y="25"/>
                      </a:cubicBezTo>
                      <a:cubicBezTo>
                        <a:pt x="34" y="27"/>
                        <a:pt x="35" y="30"/>
                        <a:pt x="35" y="30"/>
                      </a:cubicBezTo>
                      <a:cubicBezTo>
                        <a:pt x="35" y="34"/>
                        <a:pt x="35" y="34"/>
                        <a:pt x="35" y="34"/>
                      </a:cubicBezTo>
                      <a:cubicBezTo>
                        <a:pt x="35" y="34"/>
                        <a:pt x="36" y="35"/>
                        <a:pt x="36" y="37"/>
                      </a:cubicBezTo>
                      <a:cubicBezTo>
                        <a:pt x="36" y="39"/>
                        <a:pt x="36" y="39"/>
                        <a:pt x="36" y="39"/>
                      </a:cubicBezTo>
                      <a:cubicBezTo>
                        <a:pt x="36" y="39"/>
                        <a:pt x="34" y="41"/>
                        <a:pt x="34" y="43"/>
                      </a:cubicBezTo>
                      <a:cubicBezTo>
                        <a:pt x="33" y="45"/>
                        <a:pt x="34" y="42"/>
                        <a:pt x="33" y="45"/>
                      </a:cubicBezTo>
                      <a:cubicBezTo>
                        <a:pt x="32" y="48"/>
                        <a:pt x="32" y="48"/>
                        <a:pt x="32" y="48"/>
                      </a:cubicBezTo>
                      <a:cubicBezTo>
                        <a:pt x="32" y="48"/>
                        <a:pt x="30" y="49"/>
                        <a:pt x="28" y="48"/>
                      </a:cubicBezTo>
                      <a:cubicBezTo>
                        <a:pt x="26" y="48"/>
                        <a:pt x="22" y="44"/>
                        <a:pt x="22" y="44"/>
                      </a:cubicBezTo>
                      <a:cubicBezTo>
                        <a:pt x="18" y="40"/>
                        <a:pt x="18" y="40"/>
                        <a:pt x="18" y="40"/>
                      </a:cubicBezTo>
                      <a:cubicBezTo>
                        <a:pt x="14" y="38"/>
                        <a:pt x="14" y="38"/>
                        <a:pt x="14" y="38"/>
                      </a:cubicBezTo>
                      <a:cubicBezTo>
                        <a:pt x="10" y="36"/>
                        <a:pt x="9" y="35"/>
                        <a:pt x="9" y="33"/>
                      </a:cubicBezTo>
                      <a:cubicBezTo>
                        <a:pt x="9" y="31"/>
                        <a:pt x="8" y="27"/>
                        <a:pt x="8" y="27"/>
                      </a:cubicBezTo>
                      <a:cubicBezTo>
                        <a:pt x="2" y="30"/>
                        <a:pt x="2" y="30"/>
                        <a:pt x="2" y="30"/>
                      </a:cubicBezTo>
                      <a:lnTo>
                        <a:pt x="0"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1" name="Freeform 136">
                  <a:extLst>
                    <a:ext uri="{FF2B5EF4-FFF2-40B4-BE49-F238E27FC236}">
                      <a16:creationId xmlns:a16="http://schemas.microsoft.com/office/drawing/2014/main" id="{5285B0D8-8CEA-4CB6-8239-524752303E95}"/>
                    </a:ext>
                  </a:extLst>
                </p:cNvPr>
                <p:cNvSpPr>
                  <a:spLocks/>
                </p:cNvSpPr>
                <p:nvPr/>
              </p:nvSpPr>
              <p:spPr bwMode="auto">
                <a:xfrm>
                  <a:off x="3313113" y="3696336"/>
                  <a:ext cx="138113" cy="58738"/>
                </a:xfrm>
                <a:custGeom>
                  <a:avLst/>
                  <a:gdLst>
                    <a:gd name="T0" fmla="*/ 48 w 48"/>
                    <a:gd name="T1" fmla="*/ 0 h 20"/>
                    <a:gd name="T2" fmla="*/ 26 w 48"/>
                    <a:gd name="T3" fmla="*/ 20 h 20"/>
                    <a:gd name="T4" fmla="*/ 0 w 48"/>
                    <a:gd name="T5" fmla="*/ 4 h 20"/>
                    <a:gd name="T6" fmla="*/ 13 w 48"/>
                    <a:gd name="T7" fmla="*/ 8 h 20"/>
                    <a:gd name="T8" fmla="*/ 24 w 48"/>
                    <a:gd name="T9" fmla="*/ 10 h 20"/>
                    <a:gd name="T10" fmla="*/ 36 w 48"/>
                    <a:gd name="T11" fmla="*/ 8 h 20"/>
                    <a:gd name="T12" fmla="*/ 48 w 4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48" y="0"/>
                      </a:moveTo>
                      <a:cubicBezTo>
                        <a:pt x="48" y="0"/>
                        <a:pt x="44" y="17"/>
                        <a:pt x="26" y="20"/>
                      </a:cubicBezTo>
                      <a:cubicBezTo>
                        <a:pt x="26" y="20"/>
                        <a:pt x="1" y="19"/>
                        <a:pt x="0" y="4"/>
                      </a:cubicBezTo>
                      <a:cubicBezTo>
                        <a:pt x="13" y="8"/>
                        <a:pt x="13" y="8"/>
                        <a:pt x="13" y="8"/>
                      </a:cubicBezTo>
                      <a:cubicBezTo>
                        <a:pt x="24" y="10"/>
                        <a:pt x="24" y="10"/>
                        <a:pt x="24" y="10"/>
                      </a:cubicBezTo>
                      <a:cubicBezTo>
                        <a:pt x="36" y="8"/>
                        <a:pt x="36" y="8"/>
                        <a:pt x="36" y="8"/>
                      </a:cubicBezTo>
                      <a:lnTo>
                        <a:pt x="48" y="0"/>
                      </a:lnTo>
                      <a:close/>
                    </a:path>
                  </a:pathLst>
                </a:custGeom>
                <a:solidFill>
                  <a:srgbClr val="FF7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22" name="Group 521">
              <a:extLst>
                <a:ext uri="{FF2B5EF4-FFF2-40B4-BE49-F238E27FC236}">
                  <a16:creationId xmlns:a16="http://schemas.microsoft.com/office/drawing/2014/main" id="{8B5CBCFD-0B45-4DDF-901F-391662BCFF85}"/>
                </a:ext>
              </a:extLst>
            </p:cNvPr>
            <p:cNvGrpSpPr/>
            <p:nvPr/>
          </p:nvGrpSpPr>
          <p:grpSpPr>
            <a:xfrm>
              <a:off x="5831238" y="4446986"/>
              <a:ext cx="156610" cy="152661"/>
              <a:chOff x="8678227" y="3496311"/>
              <a:chExt cx="188913" cy="184150"/>
            </a:xfrm>
          </p:grpSpPr>
          <p:sp>
            <p:nvSpPr>
              <p:cNvPr id="523" name="Freeform 129">
                <a:extLst>
                  <a:ext uri="{FF2B5EF4-FFF2-40B4-BE49-F238E27FC236}">
                    <a16:creationId xmlns:a16="http://schemas.microsoft.com/office/drawing/2014/main" id="{D3671710-79D5-474A-9343-651826E4387B}"/>
                  </a:ext>
                </a:extLst>
              </p:cNvPr>
              <p:cNvSpPr>
                <a:spLocks/>
              </p:cNvSpPr>
              <p:nvPr/>
            </p:nvSpPr>
            <p:spPr bwMode="auto">
              <a:xfrm>
                <a:off x="8678227" y="3496311"/>
                <a:ext cx="114300" cy="65088"/>
              </a:xfrm>
              <a:custGeom>
                <a:avLst/>
                <a:gdLst>
                  <a:gd name="T0" fmla="*/ 0 w 72"/>
                  <a:gd name="T1" fmla="*/ 41 h 41"/>
                  <a:gd name="T2" fmla="*/ 72 w 72"/>
                  <a:gd name="T3" fmla="*/ 0 h 41"/>
                  <a:gd name="T4" fmla="*/ 0 w 72"/>
                  <a:gd name="T5" fmla="*/ 41 h 41"/>
                </a:gdLst>
                <a:ahLst/>
                <a:cxnLst>
                  <a:cxn ang="0">
                    <a:pos x="T0" y="T1"/>
                  </a:cxn>
                  <a:cxn ang="0">
                    <a:pos x="T2" y="T3"/>
                  </a:cxn>
                  <a:cxn ang="0">
                    <a:pos x="T4" y="T5"/>
                  </a:cxn>
                </a:cxnLst>
                <a:rect l="0" t="0" r="r" b="b"/>
                <a:pathLst>
                  <a:path w="72" h="41">
                    <a:moveTo>
                      <a:pt x="0" y="41"/>
                    </a:moveTo>
                    <a:lnTo>
                      <a:pt x="72" y="0"/>
                    </a:lnTo>
                    <a:lnTo>
                      <a:pt x="0" y="41"/>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4" name="Freeform 130">
                <a:extLst>
                  <a:ext uri="{FF2B5EF4-FFF2-40B4-BE49-F238E27FC236}">
                    <a16:creationId xmlns:a16="http://schemas.microsoft.com/office/drawing/2014/main" id="{2D9D011D-7E84-4F33-8851-04FDF45E578E}"/>
                  </a:ext>
                </a:extLst>
              </p:cNvPr>
              <p:cNvSpPr>
                <a:spLocks/>
              </p:cNvSpPr>
              <p:nvPr/>
            </p:nvSpPr>
            <p:spPr bwMode="auto">
              <a:xfrm>
                <a:off x="8678227" y="3680461"/>
                <a:ext cx="131763" cy="0"/>
              </a:xfrm>
              <a:custGeom>
                <a:avLst/>
                <a:gdLst>
                  <a:gd name="T0" fmla="*/ 0 w 83"/>
                  <a:gd name="T1" fmla="*/ 83 w 83"/>
                  <a:gd name="T2" fmla="*/ 0 w 83"/>
                </a:gdLst>
                <a:ahLst/>
                <a:cxnLst>
                  <a:cxn ang="0">
                    <a:pos x="T0" y="0"/>
                  </a:cxn>
                  <a:cxn ang="0">
                    <a:pos x="T1" y="0"/>
                  </a:cxn>
                  <a:cxn ang="0">
                    <a:pos x="T2" y="0"/>
                  </a:cxn>
                </a:cxnLst>
                <a:rect l="0" t="0" r="r" b="b"/>
                <a:pathLst>
                  <a:path w="83">
                    <a:moveTo>
                      <a:pt x="0" y="0"/>
                    </a:moveTo>
                    <a:lnTo>
                      <a:pt x="83"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5" name="Freeform 131">
                <a:extLst>
                  <a:ext uri="{FF2B5EF4-FFF2-40B4-BE49-F238E27FC236}">
                    <a16:creationId xmlns:a16="http://schemas.microsoft.com/office/drawing/2014/main" id="{9DD1722D-6594-4597-9474-D5B2F3E91C56}"/>
                  </a:ext>
                </a:extLst>
              </p:cNvPr>
              <p:cNvSpPr>
                <a:spLocks/>
              </p:cNvSpPr>
              <p:nvPr/>
            </p:nvSpPr>
            <p:spPr bwMode="auto">
              <a:xfrm>
                <a:off x="8732202" y="3669348"/>
                <a:ext cx="134938" cy="0"/>
              </a:xfrm>
              <a:custGeom>
                <a:avLst/>
                <a:gdLst>
                  <a:gd name="T0" fmla="*/ 0 w 85"/>
                  <a:gd name="T1" fmla="*/ 85 w 85"/>
                  <a:gd name="T2" fmla="*/ 0 w 85"/>
                </a:gdLst>
                <a:ahLst/>
                <a:cxnLst>
                  <a:cxn ang="0">
                    <a:pos x="T0" y="0"/>
                  </a:cxn>
                  <a:cxn ang="0">
                    <a:pos x="T1" y="0"/>
                  </a:cxn>
                  <a:cxn ang="0">
                    <a:pos x="T2" y="0"/>
                  </a:cxn>
                </a:cxnLst>
                <a:rect l="0" t="0" r="r" b="b"/>
                <a:pathLst>
                  <a:path w="85">
                    <a:moveTo>
                      <a:pt x="0" y="0"/>
                    </a:moveTo>
                    <a:lnTo>
                      <a:pt x="85" y="0"/>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6" name="Freeform 132">
                <a:extLst>
                  <a:ext uri="{FF2B5EF4-FFF2-40B4-BE49-F238E27FC236}">
                    <a16:creationId xmlns:a16="http://schemas.microsoft.com/office/drawing/2014/main" id="{7159291E-E02E-4846-8A94-7D41642319D1}"/>
                  </a:ext>
                </a:extLst>
              </p:cNvPr>
              <p:cNvSpPr>
                <a:spLocks/>
              </p:cNvSpPr>
              <p:nvPr/>
            </p:nvSpPr>
            <p:spPr bwMode="auto">
              <a:xfrm>
                <a:off x="8735377" y="3569336"/>
                <a:ext cx="128588" cy="26988"/>
              </a:xfrm>
              <a:custGeom>
                <a:avLst/>
                <a:gdLst>
                  <a:gd name="T0" fmla="*/ 0 w 81"/>
                  <a:gd name="T1" fmla="*/ 17 h 17"/>
                  <a:gd name="T2" fmla="*/ 81 w 81"/>
                  <a:gd name="T3" fmla="*/ 0 h 17"/>
                  <a:gd name="T4" fmla="*/ 0 w 81"/>
                  <a:gd name="T5" fmla="*/ 17 h 17"/>
                </a:gdLst>
                <a:ahLst/>
                <a:cxnLst>
                  <a:cxn ang="0">
                    <a:pos x="T0" y="T1"/>
                  </a:cxn>
                  <a:cxn ang="0">
                    <a:pos x="T2" y="T3"/>
                  </a:cxn>
                  <a:cxn ang="0">
                    <a:pos x="T4" y="T5"/>
                  </a:cxn>
                </a:cxnLst>
                <a:rect l="0" t="0" r="r" b="b"/>
                <a:pathLst>
                  <a:path w="81" h="17">
                    <a:moveTo>
                      <a:pt x="0" y="17"/>
                    </a:moveTo>
                    <a:lnTo>
                      <a:pt x="81" y="0"/>
                    </a:lnTo>
                    <a:lnTo>
                      <a:pt x="0" y="17"/>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7" name="Freeform 133">
                <a:extLst>
                  <a:ext uri="{FF2B5EF4-FFF2-40B4-BE49-F238E27FC236}">
                    <a16:creationId xmlns:a16="http://schemas.microsoft.com/office/drawing/2014/main" id="{220890E9-2CFD-44A2-A616-1953AD67A713}"/>
                  </a:ext>
                </a:extLst>
              </p:cNvPr>
              <p:cNvSpPr>
                <a:spLocks/>
              </p:cNvSpPr>
              <p:nvPr/>
            </p:nvSpPr>
            <p:spPr bwMode="auto">
              <a:xfrm>
                <a:off x="8682989" y="3604261"/>
                <a:ext cx="130175" cy="26988"/>
              </a:xfrm>
              <a:custGeom>
                <a:avLst/>
                <a:gdLst>
                  <a:gd name="T0" fmla="*/ 0 w 82"/>
                  <a:gd name="T1" fmla="*/ 17 h 17"/>
                  <a:gd name="T2" fmla="*/ 82 w 82"/>
                  <a:gd name="T3" fmla="*/ 0 h 17"/>
                  <a:gd name="T4" fmla="*/ 0 w 82"/>
                  <a:gd name="T5" fmla="*/ 17 h 17"/>
                </a:gdLst>
                <a:ahLst/>
                <a:cxnLst>
                  <a:cxn ang="0">
                    <a:pos x="T0" y="T1"/>
                  </a:cxn>
                  <a:cxn ang="0">
                    <a:pos x="T2" y="T3"/>
                  </a:cxn>
                  <a:cxn ang="0">
                    <a:pos x="T4" y="T5"/>
                  </a:cxn>
                </a:cxnLst>
                <a:rect l="0" t="0" r="r" b="b"/>
                <a:pathLst>
                  <a:path w="82" h="17">
                    <a:moveTo>
                      <a:pt x="0" y="17"/>
                    </a:moveTo>
                    <a:lnTo>
                      <a:pt x="82" y="0"/>
                    </a:lnTo>
                    <a:lnTo>
                      <a:pt x="0" y="17"/>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28" name="Freeform 134">
                <a:extLst>
                  <a:ext uri="{FF2B5EF4-FFF2-40B4-BE49-F238E27FC236}">
                    <a16:creationId xmlns:a16="http://schemas.microsoft.com/office/drawing/2014/main" id="{18A83A55-06A8-4D79-BC79-AFA6315D93B0}"/>
                  </a:ext>
                </a:extLst>
              </p:cNvPr>
              <p:cNvSpPr>
                <a:spLocks/>
              </p:cNvSpPr>
              <p:nvPr/>
            </p:nvSpPr>
            <p:spPr bwMode="auto">
              <a:xfrm>
                <a:off x="8732202" y="3596323"/>
                <a:ext cx="80963" cy="4763"/>
              </a:xfrm>
              <a:custGeom>
                <a:avLst/>
                <a:gdLst>
                  <a:gd name="T0" fmla="*/ 0 w 51"/>
                  <a:gd name="T1" fmla="*/ 0 h 3"/>
                  <a:gd name="T2" fmla="*/ 51 w 51"/>
                  <a:gd name="T3" fmla="*/ 3 h 3"/>
                  <a:gd name="T4" fmla="*/ 0 w 51"/>
                  <a:gd name="T5" fmla="*/ 0 h 3"/>
                </a:gdLst>
                <a:ahLst/>
                <a:cxnLst>
                  <a:cxn ang="0">
                    <a:pos x="T0" y="T1"/>
                  </a:cxn>
                  <a:cxn ang="0">
                    <a:pos x="T2" y="T3"/>
                  </a:cxn>
                  <a:cxn ang="0">
                    <a:pos x="T4" y="T5"/>
                  </a:cxn>
                </a:cxnLst>
                <a:rect l="0" t="0" r="r" b="b"/>
                <a:pathLst>
                  <a:path w="51" h="3">
                    <a:moveTo>
                      <a:pt x="0" y="0"/>
                    </a:moveTo>
                    <a:lnTo>
                      <a:pt x="51" y="3"/>
                    </a:lnTo>
                    <a:lnTo>
                      <a:pt x="0" y="0"/>
                    </a:lnTo>
                    <a:close/>
                  </a:path>
                </a:pathLst>
              </a:custGeom>
              <a:noFill/>
              <a:ln w="3175"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529" name="TextBox 528">
            <a:extLst>
              <a:ext uri="{FF2B5EF4-FFF2-40B4-BE49-F238E27FC236}">
                <a16:creationId xmlns:a16="http://schemas.microsoft.com/office/drawing/2014/main" id="{A2DCC420-095D-4E6C-A1B9-359CCCADB5D1}"/>
              </a:ext>
            </a:extLst>
          </p:cNvPr>
          <p:cNvSpPr txBox="1"/>
          <p:nvPr/>
        </p:nvSpPr>
        <p:spPr>
          <a:xfrm>
            <a:off x="8633025" y="3442930"/>
            <a:ext cx="984224" cy="430887"/>
          </a:xfrm>
          <a:prstGeom prst="rect">
            <a:avLst/>
          </a:prstGeom>
        </p:spPr>
        <p:txBody>
          <a:bodyPr vert="horz" wrap="square"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FFFFFF"/>
              </a:buClr>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产品所有者</a:t>
            </a:r>
          </a:p>
        </p:txBody>
      </p:sp>
      <p:grpSp>
        <p:nvGrpSpPr>
          <p:cNvPr id="4" name="Group 3">
            <a:extLst>
              <a:ext uri="{FF2B5EF4-FFF2-40B4-BE49-F238E27FC236}">
                <a16:creationId xmlns:a16="http://schemas.microsoft.com/office/drawing/2014/main" id="{49300632-E7E8-40CA-845D-15D6A6323A81}"/>
              </a:ext>
            </a:extLst>
          </p:cNvPr>
          <p:cNvGrpSpPr/>
          <p:nvPr/>
        </p:nvGrpSpPr>
        <p:grpSpPr>
          <a:xfrm>
            <a:off x="7922187" y="3962768"/>
            <a:ext cx="3641490" cy="1558194"/>
            <a:chOff x="12299001" y="4273400"/>
            <a:chExt cx="3641490" cy="1558194"/>
          </a:xfrm>
        </p:grpSpPr>
        <p:sp>
          <p:nvSpPr>
            <p:cNvPr id="530" name="Freeform 245">
              <a:extLst>
                <a:ext uri="{FF2B5EF4-FFF2-40B4-BE49-F238E27FC236}">
                  <a16:creationId xmlns:a16="http://schemas.microsoft.com/office/drawing/2014/main" id="{26841700-6395-4D60-9B57-BF6F1C2BF035}"/>
                </a:ext>
              </a:extLst>
            </p:cNvPr>
            <p:cNvSpPr>
              <a:spLocks/>
            </p:cNvSpPr>
            <p:nvPr/>
          </p:nvSpPr>
          <p:spPr bwMode="auto">
            <a:xfrm>
              <a:off x="12849107" y="4709010"/>
              <a:ext cx="994928" cy="667234"/>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1" name="Freeform 246">
              <a:extLst>
                <a:ext uri="{FF2B5EF4-FFF2-40B4-BE49-F238E27FC236}">
                  <a16:creationId xmlns:a16="http://schemas.microsoft.com/office/drawing/2014/main" id="{6C57DF37-4597-4CB8-9C12-A307FD563EE6}"/>
                </a:ext>
              </a:extLst>
            </p:cNvPr>
            <p:cNvSpPr>
              <a:spLocks/>
            </p:cNvSpPr>
            <p:nvPr/>
          </p:nvSpPr>
          <p:spPr bwMode="auto">
            <a:xfrm>
              <a:off x="13543977" y="4814294"/>
              <a:ext cx="994928" cy="667234"/>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2" name="Freeform 247">
              <a:extLst>
                <a:ext uri="{FF2B5EF4-FFF2-40B4-BE49-F238E27FC236}">
                  <a16:creationId xmlns:a16="http://schemas.microsoft.com/office/drawing/2014/main" id="{11419329-6394-4AA6-A417-D3425860469C}"/>
                </a:ext>
              </a:extLst>
            </p:cNvPr>
            <p:cNvSpPr>
              <a:spLocks/>
            </p:cNvSpPr>
            <p:nvPr/>
          </p:nvSpPr>
          <p:spPr bwMode="auto">
            <a:xfrm>
              <a:off x="14257272" y="4861671"/>
              <a:ext cx="994928" cy="667234"/>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3" name="Freeform 248">
              <a:extLst>
                <a:ext uri="{FF2B5EF4-FFF2-40B4-BE49-F238E27FC236}">
                  <a16:creationId xmlns:a16="http://schemas.microsoft.com/office/drawing/2014/main" id="{404244E6-54B0-4B31-ADD9-5F04D2820C74}"/>
                </a:ext>
              </a:extLst>
            </p:cNvPr>
            <p:cNvSpPr>
              <a:spLocks/>
            </p:cNvSpPr>
            <p:nvPr/>
          </p:nvSpPr>
          <p:spPr bwMode="auto">
            <a:xfrm>
              <a:off x="12299001" y="4582670"/>
              <a:ext cx="3641490" cy="1072575"/>
            </a:xfrm>
            <a:custGeom>
              <a:avLst/>
              <a:gdLst>
                <a:gd name="T0" fmla="*/ 1488 w 1530"/>
                <a:gd name="T1" fmla="*/ 182 h 450"/>
                <a:gd name="T2" fmla="*/ 1530 w 1530"/>
                <a:gd name="T3" fmla="*/ 162 h 450"/>
                <a:gd name="T4" fmla="*/ 1300 w 1530"/>
                <a:gd name="T5" fmla="*/ 450 h 450"/>
                <a:gd name="T6" fmla="*/ 1252 w 1530"/>
                <a:gd name="T7" fmla="*/ 442 h 450"/>
                <a:gd name="T8" fmla="*/ 398 w 1530"/>
                <a:gd name="T9" fmla="*/ 298 h 450"/>
                <a:gd name="T10" fmla="*/ 170 w 1530"/>
                <a:gd name="T11" fmla="*/ 350 h 450"/>
                <a:gd name="T12" fmla="*/ 0 w 1530"/>
                <a:gd name="T13" fmla="*/ 0 h 450"/>
                <a:gd name="T14" fmla="*/ 46 w 1530"/>
                <a:gd name="T15" fmla="*/ 8 h 450"/>
                <a:gd name="T16" fmla="*/ 78 w 1530"/>
                <a:gd name="T17" fmla="*/ 74 h 450"/>
                <a:gd name="T18" fmla="*/ 1358 w 1530"/>
                <a:gd name="T19" fmla="*/ 234 h 450"/>
                <a:gd name="T20" fmla="*/ 1488 w 1530"/>
                <a:gd name="T21" fmla="*/ 18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0" h="450">
                  <a:moveTo>
                    <a:pt x="1488" y="182"/>
                  </a:moveTo>
                  <a:cubicBezTo>
                    <a:pt x="1530" y="162"/>
                    <a:pt x="1530" y="162"/>
                    <a:pt x="1530" y="162"/>
                  </a:cubicBezTo>
                  <a:cubicBezTo>
                    <a:pt x="1530" y="162"/>
                    <a:pt x="1444" y="440"/>
                    <a:pt x="1300" y="450"/>
                  </a:cubicBezTo>
                  <a:cubicBezTo>
                    <a:pt x="1252" y="442"/>
                    <a:pt x="1252" y="442"/>
                    <a:pt x="1252" y="442"/>
                  </a:cubicBezTo>
                  <a:cubicBezTo>
                    <a:pt x="398" y="298"/>
                    <a:pt x="398" y="298"/>
                    <a:pt x="398" y="298"/>
                  </a:cubicBezTo>
                  <a:cubicBezTo>
                    <a:pt x="170" y="350"/>
                    <a:pt x="170" y="350"/>
                    <a:pt x="170" y="350"/>
                  </a:cubicBezTo>
                  <a:cubicBezTo>
                    <a:pt x="170" y="350"/>
                    <a:pt x="4" y="276"/>
                    <a:pt x="0" y="0"/>
                  </a:cubicBezTo>
                  <a:cubicBezTo>
                    <a:pt x="46" y="8"/>
                    <a:pt x="46" y="8"/>
                    <a:pt x="46" y="8"/>
                  </a:cubicBezTo>
                  <a:cubicBezTo>
                    <a:pt x="78" y="74"/>
                    <a:pt x="78" y="74"/>
                    <a:pt x="78" y="74"/>
                  </a:cubicBezTo>
                  <a:cubicBezTo>
                    <a:pt x="78" y="74"/>
                    <a:pt x="782" y="116"/>
                    <a:pt x="1358" y="234"/>
                  </a:cubicBezTo>
                  <a:cubicBezTo>
                    <a:pt x="1358" y="234"/>
                    <a:pt x="1458" y="204"/>
                    <a:pt x="1488" y="182"/>
                  </a:cubicBezTo>
                  <a:close/>
                </a:path>
              </a:pathLst>
            </a:custGeom>
            <a:solidFill>
              <a:srgbClr val="775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4" name="Freeform 249">
              <a:extLst>
                <a:ext uri="{FF2B5EF4-FFF2-40B4-BE49-F238E27FC236}">
                  <a16:creationId xmlns:a16="http://schemas.microsoft.com/office/drawing/2014/main" id="{2FCE4349-A94F-4563-A6D0-ABB2AC5CB73C}"/>
                </a:ext>
              </a:extLst>
            </p:cNvPr>
            <p:cNvSpPr>
              <a:spLocks/>
            </p:cNvSpPr>
            <p:nvPr/>
          </p:nvSpPr>
          <p:spPr bwMode="auto">
            <a:xfrm>
              <a:off x="13167589" y="4969586"/>
              <a:ext cx="492200" cy="200039"/>
            </a:xfrm>
            <a:custGeom>
              <a:avLst/>
              <a:gdLst>
                <a:gd name="T0" fmla="*/ 80 w 207"/>
                <a:gd name="T1" fmla="*/ 1 h 84"/>
                <a:gd name="T2" fmla="*/ 130 w 207"/>
                <a:gd name="T3" fmla="*/ 12 h 84"/>
                <a:gd name="T4" fmla="*/ 173 w 207"/>
                <a:gd name="T5" fmla="*/ 24 h 84"/>
                <a:gd name="T6" fmla="*/ 198 w 207"/>
                <a:gd name="T7" fmla="*/ 40 h 84"/>
                <a:gd name="T8" fmla="*/ 207 w 207"/>
                <a:gd name="T9" fmla="*/ 52 h 84"/>
                <a:gd name="T10" fmla="*/ 206 w 207"/>
                <a:gd name="T11" fmla="*/ 84 h 84"/>
                <a:gd name="T12" fmla="*/ 7 w 207"/>
                <a:gd name="T13" fmla="*/ 39 h 84"/>
                <a:gd name="T14" fmla="*/ 0 w 207"/>
                <a:gd name="T15" fmla="*/ 18 h 84"/>
                <a:gd name="T16" fmla="*/ 18 w 207"/>
                <a:gd name="T17" fmla="*/ 0 h 84"/>
                <a:gd name="T18" fmla="*/ 80 w 207"/>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84">
                  <a:moveTo>
                    <a:pt x="80" y="1"/>
                  </a:moveTo>
                  <a:cubicBezTo>
                    <a:pt x="80" y="1"/>
                    <a:pt x="124" y="10"/>
                    <a:pt x="130" y="12"/>
                  </a:cubicBezTo>
                  <a:cubicBezTo>
                    <a:pt x="136" y="14"/>
                    <a:pt x="173" y="24"/>
                    <a:pt x="173" y="24"/>
                  </a:cubicBezTo>
                  <a:cubicBezTo>
                    <a:pt x="198" y="40"/>
                    <a:pt x="198" y="40"/>
                    <a:pt x="198" y="40"/>
                  </a:cubicBezTo>
                  <a:cubicBezTo>
                    <a:pt x="207" y="52"/>
                    <a:pt x="207" y="52"/>
                    <a:pt x="207" y="52"/>
                  </a:cubicBezTo>
                  <a:cubicBezTo>
                    <a:pt x="206" y="84"/>
                    <a:pt x="206" y="84"/>
                    <a:pt x="206" y="84"/>
                  </a:cubicBezTo>
                  <a:cubicBezTo>
                    <a:pt x="206" y="84"/>
                    <a:pt x="21" y="50"/>
                    <a:pt x="7" y="39"/>
                  </a:cubicBezTo>
                  <a:cubicBezTo>
                    <a:pt x="0" y="18"/>
                    <a:pt x="0" y="18"/>
                    <a:pt x="0" y="18"/>
                  </a:cubicBezTo>
                  <a:cubicBezTo>
                    <a:pt x="18" y="0"/>
                    <a:pt x="18" y="0"/>
                    <a:pt x="18" y="0"/>
                  </a:cubicBezTo>
                  <a:lnTo>
                    <a:pt x="80" y="1"/>
                  </a:ln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5" name="Freeform 250">
              <a:extLst>
                <a:ext uri="{FF2B5EF4-FFF2-40B4-BE49-F238E27FC236}">
                  <a16:creationId xmlns:a16="http://schemas.microsoft.com/office/drawing/2014/main" id="{48D1740D-1CE1-4353-B209-B62FE80169C3}"/>
                </a:ext>
              </a:extLst>
            </p:cNvPr>
            <p:cNvSpPr>
              <a:spLocks/>
            </p:cNvSpPr>
            <p:nvPr/>
          </p:nvSpPr>
          <p:spPr bwMode="auto">
            <a:xfrm>
              <a:off x="13346570" y="4616886"/>
              <a:ext cx="463247" cy="178982"/>
            </a:xfrm>
            <a:custGeom>
              <a:avLst/>
              <a:gdLst>
                <a:gd name="T0" fmla="*/ 87 w 195"/>
                <a:gd name="T1" fmla="*/ 75 h 75"/>
                <a:gd name="T2" fmla="*/ 9 w 195"/>
                <a:gd name="T3" fmla="*/ 30 h 75"/>
                <a:gd name="T4" fmla="*/ 28 w 195"/>
                <a:gd name="T5" fmla="*/ 0 h 75"/>
                <a:gd name="T6" fmla="*/ 110 w 195"/>
                <a:gd name="T7" fmla="*/ 37 h 75"/>
                <a:gd name="T8" fmla="*/ 195 w 195"/>
                <a:gd name="T9" fmla="*/ 21 h 75"/>
                <a:gd name="T10" fmla="*/ 174 w 195"/>
                <a:gd name="T11" fmla="*/ 50 h 75"/>
                <a:gd name="T12" fmla="*/ 87 w 19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95" h="75">
                  <a:moveTo>
                    <a:pt x="87" y="75"/>
                  </a:moveTo>
                  <a:cubicBezTo>
                    <a:pt x="9" y="30"/>
                    <a:pt x="9" y="30"/>
                    <a:pt x="9" y="30"/>
                  </a:cubicBezTo>
                  <a:cubicBezTo>
                    <a:pt x="9" y="30"/>
                    <a:pt x="0" y="0"/>
                    <a:pt x="28" y="0"/>
                  </a:cubicBezTo>
                  <a:cubicBezTo>
                    <a:pt x="110" y="37"/>
                    <a:pt x="110" y="37"/>
                    <a:pt x="110" y="37"/>
                  </a:cubicBezTo>
                  <a:cubicBezTo>
                    <a:pt x="195" y="21"/>
                    <a:pt x="195" y="21"/>
                    <a:pt x="195" y="21"/>
                  </a:cubicBezTo>
                  <a:cubicBezTo>
                    <a:pt x="195" y="21"/>
                    <a:pt x="165" y="26"/>
                    <a:pt x="174" y="50"/>
                  </a:cubicBezTo>
                  <a:lnTo>
                    <a:pt x="87" y="75"/>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6" name="Freeform 251">
              <a:extLst>
                <a:ext uri="{FF2B5EF4-FFF2-40B4-BE49-F238E27FC236}">
                  <a16:creationId xmlns:a16="http://schemas.microsoft.com/office/drawing/2014/main" id="{C9FECCFD-6FB5-437A-9AC7-B059EFC0124F}"/>
                </a:ext>
              </a:extLst>
            </p:cNvPr>
            <p:cNvSpPr>
              <a:spLocks/>
            </p:cNvSpPr>
            <p:nvPr/>
          </p:nvSpPr>
          <p:spPr bwMode="auto">
            <a:xfrm>
              <a:off x="13753227" y="4666896"/>
              <a:ext cx="117128" cy="126341"/>
            </a:xfrm>
            <a:custGeom>
              <a:avLst/>
              <a:gdLst>
                <a:gd name="T0" fmla="*/ 3 w 49"/>
                <a:gd name="T1" fmla="*/ 29 h 53"/>
                <a:gd name="T2" fmla="*/ 12 w 49"/>
                <a:gd name="T3" fmla="*/ 31 h 53"/>
                <a:gd name="T4" fmla="*/ 19 w 49"/>
                <a:gd name="T5" fmla="*/ 41 h 53"/>
                <a:gd name="T6" fmla="*/ 16 w 49"/>
                <a:gd name="T7" fmla="*/ 53 h 53"/>
                <a:gd name="T8" fmla="*/ 20 w 49"/>
                <a:gd name="T9" fmla="*/ 52 h 53"/>
                <a:gd name="T10" fmla="*/ 31 w 49"/>
                <a:gd name="T11" fmla="*/ 47 h 53"/>
                <a:gd name="T12" fmla="*/ 46 w 49"/>
                <a:gd name="T13" fmla="*/ 35 h 53"/>
                <a:gd name="T14" fmla="*/ 49 w 49"/>
                <a:gd name="T15" fmla="*/ 25 h 53"/>
                <a:gd name="T16" fmla="*/ 43 w 49"/>
                <a:gd name="T17" fmla="*/ 12 h 53"/>
                <a:gd name="T18" fmla="*/ 36 w 49"/>
                <a:gd name="T19" fmla="*/ 2 h 53"/>
                <a:gd name="T20" fmla="*/ 24 w 49"/>
                <a:gd name="T21" fmla="*/ 0 h 53"/>
                <a:gd name="T22" fmla="*/ 13 w 49"/>
                <a:gd name="T23" fmla="*/ 4 h 53"/>
                <a:gd name="T24" fmla="*/ 2 w 49"/>
                <a:gd name="T25" fmla="*/ 11 h 53"/>
                <a:gd name="T26" fmla="*/ 0 w 49"/>
                <a:gd name="T27" fmla="*/ 22 h 53"/>
                <a:gd name="T28" fmla="*/ 3 w 49"/>
                <a:gd name="T2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3">
                  <a:moveTo>
                    <a:pt x="3" y="29"/>
                  </a:moveTo>
                  <a:cubicBezTo>
                    <a:pt x="12" y="31"/>
                    <a:pt x="12" y="31"/>
                    <a:pt x="12" y="31"/>
                  </a:cubicBezTo>
                  <a:cubicBezTo>
                    <a:pt x="12" y="31"/>
                    <a:pt x="18" y="38"/>
                    <a:pt x="19" y="41"/>
                  </a:cubicBezTo>
                  <a:cubicBezTo>
                    <a:pt x="19" y="44"/>
                    <a:pt x="16" y="53"/>
                    <a:pt x="16" y="53"/>
                  </a:cubicBezTo>
                  <a:cubicBezTo>
                    <a:pt x="16" y="53"/>
                    <a:pt x="18" y="53"/>
                    <a:pt x="20" y="52"/>
                  </a:cubicBezTo>
                  <a:cubicBezTo>
                    <a:pt x="22" y="52"/>
                    <a:pt x="28" y="49"/>
                    <a:pt x="31" y="47"/>
                  </a:cubicBezTo>
                  <a:cubicBezTo>
                    <a:pt x="33" y="45"/>
                    <a:pt x="46" y="35"/>
                    <a:pt x="46" y="35"/>
                  </a:cubicBezTo>
                  <a:cubicBezTo>
                    <a:pt x="46" y="35"/>
                    <a:pt x="49" y="29"/>
                    <a:pt x="49" y="25"/>
                  </a:cubicBezTo>
                  <a:cubicBezTo>
                    <a:pt x="48" y="21"/>
                    <a:pt x="43" y="12"/>
                    <a:pt x="43" y="12"/>
                  </a:cubicBezTo>
                  <a:cubicBezTo>
                    <a:pt x="36" y="2"/>
                    <a:pt x="36" y="2"/>
                    <a:pt x="36" y="2"/>
                  </a:cubicBezTo>
                  <a:cubicBezTo>
                    <a:pt x="24" y="0"/>
                    <a:pt x="24" y="0"/>
                    <a:pt x="24" y="0"/>
                  </a:cubicBezTo>
                  <a:cubicBezTo>
                    <a:pt x="13" y="4"/>
                    <a:pt x="13" y="4"/>
                    <a:pt x="13" y="4"/>
                  </a:cubicBezTo>
                  <a:cubicBezTo>
                    <a:pt x="2" y="11"/>
                    <a:pt x="2" y="11"/>
                    <a:pt x="2" y="11"/>
                  </a:cubicBezTo>
                  <a:cubicBezTo>
                    <a:pt x="0" y="22"/>
                    <a:pt x="0" y="22"/>
                    <a:pt x="0" y="22"/>
                  </a:cubicBezTo>
                  <a:lnTo>
                    <a:pt x="3"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7" name="Freeform 252">
              <a:extLst>
                <a:ext uri="{FF2B5EF4-FFF2-40B4-BE49-F238E27FC236}">
                  <a16:creationId xmlns:a16="http://schemas.microsoft.com/office/drawing/2014/main" id="{0A61FF23-254E-4DA2-B4A0-F1E5555B3C21}"/>
                </a:ext>
              </a:extLst>
            </p:cNvPr>
            <p:cNvSpPr>
              <a:spLocks/>
            </p:cNvSpPr>
            <p:nvPr/>
          </p:nvSpPr>
          <p:spPr bwMode="auto">
            <a:xfrm>
              <a:off x="13167588" y="4632679"/>
              <a:ext cx="479039" cy="490884"/>
            </a:xfrm>
            <a:custGeom>
              <a:avLst/>
              <a:gdLst>
                <a:gd name="T0" fmla="*/ 0 w 201"/>
                <a:gd name="T1" fmla="*/ 159 h 206"/>
                <a:gd name="T2" fmla="*/ 102 w 201"/>
                <a:gd name="T3" fmla="*/ 7 h 206"/>
                <a:gd name="T4" fmla="*/ 96 w 201"/>
                <a:gd name="T5" fmla="*/ 6 h 206"/>
                <a:gd name="T6" fmla="*/ 144 w 201"/>
                <a:gd name="T7" fmla="*/ 56 h 206"/>
                <a:gd name="T8" fmla="*/ 105 w 201"/>
                <a:gd name="T9" fmla="*/ 148 h 206"/>
                <a:gd name="T10" fmla="*/ 0 w 201"/>
                <a:gd name="T11" fmla="*/ 159 h 206"/>
              </a:gdLst>
              <a:ahLst/>
              <a:cxnLst>
                <a:cxn ang="0">
                  <a:pos x="T0" y="T1"/>
                </a:cxn>
                <a:cxn ang="0">
                  <a:pos x="T2" y="T3"/>
                </a:cxn>
                <a:cxn ang="0">
                  <a:pos x="T4" y="T5"/>
                </a:cxn>
                <a:cxn ang="0">
                  <a:pos x="T6" y="T7"/>
                </a:cxn>
                <a:cxn ang="0">
                  <a:pos x="T8" y="T9"/>
                </a:cxn>
                <a:cxn ang="0">
                  <a:pos x="T10" y="T11"/>
                </a:cxn>
              </a:cxnLst>
              <a:rect l="0" t="0" r="r" b="b"/>
              <a:pathLst>
                <a:path w="201" h="206">
                  <a:moveTo>
                    <a:pt x="0" y="159"/>
                  </a:moveTo>
                  <a:cubicBezTo>
                    <a:pt x="0" y="159"/>
                    <a:pt x="4" y="0"/>
                    <a:pt x="102" y="7"/>
                  </a:cubicBezTo>
                  <a:cubicBezTo>
                    <a:pt x="201" y="14"/>
                    <a:pt x="96" y="6"/>
                    <a:pt x="96" y="6"/>
                  </a:cubicBezTo>
                  <a:cubicBezTo>
                    <a:pt x="96" y="6"/>
                    <a:pt x="156" y="14"/>
                    <a:pt x="144" y="56"/>
                  </a:cubicBezTo>
                  <a:cubicBezTo>
                    <a:pt x="144" y="56"/>
                    <a:pt x="102" y="122"/>
                    <a:pt x="105" y="148"/>
                  </a:cubicBezTo>
                  <a:cubicBezTo>
                    <a:pt x="105" y="148"/>
                    <a:pt x="65" y="206"/>
                    <a:pt x="0" y="159"/>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8" name="Freeform 253">
              <a:extLst>
                <a:ext uri="{FF2B5EF4-FFF2-40B4-BE49-F238E27FC236}">
                  <a16:creationId xmlns:a16="http://schemas.microsoft.com/office/drawing/2014/main" id="{DB49F7C1-D8EF-4AB9-A9B8-1D1EE73CDBD9}"/>
                </a:ext>
              </a:extLst>
            </p:cNvPr>
            <p:cNvSpPr>
              <a:spLocks/>
            </p:cNvSpPr>
            <p:nvPr/>
          </p:nvSpPr>
          <p:spPr bwMode="auto">
            <a:xfrm>
              <a:off x="13311037" y="4643207"/>
              <a:ext cx="442191" cy="215831"/>
            </a:xfrm>
            <a:custGeom>
              <a:avLst/>
              <a:gdLst>
                <a:gd name="T0" fmla="*/ 70 w 186"/>
                <a:gd name="T1" fmla="*/ 91 h 91"/>
                <a:gd name="T2" fmla="*/ 2 w 186"/>
                <a:gd name="T3" fmla="*/ 31 h 91"/>
                <a:gd name="T4" fmla="*/ 28 w 186"/>
                <a:gd name="T5" fmla="*/ 6 h 91"/>
                <a:gd name="T6" fmla="*/ 100 w 186"/>
                <a:gd name="T7" fmla="*/ 59 h 91"/>
                <a:gd name="T8" fmla="*/ 186 w 186"/>
                <a:gd name="T9" fmla="*/ 60 h 91"/>
                <a:gd name="T10" fmla="*/ 160 w 186"/>
                <a:gd name="T11" fmla="*/ 84 h 91"/>
                <a:gd name="T12" fmla="*/ 70 w 186"/>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86" h="91">
                  <a:moveTo>
                    <a:pt x="70" y="91"/>
                  </a:moveTo>
                  <a:cubicBezTo>
                    <a:pt x="2" y="31"/>
                    <a:pt x="2" y="31"/>
                    <a:pt x="2" y="31"/>
                  </a:cubicBezTo>
                  <a:cubicBezTo>
                    <a:pt x="2" y="31"/>
                    <a:pt x="0" y="0"/>
                    <a:pt x="28" y="6"/>
                  </a:cubicBezTo>
                  <a:cubicBezTo>
                    <a:pt x="100" y="59"/>
                    <a:pt x="100" y="59"/>
                    <a:pt x="100" y="59"/>
                  </a:cubicBezTo>
                  <a:cubicBezTo>
                    <a:pt x="186" y="60"/>
                    <a:pt x="186" y="60"/>
                    <a:pt x="186" y="60"/>
                  </a:cubicBezTo>
                  <a:cubicBezTo>
                    <a:pt x="186" y="60"/>
                    <a:pt x="156" y="59"/>
                    <a:pt x="160" y="84"/>
                  </a:cubicBezTo>
                  <a:lnTo>
                    <a:pt x="70" y="91"/>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39" name="Freeform 254">
              <a:extLst>
                <a:ext uri="{FF2B5EF4-FFF2-40B4-BE49-F238E27FC236}">
                  <a16:creationId xmlns:a16="http://schemas.microsoft.com/office/drawing/2014/main" id="{6CBDDC8D-7E6D-463B-A972-C0A246C7FB5D}"/>
                </a:ext>
              </a:extLst>
            </p:cNvPr>
            <p:cNvSpPr>
              <a:spLocks/>
            </p:cNvSpPr>
            <p:nvPr/>
          </p:nvSpPr>
          <p:spPr bwMode="auto">
            <a:xfrm>
              <a:off x="13686109" y="4785340"/>
              <a:ext cx="114495" cy="119760"/>
            </a:xfrm>
            <a:custGeom>
              <a:avLst/>
              <a:gdLst>
                <a:gd name="T0" fmla="*/ 2 w 48"/>
                <a:gd name="T1" fmla="*/ 24 h 50"/>
                <a:gd name="T2" fmla="*/ 11 w 48"/>
                <a:gd name="T3" fmla="*/ 28 h 50"/>
                <a:gd name="T4" fmla="*/ 15 w 48"/>
                <a:gd name="T5" fmla="*/ 39 h 50"/>
                <a:gd name="T6" fmla="*/ 10 w 48"/>
                <a:gd name="T7" fmla="*/ 50 h 50"/>
                <a:gd name="T8" fmla="*/ 14 w 48"/>
                <a:gd name="T9" fmla="*/ 50 h 50"/>
                <a:gd name="T10" fmla="*/ 26 w 48"/>
                <a:gd name="T11" fmla="*/ 47 h 50"/>
                <a:gd name="T12" fmla="*/ 43 w 48"/>
                <a:gd name="T13" fmla="*/ 38 h 50"/>
                <a:gd name="T14" fmla="*/ 48 w 48"/>
                <a:gd name="T15" fmla="*/ 30 h 50"/>
                <a:gd name="T16" fmla="*/ 45 w 48"/>
                <a:gd name="T17" fmla="*/ 16 h 50"/>
                <a:gd name="T18" fmla="*/ 40 w 48"/>
                <a:gd name="T19" fmla="*/ 4 h 50"/>
                <a:gd name="T20" fmla="*/ 28 w 48"/>
                <a:gd name="T21" fmla="*/ 0 h 50"/>
                <a:gd name="T22" fmla="*/ 17 w 48"/>
                <a:gd name="T23" fmla="*/ 2 h 50"/>
                <a:gd name="T24" fmla="*/ 4 w 48"/>
                <a:gd name="T25" fmla="*/ 6 h 50"/>
                <a:gd name="T26" fmla="*/ 0 w 48"/>
                <a:gd name="T27" fmla="*/ 16 h 50"/>
                <a:gd name="T28" fmla="*/ 2 w 48"/>
                <a:gd name="T2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0">
                  <a:moveTo>
                    <a:pt x="2" y="24"/>
                  </a:moveTo>
                  <a:cubicBezTo>
                    <a:pt x="11" y="28"/>
                    <a:pt x="11" y="28"/>
                    <a:pt x="11" y="28"/>
                  </a:cubicBezTo>
                  <a:cubicBezTo>
                    <a:pt x="11" y="28"/>
                    <a:pt x="15" y="36"/>
                    <a:pt x="15" y="39"/>
                  </a:cubicBezTo>
                  <a:cubicBezTo>
                    <a:pt x="15" y="42"/>
                    <a:pt x="10" y="50"/>
                    <a:pt x="10" y="50"/>
                  </a:cubicBezTo>
                  <a:cubicBezTo>
                    <a:pt x="10" y="50"/>
                    <a:pt x="12" y="50"/>
                    <a:pt x="14" y="50"/>
                  </a:cubicBezTo>
                  <a:cubicBezTo>
                    <a:pt x="16" y="50"/>
                    <a:pt x="23" y="48"/>
                    <a:pt x="26" y="47"/>
                  </a:cubicBezTo>
                  <a:cubicBezTo>
                    <a:pt x="28" y="46"/>
                    <a:pt x="43" y="38"/>
                    <a:pt x="43" y="38"/>
                  </a:cubicBezTo>
                  <a:cubicBezTo>
                    <a:pt x="43" y="38"/>
                    <a:pt x="48" y="34"/>
                    <a:pt x="48" y="30"/>
                  </a:cubicBezTo>
                  <a:cubicBezTo>
                    <a:pt x="48" y="26"/>
                    <a:pt x="45" y="16"/>
                    <a:pt x="45" y="16"/>
                  </a:cubicBezTo>
                  <a:cubicBezTo>
                    <a:pt x="40" y="4"/>
                    <a:pt x="40" y="4"/>
                    <a:pt x="40" y="4"/>
                  </a:cubicBezTo>
                  <a:cubicBezTo>
                    <a:pt x="28" y="0"/>
                    <a:pt x="28" y="0"/>
                    <a:pt x="28" y="0"/>
                  </a:cubicBezTo>
                  <a:cubicBezTo>
                    <a:pt x="17" y="2"/>
                    <a:pt x="17" y="2"/>
                    <a:pt x="17" y="2"/>
                  </a:cubicBezTo>
                  <a:cubicBezTo>
                    <a:pt x="4" y="6"/>
                    <a:pt x="4" y="6"/>
                    <a:pt x="4" y="6"/>
                  </a:cubicBezTo>
                  <a:cubicBezTo>
                    <a:pt x="0" y="16"/>
                    <a:pt x="0" y="16"/>
                    <a:pt x="0" y="16"/>
                  </a:cubicBezTo>
                  <a:lnTo>
                    <a:pt x="2" y="2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0" name="Freeform 255">
              <a:extLst>
                <a:ext uri="{FF2B5EF4-FFF2-40B4-BE49-F238E27FC236}">
                  <a16:creationId xmlns:a16="http://schemas.microsoft.com/office/drawing/2014/main" id="{1413B8AE-DB32-4F8A-B0DD-9908530E7A5D}"/>
                </a:ext>
              </a:extLst>
            </p:cNvPr>
            <p:cNvSpPr>
              <a:spLocks/>
            </p:cNvSpPr>
            <p:nvPr/>
          </p:nvSpPr>
          <p:spPr bwMode="auto">
            <a:xfrm>
              <a:off x="13862460" y="5073554"/>
              <a:ext cx="492200" cy="200039"/>
            </a:xfrm>
            <a:custGeom>
              <a:avLst/>
              <a:gdLst>
                <a:gd name="T0" fmla="*/ 80 w 207"/>
                <a:gd name="T1" fmla="*/ 1 h 84"/>
                <a:gd name="T2" fmla="*/ 130 w 207"/>
                <a:gd name="T3" fmla="*/ 12 h 84"/>
                <a:gd name="T4" fmla="*/ 173 w 207"/>
                <a:gd name="T5" fmla="*/ 24 h 84"/>
                <a:gd name="T6" fmla="*/ 198 w 207"/>
                <a:gd name="T7" fmla="*/ 40 h 84"/>
                <a:gd name="T8" fmla="*/ 207 w 207"/>
                <a:gd name="T9" fmla="*/ 52 h 84"/>
                <a:gd name="T10" fmla="*/ 206 w 207"/>
                <a:gd name="T11" fmla="*/ 84 h 84"/>
                <a:gd name="T12" fmla="*/ 7 w 207"/>
                <a:gd name="T13" fmla="*/ 39 h 84"/>
                <a:gd name="T14" fmla="*/ 0 w 207"/>
                <a:gd name="T15" fmla="*/ 18 h 84"/>
                <a:gd name="T16" fmla="*/ 18 w 207"/>
                <a:gd name="T17" fmla="*/ 0 h 84"/>
                <a:gd name="T18" fmla="*/ 80 w 207"/>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84">
                  <a:moveTo>
                    <a:pt x="80" y="1"/>
                  </a:moveTo>
                  <a:cubicBezTo>
                    <a:pt x="80" y="1"/>
                    <a:pt x="124" y="10"/>
                    <a:pt x="130" y="12"/>
                  </a:cubicBezTo>
                  <a:cubicBezTo>
                    <a:pt x="136" y="14"/>
                    <a:pt x="173" y="24"/>
                    <a:pt x="173" y="24"/>
                  </a:cubicBezTo>
                  <a:cubicBezTo>
                    <a:pt x="198" y="40"/>
                    <a:pt x="198" y="40"/>
                    <a:pt x="198" y="40"/>
                  </a:cubicBezTo>
                  <a:cubicBezTo>
                    <a:pt x="207" y="52"/>
                    <a:pt x="207" y="52"/>
                    <a:pt x="207" y="52"/>
                  </a:cubicBezTo>
                  <a:cubicBezTo>
                    <a:pt x="206" y="84"/>
                    <a:pt x="206" y="84"/>
                    <a:pt x="206" y="84"/>
                  </a:cubicBezTo>
                  <a:cubicBezTo>
                    <a:pt x="206" y="84"/>
                    <a:pt x="21" y="50"/>
                    <a:pt x="7" y="39"/>
                  </a:cubicBezTo>
                  <a:cubicBezTo>
                    <a:pt x="0" y="18"/>
                    <a:pt x="0" y="18"/>
                    <a:pt x="0" y="18"/>
                  </a:cubicBezTo>
                  <a:cubicBezTo>
                    <a:pt x="18" y="0"/>
                    <a:pt x="18" y="0"/>
                    <a:pt x="18" y="0"/>
                  </a:cubicBezTo>
                  <a:lnTo>
                    <a:pt x="80" y="1"/>
                  </a:ln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1" name="Freeform 256">
              <a:extLst>
                <a:ext uri="{FF2B5EF4-FFF2-40B4-BE49-F238E27FC236}">
                  <a16:creationId xmlns:a16="http://schemas.microsoft.com/office/drawing/2014/main" id="{9B65C84F-D24C-458C-ACE8-919021E28FCA}"/>
                </a:ext>
              </a:extLst>
            </p:cNvPr>
            <p:cNvSpPr>
              <a:spLocks/>
            </p:cNvSpPr>
            <p:nvPr/>
          </p:nvSpPr>
          <p:spPr bwMode="auto">
            <a:xfrm>
              <a:off x="14041441" y="4720854"/>
              <a:ext cx="463247" cy="178982"/>
            </a:xfrm>
            <a:custGeom>
              <a:avLst/>
              <a:gdLst>
                <a:gd name="T0" fmla="*/ 87 w 195"/>
                <a:gd name="T1" fmla="*/ 75 h 75"/>
                <a:gd name="T2" fmla="*/ 9 w 195"/>
                <a:gd name="T3" fmla="*/ 30 h 75"/>
                <a:gd name="T4" fmla="*/ 28 w 195"/>
                <a:gd name="T5" fmla="*/ 0 h 75"/>
                <a:gd name="T6" fmla="*/ 110 w 195"/>
                <a:gd name="T7" fmla="*/ 37 h 75"/>
                <a:gd name="T8" fmla="*/ 195 w 195"/>
                <a:gd name="T9" fmla="*/ 21 h 75"/>
                <a:gd name="T10" fmla="*/ 174 w 195"/>
                <a:gd name="T11" fmla="*/ 50 h 75"/>
                <a:gd name="T12" fmla="*/ 87 w 19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95" h="75">
                  <a:moveTo>
                    <a:pt x="87" y="75"/>
                  </a:moveTo>
                  <a:cubicBezTo>
                    <a:pt x="9" y="30"/>
                    <a:pt x="9" y="30"/>
                    <a:pt x="9" y="30"/>
                  </a:cubicBezTo>
                  <a:cubicBezTo>
                    <a:pt x="9" y="30"/>
                    <a:pt x="0" y="0"/>
                    <a:pt x="28" y="0"/>
                  </a:cubicBezTo>
                  <a:cubicBezTo>
                    <a:pt x="110" y="37"/>
                    <a:pt x="110" y="37"/>
                    <a:pt x="110" y="37"/>
                  </a:cubicBezTo>
                  <a:cubicBezTo>
                    <a:pt x="195" y="21"/>
                    <a:pt x="195" y="21"/>
                    <a:pt x="195" y="21"/>
                  </a:cubicBezTo>
                  <a:cubicBezTo>
                    <a:pt x="195" y="21"/>
                    <a:pt x="165" y="26"/>
                    <a:pt x="174" y="50"/>
                  </a:cubicBezTo>
                  <a:lnTo>
                    <a:pt x="87" y="75"/>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2" name="Freeform 257">
              <a:extLst>
                <a:ext uri="{FF2B5EF4-FFF2-40B4-BE49-F238E27FC236}">
                  <a16:creationId xmlns:a16="http://schemas.microsoft.com/office/drawing/2014/main" id="{806335B6-190E-4BFB-BC6D-C17E911BD2EF}"/>
                </a:ext>
              </a:extLst>
            </p:cNvPr>
            <p:cNvSpPr>
              <a:spLocks/>
            </p:cNvSpPr>
            <p:nvPr/>
          </p:nvSpPr>
          <p:spPr bwMode="auto">
            <a:xfrm>
              <a:off x="14448098" y="4770864"/>
              <a:ext cx="117128" cy="126341"/>
            </a:xfrm>
            <a:custGeom>
              <a:avLst/>
              <a:gdLst>
                <a:gd name="T0" fmla="*/ 3 w 49"/>
                <a:gd name="T1" fmla="*/ 29 h 53"/>
                <a:gd name="T2" fmla="*/ 12 w 49"/>
                <a:gd name="T3" fmla="*/ 31 h 53"/>
                <a:gd name="T4" fmla="*/ 19 w 49"/>
                <a:gd name="T5" fmla="*/ 41 h 53"/>
                <a:gd name="T6" fmla="*/ 16 w 49"/>
                <a:gd name="T7" fmla="*/ 53 h 53"/>
                <a:gd name="T8" fmla="*/ 20 w 49"/>
                <a:gd name="T9" fmla="*/ 52 h 53"/>
                <a:gd name="T10" fmla="*/ 31 w 49"/>
                <a:gd name="T11" fmla="*/ 47 h 53"/>
                <a:gd name="T12" fmla="*/ 46 w 49"/>
                <a:gd name="T13" fmla="*/ 35 h 53"/>
                <a:gd name="T14" fmla="*/ 49 w 49"/>
                <a:gd name="T15" fmla="*/ 25 h 53"/>
                <a:gd name="T16" fmla="*/ 43 w 49"/>
                <a:gd name="T17" fmla="*/ 12 h 53"/>
                <a:gd name="T18" fmla="*/ 36 w 49"/>
                <a:gd name="T19" fmla="*/ 2 h 53"/>
                <a:gd name="T20" fmla="*/ 24 w 49"/>
                <a:gd name="T21" fmla="*/ 0 h 53"/>
                <a:gd name="T22" fmla="*/ 13 w 49"/>
                <a:gd name="T23" fmla="*/ 4 h 53"/>
                <a:gd name="T24" fmla="*/ 2 w 49"/>
                <a:gd name="T25" fmla="*/ 11 h 53"/>
                <a:gd name="T26" fmla="*/ 0 w 49"/>
                <a:gd name="T27" fmla="*/ 22 h 53"/>
                <a:gd name="T28" fmla="*/ 3 w 49"/>
                <a:gd name="T2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3">
                  <a:moveTo>
                    <a:pt x="3" y="29"/>
                  </a:moveTo>
                  <a:cubicBezTo>
                    <a:pt x="12" y="31"/>
                    <a:pt x="12" y="31"/>
                    <a:pt x="12" y="31"/>
                  </a:cubicBezTo>
                  <a:cubicBezTo>
                    <a:pt x="12" y="31"/>
                    <a:pt x="18" y="38"/>
                    <a:pt x="19" y="41"/>
                  </a:cubicBezTo>
                  <a:cubicBezTo>
                    <a:pt x="19" y="44"/>
                    <a:pt x="16" y="53"/>
                    <a:pt x="16" y="53"/>
                  </a:cubicBezTo>
                  <a:cubicBezTo>
                    <a:pt x="16" y="53"/>
                    <a:pt x="18" y="53"/>
                    <a:pt x="20" y="52"/>
                  </a:cubicBezTo>
                  <a:cubicBezTo>
                    <a:pt x="22" y="52"/>
                    <a:pt x="28" y="49"/>
                    <a:pt x="31" y="47"/>
                  </a:cubicBezTo>
                  <a:cubicBezTo>
                    <a:pt x="33" y="45"/>
                    <a:pt x="46" y="35"/>
                    <a:pt x="46" y="35"/>
                  </a:cubicBezTo>
                  <a:cubicBezTo>
                    <a:pt x="46" y="35"/>
                    <a:pt x="49" y="29"/>
                    <a:pt x="49" y="25"/>
                  </a:cubicBezTo>
                  <a:cubicBezTo>
                    <a:pt x="48" y="21"/>
                    <a:pt x="43" y="12"/>
                    <a:pt x="43" y="12"/>
                  </a:cubicBezTo>
                  <a:cubicBezTo>
                    <a:pt x="36" y="2"/>
                    <a:pt x="36" y="2"/>
                    <a:pt x="36" y="2"/>
                  </a:cubicBezTo>
                  <a:cubicBezTo>
                    <a:pt x="24" y="0"/>
                    <a:pt x="24" y="0"/>
                    <a:pt x="24" y="0"/>
                  </a:cubicBezTo>
                  <a:cubicBezTo>
                    <a:pt x="13" y="4"/>
                    <a:pt x="13" y="4"/>
                    <a:pt x="13" y="4"/>
                  </a:cubicBezTo>
                  <a:cubicBezTo>
                    <a:pt x="2" y="11"/>
                    <a:pt x="2" y="11"/>
                    <a:pt x="2" y="11"/>
                  </a:cubicBezTo>
                  <a:cubicBezTo>
                    <a:pt x="0" y="22"/>
                    <a:pt x="0" y="22"/>
                    <a:pt x="0" y="22"/>
                  </a:cubicBezTo>
                  <a:lnTo>
                    <a:pt x="3" y="2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3" name="Freeform 258">
              <a:extLst>
                <a:ext uri="{FF2B5EF4-FFF2-40B4-BE49-F238E27FC236}">
                  <a16:creationId xmlns:a16="http://schemas.microsoft.com/office/drawing/2014/main" id="{7FE1472C-01B3-43C7-853A-412D53F0A5CB}"/>
                </a:ext>
              </a:extLst>
            </p:cNvPr>
            <p:cNvSpPr>
              <a:spLocks/>
            </p:cNvSpPr>
            <p:nvPr/>
          </p:nvSpPr>
          <p:spPr bwMode="auto">
            <a:xfrm>
              <a:off x="13953266" y="4585302"/>
              <a:ext cx="118444" cy="123708"/>
            </a:xfrm>
            <a:custGeom>
              <a:avLst/>
              <a:gdLst>
                <a:gd name="T0" fmla="*/ 47 w 50"/>
                <a:gd name="T1" fmla="*/ 23 h 52"/>
                <a:gd name="T2" fmla="*/ 29 w 50"/>
                <a:gd name="T3" fmla="*/ 50 h 52"/>
                <a:gd name="T4" fmla="*/ 2 w 50"/>
                <a:gd name="T5" fmla="*/ 31 h 52"/>
                <a:gd name="T6" fmla="*/ 21 w 50"/>
                <a:gd name="T7" fmla="*/ 2 h 52"/>
                <a:gd name="T8" fmla="*/ 47 w 50"/>
                <a:gd name="T9" fmla="*/ 23 h 52"/>
              </a:gdLst>
              <a:ahLst/>
              <a:cxnLst>
                <a:cxn ang="0">
                  <a:pos x="T0" y="T1"/>
                </a:cxn>
                <a:cxn ang="0">
                  <a:pos x="T2" y="T3"/>
                </a:cxn>
                <a:cxn ang="0">
                  <a:pos x="T4" y="T5"/>
                </a:cxn>
                <a:cxn ang="0">
                  <a:pos x="T6" y="T7"/>
                </a:cxn>
                <a:cxn ang="0">
                  <a:pos x="T8" y="T9"/>
                </a:cxn>
              </a:cxnLst>
              <a:rect l="0" t="0" r="r" b="b"/>
              <a:pathLst>
                <a:path w="50" h="52">
                  <a:moveTo>
                    <a:pt x="47" y="23"/>
                  </a:moveTo>
                  <a:cubicBezTo>
                    <a:pt x="50" y="36"/>
                    <a:pt x="42" y="48"/>
                    <a:pt x="29" y="50"/>
                  </a:cubicBezTo>
                  <a:cubicBezTo>
                    <a:pt x="17" y="52"/>
                    <a:pt x="5" y="45"/>
                    <a:pt x="2" y="31"/>
                  </a:cubicBezTo>
                  <a:cubicBezTo>
                    <a:pt x="0" y="18"/>
                    <a:pt x="8" y="5"/>
                    <a:pt x="21" y="2"/>
                  </a:cubicBezTo>
                  <a:cubicBezTo>
                    <a:pt x="33" y="0"/>
                    <a:pt x="45" y="9"/>
                    <a:pt x="47"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4" name="Freeform 259">
              <a:extLst>
                <a:ext uri="{FF2B5EF4-FFF2-40B4-BE49-F238E27FC236}">
                  <a16:creationId xmlns:a16="http://schemas.microsoft.com/office/drawing/2014/main" id="{23A874F0-5E33-4BA0-9878-FEEC0F58191E}"/>
                </a:ext>
              </a:extLst>
            </p:cNvPr>
            <p:cNvSpPr>
              <a:spLocks/>
            </p:cNvSpPr>
            <p:nvPr/>
          </p:nvSpPr>
          <p:spPr bwMode="auto">
            <a:xfrm>
              <a:off x="13862459" y="4737962"/>
              <a:ext cx="479039" cy="490884"/>
            </a:xfrm>
            <a:custGeom>
              <a:avLst/>
              <a:gdLst>
                <a:gd name="T0" fmla="*/ 0 w 201"/>
                <a:gd name="T1" fmla="*/ 159 h 206"/>
                <a:gd name="T2" fmla="*/ 102 w 201"/>
                <a:gd name="T3" fmla="*/ 7 h 206"/>
                <a:gd name="T4" fmla="*/ 96 w 201"/>
                <a:gd name="T5" fmla="*/ 6 h 206"/>
                <a:gd name="T6" fmla="*/ 144 w 201"/>
                <a:gd name="T7" fmla="*/ 56 h 206"/>
                <a:gd name="T8" fmla="*/ 105 w 201"/>
                <a:gd name="T9" fmla="*/ 148 h 206"/>
                <a:gd name="T10" fmla="*/ 0 w 201"/>
                <a:gd name="T11" fmla="*/ 159 h 206"/>
              </a:gdLst>
              <a:ahLst/>
              <a:cxnLst>
                <a:cxn ang="0">
                  <a:pos x="T0" y="T1"/>
                </a:cxn>
                <a:cxn ang="0">
                  <a:pos x="T2" y="T3"/>
                </a:cxn>
                <a:cxn ang="0">
                  <a:pos x="T4" y="T5"/>
                </a:cxn>
                <a:cxn ang="0">
                  <a:pos x="T6" y="T7"/>
                </a:cxn>
                <a:cxn ang="0">
                  <a:pos x="T8" y="T9"/>
                </a:cxn>
                <a:cxn ang="0">
                  <a:pos x="T10" y="T11"/>
                </a:cxn>
              </a:cxnLst>
              <a:rect l="0" t="0" r="r" b="b"/>
              <a:pathLst>
                <a:path w="201" h="206">
                  <a:moveTo>
                    <a:pt x="0" y="159"/>
                  </a:moveTo>
                  <a:cubicBezTo>
                    <a:pt x="0" y="159"/>
                    <a:pt x="4" y="0"/>
                    <a:pt x="102" y="7"/>
                  </a:cubicBezTo>
                  <a:cubicBezTo>
                    <a:pt x="201" y="14"/>
                    <a:pt x="96" y="6"/>
                    <a:pt x="96" y="6"/>
                  </a:cubicBezTo>
                  <a:cubicBezTo>
                    <a:pt x="96" y="6"/>
                    <a:pt x="156" y="14"/>
                    <a:pt x="144" y="56"/>
                  </a:cubicBezTo>
                  <a:cubicBezTo>
                    <a:pt x="144" y="56"/>
                    <a:pt x="102" y="122"/>
                    <a:pt x="105" y="148"/>
                  </a:cubicBezTo>
                  <a:cubicBezTo>
                    <a:pt x="105" y="148"/>
                    <a:pt x="65" y="206"/>
                    <a:pt x="0" y="159"/>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5" name="Freeform 260">
              <a:extLst>
                <a:ext uri="{FF2B5EF4-FFF2-40B4-BE49-F238E27FC236}">
                  <a16:creationId xmlns:a16="http://schemas.microsoft.com/office/drawing/2014/main" id="{F9ED6E38-E34B-46C6-A392-875818345A3A}"/>
                </a:ext>
              </a:extLst>
            </p:cNvPr>
            <p:cNvSpPr>
              <a:spLocks/>
            </p:cNvSpPr>
            <p:nvPr/>
          </p:nvSpPr>
          <p:spPr bwMode="auto">
            <a:xfrm>
              <a:off x="14005907" y="4747175"/>
              <a:ext cx="442191" cy="217148"/>
            </a:xfrm>
            <a:custGeom>
              <a:avLst/>
              <a:gdLst>
                <a:gd name="T0" fmla="*/ 70 w 186"/>
                <a:gd name="T1" fmla="*/ 91 h 91"/>
                <a:gd name="T2" fmla="*/ 2 w 186"/>
                <a:gd name="T3" fmla="*/ 31 h 91"/>
                <a:gd name="T4" fmla="*/ 28 w 186"/>
                <a:gd name="T5" fmla="*/ 6 h 91"/>
                <a:gd name="T6" fmla="*/ 100 w 186"/>
                <a:gd name="T7" fmla="*/ 59 h 91"/>
                <a:gd name="T8" fmla="*/ 186 w 186"/>
                <a:gd name="T9" fmla="*/ 60 h 91"/>
                <a:gd name="T10" fmla="*/ 160 w 186"/>
                <a:gd name="T11" fmla="*/ 84 h 91"/>
                <a:gd name="T12" fmla="*/ 70 w 186"/>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86" h="91">
                  <a:moveTo>
                    <a:pt x="70" y="91"/>
                  </a:moveTo>
                  <a:cubicBezTo>
                    <a:pt x="2" y="31"/>
                    <a:pt x="2" y="31"/>
                    <a:pt x="2" y="31"/>
                  </a:cubicBezTo>
                  <a:cubicBezTo>
                    <a:pt x="2" y="31"/>
                    <a:pt x="0" y="0"/>
                    <a:pt x="28" y="6"/>
                  </a:cubicBezTo>
                  <a:cubicBezTo>
                    <a:pt x="100" y="59"/>
                    <a:pt x="100" y="59"/>
                    <a:pt x="100" y="59"/>
                  </a:cubicBezTo>
                  <a:cubicBezTo>
                    <a:pt x="186" y="60"/>
                    <a:pt x="186" y="60"/>
                    <a:pt x="186" y="60"/>
                  </a:cubicBezTo>
                  <a:cubicBezTo>
                    <a:pt x="186" y="60"/>
                    <a:pt x="156" y="59"/>
                    <a:pt x="160" y="84"/>
                  </a:cubicBezTo>
                  <a:lnTo>
                    <a:pt x="70" y="91"/>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6" name="Freeform 261">
              <a:extLst>
                <a:ext uri="{FF2B5EF4-FFF2-40B4-BE49-F238E27FC236}">
                  <a16:creationId xmlns:a16="http://schemas.microsoft.com/office/drawing/2014/main" id="{659B0960-35F8-46D5-90F4-A3E72E08018E}"/>
                </a:ext>
              </a:extLst>
            </p:cNvPr>
            <p:cNvSpPr>
              <a:spLocks/>
            </p:cNvSpPr>
            <p:nvPr/>
          </p:nvSpPr>
          <p:spPr bwMode="auto">
            <a:xfrm>
              <a:off x="13994063" y="4414215"/>
              <a:ext cx="356647" cy="421134"/>
            </a:xfrm>
            <a:custGeom>
              <a:avLst/>
              <a:gdLst>
                <a:gd name="T0" fmla="*/ 131 w 150"/>
                <a:gd name="T1" fmla="*/ 28 h 177"/>
                <a:gd name="T2" fmla="*/ 85 w 150"/>
                <a:gd name="T3" fmla="*/ 1 h 177"/>
                <a:gd name="T4" fmla="*/ 84 w 150"/>
                <a:gd name="T5" fmla="*/ 1 h 177"/>
                <a:gd name="T6" fmla="*/ 84 w 150"/>
                <a:gd name="T7" fmla="*/ 0 h 177"/>
                <a:gd name="T8" fmla="*/ 75 w 150"/>
                <a:gd name="T9" fmla="*/ 0 h 177"/>
                <a:gd name="T10" fmla="*/ 66 w 150"/>
                <a:gd name="T11" fmla="*/ 0 h 177"/>
                <a:gd name="T12" fmla="*/ 66 w 150"/>
                <a:gd name="T13" fmla="*/ 1 h 177"/>
                <a:gd name="T14" fmla="*/ 65 w 150"/>
                <a:gd name="T15" fmla="*/ 1 h 177"/>
                <a:gd name="T16" fmla="*/ 18 w 150"/>
                <a:gd name="T17" fmla="*/ 28 h 177"/>
                <a:gd name="T18" fmla="*/ 12 w 150"/>
                <a:gd name="T19" fmla="*/ 128 h 177"/>
                <a:gd name="T20" fmla="*/ 75 w 150"/>
                <a:gd name="T21" fmla="*/ 177 h 177"/>
                <a:gd name="T22" fmla="*/ 138 w 150"/>
                <a:gd name="T23" fmla="*/ 128 h 177"/>
                <a:gd name="T24" fmla="*/ 131 w 150"/>
                <a:gd name="T25" fmla="*/ 2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77">
                  <a:moveTo>
                    <a:pt x="131" y="28"/>
                  </a:moveTo>
                  <a:cubicBezTo>
                    <a:pt x="121" y="13"/>
                    <a:pt x="103" y="1"/>
                    <a:pt x="85" y="1"/>
                  </a:cubicBezTo>
                  <a:cubicBezTo>
                    <a:pt x="85" y="1"/>
                    <a:pt x="84" y="1"/>
                    <a:pt x="84" y="1"/>
                  </a:cubicBezTo>
                  <a:cubicBezTo>
                    <a:pt x="84" y="0"/>
                    <a:pt x="84" y="0"/>
                    <a:pt x="84" y="0"/>
                  </a:cubicBezTo>
                  <a:cubicBezTo>
                    <a:pt x="84" y="0"/>
                    <a:pt x="79" y="0"/>
                    <a:pt x="75" y="0"/>
                  </a:cubicBezTo>
                  <a:cubicBezTo>
                    <a:pt x="70" y="0"/>
                    <a:pt x="66" y="0"/>
                    <a:pt x="66" y="0"/>
                  </a:cubicBezTo>
                  <a:cubicBezTo>
                    <a:pt x="66" y="1"/>
                    <a:pt x="66" y="1"/>
                    <a:pt x="66" y="1"/>
                  </a:cubicBezTo>
                  <a:cubicBezTo>
                    <a:pt x="65" y="1"/>
                    <a:pt x="65" y="1"/>
                    <a:pt x="65" y="1"/>
                  </a:cubicBezTo>
                  <a:cubicBezTo>
                    <a:pt x="47" y="1"/>
                    <a:pt x="29" y="13"/>
                    <a:pt x="18" y="28"/>
                  </a:cubicBezTo>
                  <a:cubicBezTo>
                    <a:pt x="0" y="53"/>
                    <a:pt x="8" y="109"/>
                    <a:pt x="12" y="128"/>
                  </a:cubicBezTo>
                  <a:cubicBezTo>
                    <a:pt x="23" y="170"/>
                    <a:pt x="49" y="177"/>
                    <a:pt x="75" y="177"/>
                  </a:cubicBezTo>
                  <a:cubicBezTo>
                    <a:pt x="101" y="177"/>
                    <a:pt x="127" y="170"/>
                    <a:pt x="138" y="128"/>
                  </a:cubicBezTo>
                  <a:cubicBezTo>
                    <a:pt x="142" y="111"/>
                    <a:pt x="150" y="55"/>
                    <a:pt x="131" y="28"/>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7" name="Oval 262">
              <a:extLst>
                <a:ext uri="{FF2B5EF4-FFF2-40B4-BE49-F238E27FC236}">
                  <a16:creationId xmlns:a16="http://schemas.microsoft.com/office/drawing/2014/main" id="{5CA37F87-626C-432A-9C99-6EA64677419B}"/>
                </a:ext>
              </a:extLst>
            </p:cNvPr>
            <p:cNvSpPr>
              <a:spLocks noChangeArrowheads="1"/>
            </p:cNvSpPr>
            <p:nvPr/>
          </p:nvSpPr>
          <p:spPr bwMode="auto">
            <a:xfrm>
              <a:off x="14271749" y="4606359"/>
              <a:ext cx="28953" cy="43430"/>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8" name="Oval 263">
              <a:extLst>
                <a:ext uri="{FF2B5EF4-FFF2-40B4-BE49-F238E27FC236}">
                  <a16:creationId xmlns:a16="http://schemas.microsoft.com/office/drawing/2014/main" id="{F19298D7-607B-4A4D-BAC1-68599D20CD0C}"/>
                </a:ext>
              </a:extLst>
            </p:cNvPr>
            <p:cNvSpPr>
              <a:spLocks noChangeArrowheads="1"/>
            </p:cNvSpPr>
            <p:nvPr/>
          </p:nvSpPr>
          <p:spPr bwMode="auto">
            <a:xfrm>
              <a:off x="14167781" y="4616886"/>
              <a:ext cx="27637" cy="42114"/>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9" name="Freeform 264">
              <a:extLst>
                <a:ext uri="{FF2B5EF4-FFF2-40B4-BE49-F238E27FC236}">
                  <a16:creationId xmlns:a16="http://schemas.microsoft.com/office/drawing/2014/main" id="{3E4F60F7-4F59-4CFE-BF21-CCEA94BB2718}"/>
                </a:ext>
              </a:extLst>
            </p:cNvPr>
            <p:cNvSpPr>
              <a:spLocks/>
            </p:cNvSpPr>
            <p:nvPr/>
          </p:nvSpPr>
          <p:spPr bwMode="auto">
            <a:xfrm>
              <a:off x="14233584" y="4614255"/>
              <a:ext cx="38165" cy="97387"/>
            </a:xfrm>
            <a:custGeom>
              <a:avLst/>
              <a:gdLst>
                <a:gd name="T0" fmla="*/ 0 w 16"/>
                <a:gd name="T1" fmla="*/ 40 h 41"/>
                <a:gd name="T2" fmla="*/ 1 w 16"/>
                <a:gd name="T3" fmla="*/ 40 h 41"/>
                <a:gd name="T4" fmla="*/ 3 w 16"/>
                <a:gd name="T5" fmla="*/ 40 h 41"/>
                <a:gd name="T6" fmla="*/ 8 w 16"/>
                <a:gd name="T7" fmla="*/ 38 h 41"/>
                <a:gd name="T8" fmla="*/ 10 w 16"/>
                <a:gd name="T9" fmla="*/ 37 h 41"/>
                <a:gd name="T10" fmla="*/ 11 w 16"/>
                <a:gd name="T11" fmla="*/ 36 h 41"/>
                <a:gd name="T12" fmla="*/ 12 w 16"/>
                <a:gd name="T13" fmla="*/ 36 h 41"/>
                <a:gd name="T14" fmla="*/ 13 w 16"/>
                <a:gd name="T15" fmla="*/ 34 h 41"/>
                <a:gd name="T16" fmla="*/ 13 w 16"/>
                <a:gd name="T17" fmla="*/ 34 h 41"/>
                <a:gd name="T18" fmla="*/ 13 w 16"/>
                <a:gd name="T19" fmla="*/ 33 h 41"/>
                <a:gd name="T20" fmla="*/ 14 w 16"/>
                <a:gd name="T21" fmla="*/ 33 h 41"/>
                <a:gd name="T22" fmla="*/ 13 w 16"/>
                <a:gd name="T23" fmla="*/ 33 h 41"/>
                <a:gd name="T24" fmla="*/ 12 w 16"/>
                <a:gd name="T25" fmla="*/ 31 h 41"/>
                <a:gd name="T26" fmla="*/ 11 w 16"/>
                <a:gd name="T27" fmla="*/ 29 h 41"/>
                <a:gd name="T28" fmla="*/ 9 w 16"/>
                <a:gd name="T29" fmla="*/ 27 h 41"/>
                <a:gd name="T30" fmla="*/ 7 w 16"/>
                <a:gd name="T31" fmla="*/ 25 h 41"/>
                <a:gd name="T32" fmla="*/ 4 w 16"/>
                <a:gd name="T33" fmla="*/ 21 h 41"/>
                <a:gd name="T34" fmla="*/ 3 w 16"/>
                <a:gd name="T35" fmla="*/ 18 h 41"/>
                <a:gd name="T36" fmla="*/ 2 w 16"/>
                <a:gd name="T37" fmla="*/ 16 h 41"/>
                <a:gd name="T38" fmla="*/ 1 w 16"/>
                <a:gd name="T39" fmla="*/ 12 h 41"/>
                <a:gd name="T40" fmla="*/ 1 w 16"/>
                <a:gd name="T41" fmla="*/ 8 h 41"/>
                <a:gd name="T42" fmla="*/ 1 w 16"/>
                <a:gd name="T43" fmla="*/ 5 h 41"/>
                <a:gd name="T44" fmla="*/ 1 w 16"/>
                <a:gd name="T45" fmla="*/ 2 h 41"/>
                <a:gd name="T46" fmla="*/ 1 w 16"/>
                <a:gd name="T47" fmla="*/ 0 h 41"/>
                <a:gd name="T48" fmla="*/ 2 w 16"/>
                <a:gd name="T49" fmla="*/ 2 h 41"/>
                <a:gd name="T50" fmla="*/ 2 w 16"/>
                <a:gd name="T51" fmla="*/ 4 h 41"/>
                <a:gd name="T52" fmla="*/ 3 w 16"/>
                <a:gd name="T53" fmla="*/ 7 h 41"/>
                <a:gd name="T54" fmla="*/ 3 w 16"/>
                <a:gd name="T55" fmla="*/ 11 h 41"/>
                <a:gd name="T56" fmla="*/ 5 w 16"/>
                <a:gd name="T57" fmla="*/ 15 h 41"/>
                <a:gd name="T58" fmla="*/ 6 w 16"/>
                <a:gd name="T59" fmla="*/ 17 h 41"/>
                <a:gd name="T60" fmla="*/ 7 w 16"/>
                <a:gd name="T61" fmla="*/ 19 h 41"/>
                <a:gd name="T62" fmla="*/ 9 w 16"/>
                <a:gd name="T63" fmla="*/ 24 h 41"/>
                <a:gd name="T64" fmla="*/ 11 w 16"/>
                <a:gd name="T65" fmla="*/ 26 h 41"/>
                <a:gd name="T66" fmla="*/ 13 w 16"/>
                <a:gd name="T67" fmla="*/ 28 h 41"/>
                <a:gd name="T68" fmla="*/ 14 w 16"/>
                <a:gd name="T69" fmla="*/ 30 h 41"/>
                <a:gd name="T70" fmla="*/ 16 w 16"/>
                <a:gd name="T71" fmla="*/ 32 h 41"/>
                <a:gd name="T72" fmla="*/ 16 w 16"/>
                <a:gd name="T73" fmla="*/ 32 h 41"/>
                <a:gd name="T74" fmla="*/ 16 w 16"/>
                <a:gd name="T75" fmla="*/ 33 h 41"/>
                <a:gd name="T76" fmla="*/ 16 w 16"/>
                <a:gd name="T77" fmla="*/ 33 h 41"/>
                <a:gd name="T78" fmla="*/ 16 w 16"/>
                <a:gd name="T79" fmla="*/ 33 h 41"/>
                <a:gd name="T80" fmla="*/ 16 w 16"/>
                <a:gd name="T81" fmla="*/ 33 h 41"/>
                <a:gd name="T82" fmla="*/ 16 w 16"/>
                <a:gd name="T83" fmla="*/ 33 h 41"/>
                <a:gd name="T84" fmla="*/ 16 w 16"/>
                <a:gd name="T85" fmla="*/ 34 h 41"/>
                <a:gd name="T86" fmla="*/ 15 w 16"/>
                <a:gd name="T87" fmla="*/ 34 h 41"/>
                <a:gd name="T88" fmla="*/ 15 w 16"/>
                <a:gd name="T89" fmla="*/ 35 h 41"/>
                <a:gd name="T90" fmla="*/ 13 w 16"/>
                <a:gd name="T91" fmla="*/ 37 h 41"/>
                <a:gd name="T92" fmla="*/ 12 w 16"/>
                <a:gd name="T93" fmla="*/ 38 h 41"/>
                <a:gd name="T94" fmla="*/ 11 w 16"/>
                <a:gd name="T95" fmla="*/ 38 h 41"/>
                <a:gd name="T96" fmla="*/ 9 w 16"/>
                <a:gd name="T97" fmla="*/ 39 h 41"/>
                <a:gd name="T98" fmla="*/ 2 w 16"/>
                <a:gd name="T99" fmla="*/ 41 h 41"/>
                <a:gd name="T100" fmla="*/ 1 w 16"/>
                <a:gd name="T101" fmla="*/ 41 h 41"/>
                <a:gd name="T102" fmla="*/ 0 w 16"/>
                <a:gd name="T10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41">
                  <a:moveTo>
                    <a:pt x="0" y="40"/>
                  </a:moveTo>
                  <a:cubicBezTo>
                    <a:pt x="0" y="40"/>
                    <a:pt x="0" y="40"/>
                    <a:pt x="1" y="40"/>
                  </a:cubicBezTo>
                  <a:cubicBezTo>
                    <a:pt x="1" y="40"/>
                    <a:pt x="2" y="40"/>
                    <a:pt x="3" y="40"/>
                  </a:cubicBezTo>
                  <a:cubicBezTo>
                    <a:pt x="4" y="40"/>
                    <a:pt x="6" y="39"/>
                    <a:pt x="8" y="38"/>
                  </a:cubicBezTo>
                  <a:cubicBezTo>
                    <a:pt x="9" y="38"/>
                    <a:pt x="9" y="37"/>
                    <a:pt x="10" y="37"/>
                  </a:cubicBezTo>
                  <a:cubicBezTo>
                    <a:pt x="10" y="37"/>
                    <a:pt x="11" y="37"/>
                    <a:pt x="11" y="36"/>
                  </a:cubicBezTo>
                  <a:cubicBezTo>
                    <a:pt x="11" y="36"/>
                    <a:pt x="12" y="36"/>
                    <a:pt x="12" y="36"/>
                  </a:cubicBezTo>
                  <a:cubicBezTo>
                    <a:pt x="12" y="35"/>
                    <a:pt x="13" y="35"/>
                    <a:pt x="13" y="34"/>
                  </a:cubicBezTo>
                  <a:cubicBezTo>
                    <a:pt x="13" y="34"/>
                    <a:pt x="13" y="34"/>
                    <a:pt x="13" y="34"/>
                  </a:cubicBezTo>
                  <a:cubicBezTo>
                    <a:pt x="13" y="34"/>
                    <a:pt x="13" y="34"/>
                    <a:pt x="13" y="33"/>
                  </a:cubicBezTo>
                  <a:cubicBezTo>
                    <a:pt x="13" y="33"/>
                    <a:pt x="13" y="33"/>
                    <a:pt x="14" y="33"/>
                  </a:cubicBezTo>
                  <a:cubicBezTo>
                    <a:pt x="13" y="33"/>
                    <a:pt x="13" y="33"/>
                    <a:pt x="13" y="33"/>
                  </a:cubicBezTo>
                  <a:cubicBezTo>
                    <a:pt x="13" y="32"/>
                    <a:pt x="13" y="32"/>
                    <a:pt x="12" y="31"/>
                  </a:cubicBezTo>
                  <a:cubicBezTo>
                    <a:pt x="12" y="31"/>
                    <a:pt x="11" y="30"/>
                    <a:pt x="11" y="29"/>
                  </a:cubicBezTo>
                  <a:cubicBezTo>
                    <a:pt x="10" y="29"/>
                    <a:pt x="10" y="28"/>
                    <a:pt x="9" y="27"/>
                  </a:cubicBezTo>
                  <a:cubicBezTo>
                    <a:pt x="8" y="27"/>
                    <a:pt x="8" y="26"/>
                    <a:pt x="7" y="25"/>
                  </a:cubicBezTo>
                  <a:cubicBezTo>
                    <a:pt x="6" y="24"/>
                    <a:pt x="5" y="22"/>
                    <a:pt x="4" y="21"/>
                  </a:cubicBezTo>
                  <a:cubicBezTo>
                    <a:pt x="4" y="20"/>
                    <a:pt x="4" y="19"/>
                    <a:pt x="3" y="18"/>
                  </a:cubicBezTo>
                  <a:cubicBezTo>
                    <a:pt x="3" y="18"/>
                    <a:pt x="3" y="17"/>
                    <a:pt x="2" y="16"/>
                  </a:cubicBezTo>
                  <a:cubicBezTo>
                    <a:pt x="2" y="15"/>
                    <a:pt x="2" y="13"/>
                    <a:pt x="1" y="12"/>
                  </a:cubicBezTo>
                  <a:cubicBezTo>
                    <a:pt x="1" y="10"/>
                    <a:pt x="1" y="9"/>
                    <a:pt x="1" y="8"/>
                  </a:cubicBezTo>
                  <a:cubicBezTo>
                    <a:pt x="1" y="7"/>
                    <a:pt x="1" y="5"/>
                    <a:pt x="1" y="5"/>
                  </a:cubicBezTo>
                  <a:cubicBezTo>
                    <a:pt x="1" y="4"/>
                    <a:pt x="1" y="3"/>
                    <a:pt x="1" y="2"/>
                  </a:cubicBezTo>
                  <a:cubicBezTo>
                    <a:pt x="1" y="1"/>
                    <a:pt x="1" y="0"/>
                    <a:pt x="1" y="0"/>
                  </a:cubicBezTo>
                  <a:cubicBezTo>
                    <a:pt x="2" y="0"/>
                    <a:pt x="2" y="1"/>
                    <a:pt x="2" y="2"/>
                  </a:cubicBezTo>
                  <a:cubicBezTo>
                    <a:pt x="2" y="3"/>
                    <a:pt x="2" y="3"/>
                    <a:pt x="2" y="4"/>
                  </a:cubicBezTo>
                  <a:cubicBezTo>
                    <a:pt x="2" y="5"/>
                    <a:pt x="2" y="6"/>
                    <a:pt x="3" y="7"/>
                  </a:cubicBezTo>
                  <a:cubicBezTo>
                    <a:pt x="3" y="9"/>
                    <a:pt x="3" y="10"/>
                    <a:pt x="3" y="11"/>
                  </a:cubicBezTo>
                  <a:cubicBezTo>
                    <a:pt x="4" y="12"/>
                    <a:pt x="4" y="14"/>
                    <a:pt x="5" y="15"/>
                  </a:cubicBezTo>
                  <a:cubicBezTo>
                    <a:pt x="5" y="16"/>
                    <a:pt x="5" y="17"/>
                    <a:pt x="6" y="17"/>
                  </a:cubicBezTo>
                  <a:cubicBezTo>
                    <a:pt x="6" y="18"/>
                    <a:pt x="6" y="19"/>
                    <a:pt x="7" y="19"/>
                  </a:cubicBezTo>
                  <a:cubicBezTo>
                    <a:pt x="8" y="21"/>
                    <a:pt x="8" y="22"/>
                    <a:pt x="9" y="24"/>
                  </a:cubicBezTo>
                  <a:cubicBezTo>
                    <a:pt x="10" y="24"/>
                    <a:pt x="10" y="25"/>
                    <a:pt x="11" y="26"/>
                  </a:cubicBezTo>
                  <a:cubicBezTo>
                    <a:pt x="12" y="26"/>
                    <a:pt x="12" y="27"/>
                    <a:pt x="13" y="28"/>
                  </a:cubicBezTo>
                  <a:cubicBezTo>
                    <a:pt x="13" y="28"/>
                    <a:pt x="14" y="29"/>
                    <a:pt x="14" y="30"/>
                  </a:cubicBezTo>
                  <a:cubicBezTo>
                    <a:pt x="15" y="30"/>
                    <a:pt x="16" y="31"/>
                    <a:pt x="16" y="32"/>
                  </a:cubicBezTo>
                  <a:cubicBezTo>
                    <a:pt x="16" y="32"/>
                    <a:pt x="16" y="32"/>
                    <a:pt x="16" y="32"/>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4"/>
                  </a:cubicBezTo>
                  <a:cubicBezTo>
                    <a:pt x="16" y="34"/>
                    <a:pt x="16" y="34"/>
                    <a:pt x="15" y="34"/>
                  </a:cubicBezTo>
                  <a:cubicBezTo>
                    <a:pt x="15" y="35"/>
                    <a:pt x="15" y="35"/>
                    <a:pt x="15" y="35"/>
                  </a:cubicBezTo>
                  <a:cubicBezTo>
                    <a:pt x="15" y="36"/>
                    <a:pt x="14" y="37"/>
                    <a:pt x="13" y="37"/>
                  </a:cubicBezTo>
                  <a:cubicBezTo>
                    <a:pt x="13" y="37"/>
                    <a:pt x="13" y="38"/>
                    <a:pt x="12" y="38"/>
                  </a:cubicBezTo>
                  <a:cubicBezTo>
                    <a:pt x="12" y="38"/>
                    <a:pt x="11" y="38"/>
                    <a:pt x="11" y="38"/>
                  </a:cubicBezTo>
                  <a:cubicBezTo>
                    <a:pt x="10" y="39"/>
                    <a:pt x="10" y="39"/>
                    <a:pt x="9" y="39"/>
                  </a:cubicBezTo>
                  <a:cubicBezTo>
                    <a:pt x="6" y="41"/>
                    <a:pt x="4" y="41"/>
                    <a:pt x="2" y="41"/>
                  </a:cubicBezTo>
                  <a:cubicBezTo>
                    <a:pt x="2" y="41"/>
                    <a:pt x="1" y="41"/>
                    <a:pt x="1" y="41"/>
                  </a:cubicBezTo>
                  <a:cubicBezTo>
                    <a:pt x="0" y="40"/>
                    <a:pt x="0" y="40"/>
                    <a:pt x="0" y="40"/>
                  </a:cubicBezTo>
                  <a:close/>
                </a:path>
              </a:pathLst>
            </a:custGeom>
            <a:solidFill>
              <a:srgbClr val="F4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0" name="Freeform 265">
              <a:extLst>
                <a:ext uri="{FF2B5EF4-FFF2-40B4-BE49-F238E27FC236}">
                  <a16:creationId xmlns:a16="http://schemas.microsoft.com/office/drawing/2014/main" id="{685B6E11-8C0E-45B3-9644-371B5CB9DFC2}"/>
                </a:ext>
              </a:extLst>
            </p:cNvPr>
            <p:cNvSpPr>
              <a:spLocks/>
            </p:cNvSpPr>
            <p:nvPr/>
          </p:nvSpPr>
          <p:spPr bwMode="auto">
            <a:xfrm>
              <a:off x="14380980" y="4890623"/>
              <a:ext cx="114495" cy="118444"/>
            </a:xfrm>
            <a:custGeom>
              <a:avLst/>
              <a:gdLst>
                <a:gd name="T0" fmla="*/ 2 w 48"/>
                <a:gd name="T1" fmla="*/ 24 h 50"/>
                <a:gd name="T2" fmla="*/ 11 w 48"/>
                <a:gd name="T3" fmla="*/ 28 h 50"/>
                <a:gd name="T4" fmla="*/ 15 w 48"/>
                <a:gd name="T5" fmla="*/ 39 h 50"/>
                <a:gd name="T6" fmla="*/ 10 w 48"/>
                <a:gd name="T7" fmla="*/ 50 h 50"/>
                <a:gd name="T8" fmla="*/ 14 w 48"/>
                <a:gd name="T9" fmla="*/ 50 h 50"/>
                <a:gd name="T10" fmla="*/ 26 w 48"/>
                <a:gd name="T11" fmla="*/ 47 h 50"/>
                <a:gd name="T12" fmla="*/ 43 w 48"/>
                <a:gd name="T13" fmla="*/ 38 h 50"/>
                <a:gd name="T14" fmla="*/ 48 w 48"/>
                <a:gd name="T15" fmla="*/ 30 h 50"/>
                <a:gd name="T16" fmla="*/ 45 w 48"/>
                <a:gd name="T17" fmla="*/ 16 h 50"/>
                <a:gd name="T18" fmla="*/ 40 w 48"/>
                <a:gd name="T19" fmla="*/ 4 h 50"/>
                <a:gd name="T20" fmla="*/ 28 w 48"/>
                <a:gd name="T21" fmla="*/ 0 h 50"/>
                <a:gd name="T22" fmla="*/ 17 w 48"/>
                <a:gd name="T23" fmla="*/ 2 h 50"/>
                <a:gd name="T24" fmla="*/ 4 w 48"/>
                <a:gd name="T25" fmla="*/ 6 h 50"/>
                <a:gd name="T26" fmla="*/ 0 w 48"/>
                <a:gd name="T27" fmla="*/ 16 h 50"/>
                <a:gd name="T28" fmla="*/ 2 w 48"/>
                <a:gd name="T2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0">
                  <a:moveTo>
                    <a:pt x="2" y="24"/>
                  </a:moveTo>
                  <a:cubicBezTo>
                    <a:pt x="11" y="28"/>
                    <a:pt x="11" y="28"/>
                    <a:pt x="11" y="28"/>
                  </a:cubicBezTo>
                  <a:cubicBezTo>
                    <a:pt x="11" y="28"/>
                    <a:pt x="15" y="36"/>
                    <a:pt x="15" y="39"/>
                  </a:cubicBezTo>
                  <a:cubicBezTo>
                    <a:pt x="15" y="42"/>
                    <a:pt x="10" y="50"/>
                    <a:pt x="10" y="50"/>
                  </a:cubicBezTo>
                  <a:cubicBezTo>
                    <a:pt x="10" y="50"/>
                    <a:pt x="12" y="50"/>
                    <a:pt x="14" y="50"/>
                  </a:cubicBezTo>
                  <a:cubicBezTo>
                    <a:pt x="16" y="50"/>
                    <a:pt x="23" y="48"/>
                    <a:pt x="26" y="47"/>
                  </a:cubicBezTo>
                  <a:cubicBezTo>
                    <a:pt x="28" y="46"/>
                    <a:pt x="43" y="38"/>
                    <a:pt x="43" y="38"/>
                  </a:cubicBezTo>
                  <a:cubicBezTo>
                    <a:pt x="43" y="38"/>
                    <a:pt x="48" y="34"/>
                    <a:pt x="48" y="30"/>
                  </a:cubicBezTo>
                  <a:cubicBezTo>
                    <a:pt x="48" y="26"/>
                    <a:pt x="45" y="16"/>
                    <a:pt x="45" y="16"/>
                  </a:cubicBezTo>
                  <a:cubicBezTo>
                    <a:pt x="40" y="4"/>
                    <a:pt x="40" y="4"/>
                    <a:pt x="40" y="4"/>
                  </a:cubicBezTo>
                  <a:cubicBezTo>
                    <a:pt x="28" y="0"/>
                    <a:pt x="28" y="0"/>
                    <a:pt x="28" y="0"/>
                  </a:cubicBezTo>
                  <a:cubicBezTo>
                    <a:pt x="17" y="2"/>
                    <a:pt x="17" y="2"/>
                    <a:pt x="17" y="2"/>
                  </a:cubicBezTo>
                  <a:cubicBezTo>
                    <a:pt x="4" y="6"/>
                    <a:pt x="4" y="6"/>
                    <a:pt x="4" y="6"/>
                  </a:cubicBezTo>
                  <a:cubicBezTo>
                    <a:pt x="0" y="16"/>
                    <a:pt x="0" y="16"/>
                    <a:pt x="0" y="16"/>
                  </a:cubicBezTo>
                  <a:lnTo>
                    <a:pt x="2" y="2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1" name="Freeform 266">
              <a:extLst>
                <a:ext uri="{FF2B5EF4-FFF2-40B4-BE49-F238E27FC236}">
                  <a16:creationId xmlns:a16="http://schemas.microsoft.com/office/drawing/2014/main" id="{8C0693C8-5951-4B54-92BC-95C613EF25D4}"/>
                </a:ext>
              </a:extLst>
            </p:cNvPr>
            <p:cNvSpPr>
              <a:spLocks/>
            </p:cNvSpPr>
            <p:nvPr/>
          </p:nvSpPr>
          <p:spPr bwMode="auto">
            <a:xfrm>
              <a:off x="14169097" y="4723486"/>
              <a:ext cx="111863" cy="47377"/>
            </a:xfrm>
            <a:custGeom>
              <a:avLst/>
              <a:gdLst>
                <a:gd name="T0" fmla="*/ 47 w 47"/>
                <a:gd name="T1" fmla="*/ 0 h 20"/>
                <a:gd name="T2" fmla="*/ 26 w 47"/>
                <a:gd name="T3" fmla="*/ 20 h 20"/>
                <a:gd name="T4" fmla="*/ 0 w 47"/>
                <a:gd name="T5" fmla="*/ 4 h 20"/>
                <a:gd name="T6" fmla="*/ 12 w 47"/>
                <a:gd name="T7" fmla="*/ 8 h 20"/>
                <a:gd name="T8" fmla="*/ 24 w 47"/>
                <a:gd name="T9" fmla="*/ 9 h 20"/>
                <a:gd name="T10" fmla="*/ 36 w 47"/>
                <a:gd name="T11" fmla="*/ 7 h 20"/>
                <a:gd name="T12" fmla="*/ 47 w 4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7" h="20">
                  <a:moveTo>
                    <a:pt x="47" y="0"/>
                  </a:moveTo>
                  <a:cubicBezTo>
                    <a:pt x="47" y="0"/>
                    <a:pt x="44" y="17"/>
                    <a:pt x="26" y="20"/>
                  </a:cubicBezTo>
                  <a:cubicBezTo>
                    <a:pt x="26" y="20"/>
                    <a:pt x="1" y="18"/>
                    <a:pt x="0" y="4"/>
                  </a:cubicBezTo>
                  <a:cubicBezTo>
                    <a:pt x="12" y="8"/>
                    <a:pt x="12" y="8"/>
                    <a:pt x="12" y="8"/>
                  </a:cubicBezTo>
                  <a:cubicBezTo>
                    <a:pt x="24" y="9"/>
                    <a:pt x="24" y="9"/>
                    <a:pt x="24" y="9"/>
                  </a:cubicBezTo>
                  <a:cubicBezTo>
                    <a:pt x="36" y="7"/>
                    <a:pt x="36" y="7"/>
                    <a:pt x="36" y="7"/>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2" name="Freeform 267">
              <a:extLst>
                <a:ext uri="{FF2B5EF4-FFF2-40B4-BE49-F238E27FC236}">
                  <a16:creationId xmlns:a16="http://schemas.microsoft.com/office/drawing/2014/main" id="{70A57E6E-3F34-4B60-9121-3FD2A535D8B8}"/>
                </a:ext>
              </a:extLst>
            </p:cNvPr>
            <p:cNvSpPr>
              <a:spLocks/>
            </p:cNvSpPr>
            <p:nvPr/>
          </p:nvSpPr>
          <p:spPr bwMode="auto">
            <a:xfrm>
              <a:off x="14577071" y="5122247"/>
              <a:ext cx="492200" cy="200039"/>
            </a:xfrm>
            <a:custGeom>
              <a:avLst/>
              <a:gdLst>
                <a:gd name="T0" fmla="*/ 80 w 207"/>
                <a:gd name="T1" fmla="*/ 1 h 84"/>
                <a:gd name="T2" fmla="*/ 130 w 207"/>
                <a:gd name="T3" fmla="*/ 12 h 84"/>
                <a:gd name="T4" fmla="*/ 173 w 207"/>
                <a:gd name="T5" fmla="*/ 24 h 84"/>
                <a:gd name="T6" fmla="*/ 198 w 207"/>
                <a:gd name="T7" fmla="*/ 40 h 84"/>
                <a:gd name="T8" fmla="*/ 207 w 207"/>
                <a:gd name="T9" fmla="*/ 52 h 84"/>
                <a:gd name="T10" fmla="*/ 206 w 207"/>
                <a:gd name="T11" fmla="*/ 84 h 84"/>
                <a:gd name="T12" fmla="*/ 7 w 207"/>
                <a:gd name="T13" fmla="*/ 39 h 84"/>
                <a:gd name="T14" fmla="*/ 0 w 207"/>
                <a:gd name="T15" fmla="*/ 18 h 84"/>
                <a:gd name="T16" fmla="*/ 18 w 207"/>
                <a:gd name="T17" fmla="*/ 0 h 84"/>
                <a:gd name="T18" fmla="*/ 80 w 207"/>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84">
                  <a:moveTo>
                    <a:pt x="80" y="1"/>
                  </a:moveTo>
                  <a:cubicBezTo>
                    <a:pt x="80" y="1"/>
                    <a:pt x="124" y="10"/>
                    <a:pt x="130" y="12"/>
                  </a:cubicBezTo>
                  <a:cubicBezTo>
                    <a:pt x="136" y="14"/>
                    <a:pt x="173" y="24"/>
                    <a:pt x="173" y="24"/>
                  </a:cubicBezTo>
                  <a:cubicBezTo>
                    <a:pt x="198" y="40"/>
                    <a:pt x="198" y="40"/>
                    <a:pt x="198" y="40"/>
                  </a:cubicBezTo>
                  <a:cubicBezTo>
                    <a:pt x="207" y="52"/>
                    <a:pt x="207" y="52"/>
                    <a:pt x="207" y="52"/>
                  </a:cubicBezTo>
                  <a:cubicBezTo>
                    <a:pt x="206" y="84"/>
                    <a:pt x="206" y="84"/>
                    <a:pt x="206" y="84"/>
                  </a:cubicBezTo>
                  <a:cubicBezTo>
                    <a:pt x="206" y="84"/>
                    <a:pt x="21" y="50"/>
                    <a:pt x="7" y="39"/>
                  </a:cubicBezTo>
                  <a:cubicBezTo>
                    <a:pt x="0" y="18"/>
                    <a:pt x="0" y="18"/>
                    <a:pt x="0" y="18"/>
                  </a:cubicBezTo>
                  <a:cubicBezTo>
                    <a:pt x="18" y="0"/>
                    <a:pt x="18" y="0"/>
                    <a:pt x="18" y="0"/>
                  </a:cubicBezTo>
                  <a:lnTo>
                    <a:pt x="80" y="1"/>
                  </a:lnTo>
                  <a:close/>
                </a:path>
              </a:pathLst>
            </a:custGeom>
            <a:solidFill>
              <a:srgbClr val="83A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3" name="Freeform 268">
              <a:extLst>
                <a:ext uri="{FF2B5EF4-FFF2-40B4-BE49-F238E27FC236}">
                  <a16:creationId xmlns:a16="http://schemas.microsoft.com/office/drawing/2014/main" id="{564E40CB-1C9F-4845-A71F-77EEBA60DD42}"/>
                </a:ext>
              </a:extLst>
            </p:cNvPr>
            <p:cNvSpPr>
              <a:spLocks/>
            </p:cNvSpPr>
            <p:nvPr/>
          </p:nvSpPr>
          <p:spPr bwMode="auto">
            <a:xfrm>
              <a:off x="14754736" y="4769548"/>
              <a:ext cx="464563" cy="177667"/>
            </a:xfrm>
            <a:custGeom>
              <a:avLst/>
              <a:gdLst>
                <a:gd name="T0" fmla="*/ 87 w 195"/>
                <a:gd name="T1" fmla="*/ 75 h 75"/>
                <a:gd name="T2" fmla="*/ 9 w 195"/>
                <a:gd name="T3" fmla="*/ 30 h 75"/>
                <a:gd name="T4" fmla="*/ 28 w 195"/>
                <a:gd name="T5" fmla="*/ 0 h 75"/>
                <a:gd name="T6" fmla="*/ 110 w 195"/>
                <a:gd name="T7" fmla="*/ 37 h 75"/>
                <a:gd name="T8" fmla="*/ 195 w 195"/>
                <a:gd name="T9" fmla="*/ 21 h 75"/>
                <a:gd name="T10" fmla="*/ 174 w 195"/>
                <a:gd name="T11" fmla="*/ 50 h 75"/>
                <a:gd name="T12" fmla="*/ 87 w 19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95" h="75">
                  <a:moveTo>
                    <a:pt x="87" y="75"/>
                  </a:moveTo>
                  <a:cubicBezTo>
                    <a:pt x="9" y="30"/>
                    <a:pt x="9" y="30"/>
                    <a:pt x="9" y="30"/>
                  </a:cubicBezTo>
                  <a:cubicBezTo>
                    <a:pt x="9" y="30"/>
                    <a:pt x="0" y="0"/>
                    <a:pt x="28" y="0"/>
                  </a:cubicBezTo>
                  <a:cubicBezTo>
                    <a:pt x="110" y="37"/>
                    <a:pt x="110" y="37"/>
                    <a:pt x="110" y="37"/>
                  </a:cubicBezTo>
                  <a:cubicBezTo>
                    <a:pt x="195" y="21"/>
                    <a:pt x="195" y="21"/>
                    <a:pt x="195" y="21"/>
                  </a:cubicBezTo>
                  <a:cubicBezTo>
                    <a:pt x="195" y="21"/>
                    <a:pt x="165" y="26"/>
                    <a:pt x="174" y="50"/>
                  </a:cubicBezTo>
                  <a:lnTo>
                    <a:pt x="87" y="75"/>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4" name="Freeform 269">
              <a:extLst>
                <a:ext uri="{FF2B5EF4-FFF2-40B4-BE49-F238E27FC236}">
                  <a16:creationId xmlns:a16="http://schemas.microsoft.com/office/drawing/2014/main" id="{7B30938C-4033-4939-B86E-1CDBE3B3FA74}"/>
                </a:ext>
              </a:extLst>
            </p:cNvPr>
            <p:cNvSpPr>
              <a:spLocks/>
            </p:cNvSpPr>
            <p:nvPr/>
          </p:nvSpPr>
          <p:spPr bwMode="auto">
            <a:xfrm>
              <a:off x="15162709" y="4819556"/>
              <a:ext cx="115812" cy="126341"/>
            </a:xfrm>
            <a:custGeom>
              <a:avLst/>
              <a:gdLst>
                <a:gd name="T0" fmla="*/ 3 w 49"/>
                <a:gd name="T1" fmla="*/ 29 h 53"/>
                <a:gd name="T2" fmla="*/ 12 w 49"/>
                <a:gd name="T3" fmla="*/ 31 h 53"/>
                <a:gd name="T4" fmla="*/ 19 w 49"/>
                <a:gd name="T5" fmla="*/ 41 h 53"/>
                <a:gd name="T6" fmla="*/ 16 w 49"/>
                <a:gd name="T7" fmla="*/ 53 h 53"/>
                <a:gd name="T8" fmla="*/ 20 w 49"/>
                <a:gd name="T9" fmla="*/ 52 h 53"/>
                <a:gd name="T10" fmla="*/ 31 w 49"/>
                <a:gd name="T11" fmla="*/ 47 h 53"/>
                <a:gd name="T12" fmla="*/ 46 w 49"/>
                <a:gd name="T13" fmla="*/ 35 h 53"/>
                <a:gd name="T14" fmla="*/ 49 w 49"/>
                <a:gd name="T15" fmla="*/ 25 h 53"/>
                <a:gd name="T16" fmla="*/ 43 w 49"/>
                <a:gd name="T17" fmla="*/ 12 h 53"/>
                <a:gd name="T18" fmla="*/ 36 w 49"/>
                <a:gd name="T19" fmla="*/ 2 h 53"/>
                <a:gd name="T20" fmla="*/ 24 w 49"/>
                <a:gd name="T21" fmla="*/ 0 h 53"/>
                <a:gd name="T22" fmla="*/ 13 w 49"/>
                <a:gd name="T23" fmla="*/ 4 h 53"/>
                <a:gd name="T24" fmla="*/ 2 w 49"/>
                <a:gd name="T25" fmla="*/ 11 h 53"/>
                <a:gd name="T26" fmla="*/ 0 w 49"/>
                <a:gd name="T27" fmla="*/ 22 h 53"/>
                <a:gd name="T28" fmla="*/ 3 w 49"/>
                <a:gd name="T2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3">
                  <a:moveTo>
                    <a:pt x="3" y="29"/>
                  </a:moveTo>
                  <a:cubicBezTo>
                    <a:pt x="12" y="31"/>
                    <a:pt x="12" y="31"/>
                    <a:pt x="12" y="31"/>
                  </a:cubicBezTo>
                  <a:cubicBezTo>
                    <a:pt x="12" y="31"/>
                    <a:pt x="18" y="38"/>
                    <a:pt x="19" y="41"/>
                  </a:cubicBezTo>
                  <a:cubicBezTo>
                    <a:pt x="19" y="44"/>
                    <a:pt x="16" y="53"/>
                    <a:pt x="16" y="53"/>
                  </a:cubicBezTo>
                  <a:cubicBezTo>
                    <a:pt x="16" y="53"/>
                    <a:pt x="18" y="53"/>
                    <a:pt x="20" y="52"/>
                  </a:cubicBezTo>
                  <a:cubicBezTo>
                    <a:pt x="22" y="52"/>
                    <a:pt x="28" y="49"/>
                    <a:pt x="31" y="47"/>
                  </a:cubicBezTo>
                  <a:cubicBezTo>
                    <a:pt x="33" y="45"/>
                    <a:pt x="46" y="35"/>
                    <a:pt x="46" y="35"/>
                  </a:cubicBezTo>
                  <a:cubicBezTo>
                    <a:pt x="46" y="35"/>
                    <a:pt x="49" y="29"/>
                    <a:pt x="49" y="25"/>
                  </a:cubicBezTo>
                  <a:cubicBezTo>
                    <a:pt x="48" y="21"/>
                    <a:pt x="43" y="12"/>
                    <a:pt x="43" y="12"/>
                  </a:cubicBezTo>
                  <a:cubicBezTo>
                    <a:pt x="36" y="2"/>
                    <a:pt x="36" y="2"/>
                    <a:pt x="36" y="2"/>
                  </a:cubicBezTo>
                  <a:cubicBezTo>
                    <a:pt x="24" y="0"/>
                    <a:pt x="24" y="0"/>
                    <a:pt x="24" y="0"/>
                  </a:cubicBezTo>
                  <a:cubicBezTo>
                    <a:pt x="13" y="4"/>
                    <a:pt x="13" y="4"/>
                    <a:pt x="13" y="4"/>
                  </a:cubicBezTo>
                  <a:cubicBezTo>
                    <a:pt x="2" y="11"/>
                    <a:pt x="2" y="11"/>
                    <a:pt x="2" y="11"/>
                  </a:cubicBezTo>
                  <a:cubicBezTo>
                    <a:pt x="0" y="22"/>
                    <a:pt x="0" y="22"/>
                    <a:pt x="0" y="22"/>
                  </a:cubicBezTo>
                  <a:lnTo>
                    <a:pt x="3" y="29"/>
                  </a:ln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5" name="Freeform 270">
              <a:extLst>
                <a:ext uri="{FF2B5EF4-FFF2-40B4-BE49-F238E27FC236}">
                  <a16:creationId xmlns:a16="http://schemas.microsoft.com/office/drawing/2014/main" id="{E8A0FA62-627D-4499-9DEF-A0520D30C6CE}"/>
                </a:ext>
              </a:extLst>
            </p:cNvPr>
            <p:cNvSpPr>
              <a:spLocks/>
            </p:cNvSpPr>
            <p:nvPr/>
          </p:nvSpPr>
          <p:spPr bwMode="auto">
            <a:xfrm>
              <a:off x="14666561" y="4632679"/>
              <a:ext cx="119759" cy="125024"/>
            </a:xfrm>
            <a:custGeom>
              <a:avLst/>
              <a:gdLst>
                <a:gd name="T0" fmla="*/ 47 w 50"/>
                <a:gd name="T1" fmla="*/ 23 h 52"/>
                <a:gd name="T2" fmla="*/ 29 w 50"/>
                <a:gd name="T3" fmla="*/ 50 h 52"/>
                <a:gd name="T4" fmla="*/ 2 w 50"/>
                <a:gd name="T5" fmla="*/ 31 h 52"/>
                <a:gd name="T6" fmla="*/ 21 w 50"/>
                <a:gd name="T7" fmla="*/ 2 h 52"/>
                <a:gd name="T8" fmla="*/ 47 w 50"/>
                <a:gd name="T9" fmla="*/ 23 h 52"/>
              </a:gdLst>
              <a:ahLst/>
              <a:cxnLst>
                <a:cxn ang="0">
                  <a:pos x="T0" y="T1"/>
                </a:cxn>
                <a:cxn ang="0">
                  <a:pos x="T2" y="T3"/>
                </a:cxn>
                <a:cxn ang="0">
                  <a:pos x="T4" y="T5"/>
                </a:cxn>
                <a:cxn ang="0">
                  <a:pos x="T6" y="T7"/>
                </a:cxn>
                <a:cxn ang="0">
                  <a:pos x="T8" y="T9"/>
                </a:cxn>
              </a:cxnLst>
              <a:rect l="0" t="0" r="r" b="b"/>
              <a:pathLst>
                <a:path w="50" h="52">
                  <a:moveTo>
                    <a:pt x="47" y="23"/>
                  </a:moveTo>
                  <a:cubicBezTo>
                    <a:pt x="50" y="36"/>
                    <a:pt x="42" y="48"/>
                    <a:pt x="29" y="50"/>
                  </a:cubicBezTo>
                  <a:cubicBezTo>
                    <a:pt x="17" y="52"/>
                    <a:pt x="5" y="45"/>
                    <a:pt x="2" y="31"/>
                  </a:cubicBezTo>
                  <a:cubicBezTo>
                    <a:pt x="0" y="18"/>
                    <a:pt x="8" y="5"/>
                    <a:pt x="21" y="2"/>
                  </a:cubicBezTo>
                  <a:cubicBezTo>
                    <a:pt x="33" y="0"/>
                    <a:pt x="45" y="9"/>
                    <a:pt x="47" y="23"/>
                  </a:cubicBez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6" name="Freeform 271">
              <a:extLst>
                <a:ext uri="{FF2B5EF4-FFF2-40B4-BE49-F238E27FC236}">
                  <a16:creationId xmlns:a16="http://schemas.microsoft.com/office/drawing/2014/main" id="{86BD4AA0-598F-467E-BD70-95995E3D4877}"/>
                </a:ext>
              </a:extLst>
            </p:cNvPr>
            <p:cNvSpPr>
              <a:spLocks/>
            </p:cNvSpPr>
            <p:nvPr/>
          </p:nvSpPr>
          <p:spPr bwMode="auto">
            <a:xfrm>
              <a:off x="14577070" y="4785340"/>
              <a:ext cx="477723" cy="490884"/>
            </a:xfrm>
            <a:custGeom>
              <a:avLst/>
              <a:gdLst>
                <a:gd name="T0" fmla="*/ 0 w 201"/>
                <a:gd name="T1" fmla="*/ 159 h 206"/>
                <a:gd name="T2" fmla="*/ 102 w 201"/>
                <a:gd name="T3" fmla="*/ 7 h 206"/>
                <a:gd name="T4" fmla="*/ 96 w 201"/>
                <a:gd name="T5" fmla="*/ 6 h 206"/>
                <a:gd name="T6" fmla="*/ 144 w 201"/>
                <a:gd name="T7" fmla="*/ 56 h 206"/>
                <a:gd name="T8" fmla="*/ 105 w 201"/>
                <a:gd name="T9" fmla="*/ 148 h 206"/>
                <a:gd name="T10" fmla="*/ 0 w 201"/>
                <a:gd name="T11" fmla="*/ 159 h 206"/>
              </a:gdLst>
              <a:ahLst/>
              <a:cxnLst>
                <a:cxn ang="0">
                  <a:pos x="T0" y="T1"/>
                </a:cxn>
                <a:cxn ang="0">
                  <a:pos x="T2" y="T3"/>
                </a:cxn>
                <a:cxn ang="0">
                  <a:pos x="T4" y="T5"/>
                </a:cxn>
                <a:cxn ang="0">
                  <a:pos x="T6" y="T7"/>
                </a:cxn>
                <a:cxn ang="0">
                  <a:pos x="T8" y="T9"/>
                </a:cxn>
                <a:cxn ang="0">
                  <a:pos x="T10" y="T11"/>
                </a:cxn>
              </a:cxnLst>
              <a:rect l="0" t="0" r="r" b="b"/>
              <a:pathLst>
                <a:path w="201" h="206">
                  <a:moveTo>
                    <a:pt x="0" y="159"/>
                  </a:moveTo>
                  <a:cubicBezTo>
                    <a:pt x="0" y="159"/>
                    <a:pt x="4" y="0"/>
                    <a:pt x="102" y="7"/>
                  </a:cubicBezTo>
                  <a:cubicBezTo>
                    <a:pt x="201" y="14"/>
                    <a:pt x="96" y="6"/>
                    <a:pt x="96" y="6"/>
                  </a:cubicBezTo>
                  <a:cubicBezTo>
                    <a:pt x="96" y="6"/>
                    <a:pt x="156" y="14"/>
                    <a:pt x="144" y="56"/>
                  </a:cubicBezTo>
                  <a:cubicBezTo>
                    <a:pt x="144" y="56"/>
                    <a:pt x="102" y="122"/>
                    <a:pt x="105" y="148"/>
                  </a:cubicBezTo>
                  <a:cubicBezTo>
                    <a:pt x="105" y="148"/>
                    <a:pt x="65" y="206"/>
                    <a:pt x="0" y="159"/>
                  </a:cubicBezTo>
                  <a:close/>
                </a:path>
              </a:pathLst>
            </a:custGeom>
            <a:solidFill>
              <a:srgbClr val="A3D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7" name="Freeform 272">
              <a:extLst>
                <a:ext uri="{FF2B5EF4-FFF2-40B4-BE49-F238E27FC236}">
                  <a16:creationId xmlns:a16="http://schemas.microsoft.com/office/drawing/2014/main" id="{DE1436DC-F18B-4C93-A6A7-D7F2FDD816C2}"/>
                </a:ext>
              </a:extLst>
            </p:cNvPr>
            <p:cNvSpPr>
              <a:spLocks/>
            </p:cNvSpPr>
            <p:nvPr/>
          </p:nvSpPr>
          <p:spPr bwMode="auto">
            <a:xfrm>
              <a:off x="14719203" y="4795868"/>
              <a:ext cx="443506" cy="215831"/>
            </a:xfrm>
            <a:custGeom>
              <a:avLst/>
              <a:gdLst>
                <a:gd name="T0" fmla="*/ 70 w 186"/>
                <a:gd name="T1" fmla="*/ 91 h 91"/>
                <a:gd name="T2" fmla="*/ 2 w 186"/>
                <a:gd name="T3" fmla="*/ 31 h 91"/>
                <a:gd name="T4" fmla="*/ 28 w 186"/>
                <a:gd name="T5" fmla="*/ 6 h 91"/>
                <a:gd name="T6" fmla="*/ 100 w 186"/>
                <a:gd name="T7" fmla="*/ 59 h 91"/>
                <a:gd name="T8" fmla="*/ 186 w 186"/>
                <a:gd name="T9" fmla="*/ 60 h 91"/>
                <a:gd name="T10" fmla="*/ 160 w 186"/>
                <a:gd name="T11" fmla="*/ 84 h 91"/>
                <a:gd name="T12" fmla="*/ 70 w 186"/>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86" h="91">
                  <a:moveTo>
                    <a:pt x="70" y="91"/>
                  </a:moveTo>
                  <a:cubicBezTo>
                    <a:pt x="2" y="31"/>
                    <a:pt x="2" y="31"/>
                    <a:pt x="2" y="31"/>
                  </a:cubicBezTo>
                  <a:cubicBezTo>
                    <a:pt x="2" y="31"/>
                    <a:pt x="0" y="0"/>
                    <a:pt x="28" y="6"/>
                  </a:cubicBezTo>
                  <a:cubicBezTo>
                    <a:pt x="100" y="59"/>
                    <a:pt x="100" y="59"/>
                    <a:pt x="100" y="59"/>
                  </a:cubicBezTo>
                  <a:cubicBezTo>
                    <a:pt x="186" y="60"/>
                    <a:pt x="186" y="60"/>
                    <a:pt x="186" y="60"/>
                  </a:cubicBezTo>
                  <a:cubicBezTo>
                    <a:pt x="186" y="60"/>
                    <a:pt x="156" y="59"/>
                    <a:pt x="160" y="84"/>
                  </a:cubicBezTo>
                  <a:lnTo>
                    <a:pt x="70" y="91"/>
                  </a:lnTo>
                  <a:close/>
                </a:path>
              </a:pathLst>
            </a:custGeom>
            <a:solidFill>
              <a:srgbClr val="73A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8" name="Freeform 273">
              <a:extLst>
                <a:ext uri="{FF2B5EF4-FFF2-40B4-BE49-F238E27FC236}">
                  <a16:creationId xmlns:a16="http://schemas.microsoft.com/office/drawing/2014/main" id="{D5200D30-6976-45B8-84CE-4B9963B18E95}"/>
                </a:ext>
              </a:extLst>
            </p:cNvPr>
            <p:cNvSpPr>
              <a:spLocks/>
            </p:cNvSpPr>
            <p:nvPr/>
          </p:nvSpPr>
          <p:spPr bwMode="auto">
            <a:xfrm>
              <a:off x="14707358" y="4461594"/>
              <a:ext cx="356647" cy="422450"/>
            </a:xfrm>
            <a:custGeom>
              <a:avLst/>
              <a:gdLst>
                <a:gd name="T0" fmla="*/ 131 w 150"/>
                <a:gd name="T1" fmla="*/ 28 h 177"/>
                <a:gd name="T2" fmla="*/ 85 w 150"/>
                <a:gd name="T3" fmla="*/ 1 h 177"/>
                <a:gd name="T4" fmla="*/ 84 w 150"/>
                <a:gd name="T5" fmla="*/ 1 h 177"/>
                <a:gd name="T6" fmla="*/ 84 w 150"/>
                <a:gd name="T7" fmla="*/ 0 h 177"/>
                <a:gd name="T8" fmla="*/ 75 w 150"/>
                <a:gd name="T9" fmla="*/ 0 h 177"/>
                <a:gd name="T10" fmla="*/ 66 w 150"/>
                <a:gd name="T11" fmla="*/ 0 h 177"/>
                <a:gd name="T12" fmla="*/ 66 w 150"/>
                <a:gd name="T13" fmla="*/ 1 h 177"/>
                <a:gd name="T14" fmla="*/ 65 w 150"/>
                <a:gd name="T15" fmla="*/ 1 h 177"/>
                <a:gd name="T16" fmla="*/ 18 w 150"/>
                <a:gd name="T17" fmla="*/ 28 h 177"/>
                <a:gd name="T18" fmla="*/ 12 w 150"/>
                <a:gd name="T19" fmla="*/ 128 h 177"/>
                <a:gd name="T20" fmla="*/ 75 w 150"/>
                <a:gd name="T21" fmla="*/ 177 h 177"/>
                <a:gd name="T22" fmla="*/ 138 w 150"/>
                <a:gd name="T23" fmla="*/ 128 h 177"/>
                <a:gd name="T24" fmla="*/ 131 w 150"/>
                <a:gd name="T25" fmla="*/ 2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77">
                  <a:moveTo>
                    <a:pt x="131" y="28"/>
                  </a:moveTo>
                  <a:cubicBezTo>
                    <a:pt x="121" y="13"/>
                    <a:pt x="103" y="1"/>
                    <a:pt x="85" y="1"/>
                  </a:cubicBezTo>
                  <a:cubicBezTo>
                    <a:pt x="85" y="1"/>
                    <a:pt x="84" y="1"/>
                    <a:pt x="84" y="1"/>
                  </a:cubicBezTo>
                  <a:cubicBezTo>
                    <a:pt x="84" y="0"/>
                    <a:pt x="84" y="0"/>
                    <a:pt x="84" y="0"/>
                  </a:cubicBezTo>
                  <a:cubicBezTo>
                    <a:pt x="84" y="0"/>
                    <a:pt x="79" y="0"/>
                    <a:pt x="75" y="0"/>
                  </a:cubicBezTo>
                  <a:cubicBezTo>
                    <a:pt x="70" y="0"/>
                    <a:pt x="66" y="0"/>
                    <a:pt x="66" y="0"/>
                  </a:cubicBezTo>
                  <a:cubicBezTo>
                    <a:pt x="66" y="1"/>
                    <a:pt x="66" y="1"/>
                    <a:pt x="66" y="1"/>
                  </a:cubicBezTo>
                  <a:cubicBezTo>
                    <a:pt x="65" y="1"/>
                    <a:pt x="65" y="1"/>
                    <a:pt x="65" y="1"/>
                  </a:cubicBezTo>
                  <a:cubicBezTo>
                    <a:pt x="47" y="1"/>
                    <a:pt x="29" y="13"/>
                    <a:pt x="18" y="28"/>
                  </a:cubicBezTo>
                  <a:cubicBezTo>
                    <a:pt x="0" y="53"/>
                    <a:pt x="8" y="109"/>
                    <a:pt x="12" y="128"/>
                  </a:cubicBezTo>
                  <a:cubicBezTo>
                    <a:pt x="23" y="170"/>
                    <a:pt x="49" y="177"/>
                    <a:pt x="75" y="177"/>
                  </a:cubicBezTo>
                  <a:cubicBezTo>
                    <a:pt x="101" y="177"/>
                    <a:pt x="127" y="170"/>
                    <a:pt x="138" y="128"/>
                  </a:cubicBezTo>
                  <a:cubicBezTo>
                    <a:pt x="142" y="111"/>
                    <a:pt x="150" y="55"/>
                    <a:pt x="131" y="28"/>
                  </a:cubicBez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59" name="Oval 274">
              <a:extLst>
                <a:ext uri="{FF2B5EF4-FFF2-40B4-BE49-F238E27FC236}">
                  <a16:creationId xmlns:a16="http://schemas.microsoft.com/office/drawing/2014/main" id="{DF7F0D22-8DC2-413C-A165-15B8B8631F7C}"/>
                </a:ext>
              </a:extLst>
            </p:cNvPr>
            <p:cNvSpPr>
              <a:spLocks noChangeArrowheads="1"/>
            </p:cNvSpPr>
            <p:nvPr/>
          </p:nvSpPr>
          <p:spPr bwMode="auto">
            <a:xfrm>
              <a:off x="14986360" y="4655052"/>
              <a:ext cx="27637" cy="42114"/>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0" name="Oval 275">
              <a:extLst>
                <a:ext uri="{FF2B5EF4-FFF2-40B4-BE49-F238E27FC236}">
                  <a16:creationId xmlns:a16="http://schemas.microsoft.com/office/drawing/2014/main" id="{1ABABA2E-6A00-44ED-869E-5545E2BFA57F}"/>
                </a:ext>
              </a:extLst>
            </p:cNvPr>
            <p:cNvSpPr>
              <a:spLocks noChangeArrowheads="1"/>
            </p:cNvSpPr>
            <p:nvPr/>
          </p:nvSpPr>
          <p:spPr bwMode="auto">
            <a:xfrm>
              <a:off x="14881076" y="4664264"/>
              <a:ext cx="28953" cy="43430"/>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1" name="Freeform 276">
              <a:extLst>
                <a:ext uri="{FF2B5EF4-FFF2-40B4-BE49-F238E27FC236}">
                  <a16:creationId xmlns:a16="http://schemas.microsoft.com/office/drawing/2014/main" id="{4A86EE91-0726-4C64-8C6E-2A42F7B03297}"/>
                </a:ext>
              </a:extLst>
            </p:cNvPr>
            <p:cNvSpPr>
              <a:spLocks/>
            </p:cNvSpPr>
            <p:nvPr/>
          </p:nvSpPr>
          <p:spPr bwMode="auto">
            <a:xfrm>
              <a:off x="14948194" y="4661632"/>
              <a:ext cx="38165" cy="97387"/>
            </a:xfrm>
            <a:custGeom>
              <a:avLst/>
              <a:gdLst>
                <a:gd name="T0" fmla="*/ 0 w 16"/>
                <a:gd name="T1" fmla="*/ 40 h 41"/>
                <a:gd name="T2" fmla="*/ 1 w 16"/>
                <a:gd name="T3" fmla="*/ 40 h 41"/>
                <a:gd name="T4" fmla="*/ 3 w 16"/>
                <a:gd name="T5" fmla="*/ 40 h 41"/>
                <a:gd name="T6" fmla="*/ 8 w 16"/>
                <a:gd name="T7" fmla="*/ 38 h 41"/>
                <a:gd name="T8" fmla="*/ 10 w 16"/>
                <a:gd name="T9" fmla="*/ 37 h 41"/>
                <a:gd name="T10" fmla="*/ 11 w 16"/>
                <a:gd name="T11" fmla="*/ 36 h 41"/>
                <a:gd name="T12" fmla="*/ 12 w 16"/>
                <a:gd name="T13" fmla="*/ 36 h 41"/>
                <a:gd name="T14" fmla="*/ 13 w 16"/>
                <a:gd name="T15" fmla="*/ 34 h 41"/>
                <a:gd name="T16" fmla="*/ 13 w 16"/>
                <a:gd name="T17" fmla="*/ 34 h 41"/>
                <a:gd name="T18" fmla="*/ 13 w 16"/>
                <a:gd name="T19" fmla="*/ 33 h 41"/>
                <a:gd name="T20" fmla="*/ 14 w 16"/>
                <a:gd name="T21" fmla="*/ 33 h 41"/>
                <a:gd name="T22" fmla="*/ 13 w 16"/>
                <a:gd name="T23" fmla="*/ 33 h 41"/>
                <a:gd name="T24" fmla="*/ 12 w 16"/>
                <a:gd name="T25" fmla="*/ 31 h 41"/>
                <a:gd name="T26" fmla="*/ 11 w 16"/>
                <a:gd name="T27" fmla="*/ 29 h 41"/>
                <a:gd name="T28" fmla="*/ 9 w 16"/>
                <a:gd name="T29" fmla="*/ 27 h 41"/>
                <a:gd name="T30" fmla="*/ 7 w 16"/>
                <a:gd name="T31" fmla="*/ 25 h 41"/>
                <a:gd name="T32" fmla="*/ 4 w 16"/>
                <a:gd name="T33" fmla="*/ 21 h 41"/>
                <a:gd name="T34" fmla="*/ 3 w 16"/>
                <a:gd name="T35" fmla="*/ 18 h 41"/>
                <a:gd name="T36" fmla="*/ 2 w 16"/>
                <a:gd name="T37" fmla="*/ 16 h 41"/>
                <a:gd name="T38" fmla="*/ 1 w 16"/>
                <a:gd name="T39" fmla="*/ 12 h 41"/>
                <a:gd name="T40" fmla="*/ 1 w 16"/>
                <a:gd name="T41" fmla="*/ 8 h 41"/>
                <a:gd name="T42" fmla="*/ 1 w 16"/>
                <a:gd name="T43" fmla="*/ 5 h 41"/>
                <a:gd name="T44" fmla="*/ 1 w 16"/>
                <a:gd name="T45" fmla="*/ 2 h 41"/>
                <a:gd name="T46" fmla="*/ 1 w 16"/>
                <a:gd name="T47" fmla="*/ 0 h 41"/>
                <a:gd name="T48" fmla="*/ 2 w 16"/>
                <a:gd name="T49" fmla="*/ 2 h 41"/>
                <a:gd name="T50" fmla="*/ 2 w 16"/>
                <a:gd name="T51" fmla="*/ 4 h 41"/>
                <a:gd name="T52" fmla="*/ 3 w 16"/>
                <a:gd name="T53" fmla="*/ 7 h 41"/>
                <a:gd name="T54" fmla="*/ 3 w 16"/>
                <a:gd name="T55" fmla="*/ 11 h 41"/>
                <a:gd name="T56" fmla="*/ 5 w 16"/>
                <a:gd name="T57" fmla="*/ 15 h 41"/>
                <a:gd name="T58" fmla="*/ 6 w 16"/>
                <a:gd name="T59" fmla="*/ 17 h 41"/>
                <a:gd name="T60" fmla="*/ 7 w 16"/>
                <a:gd name="T61" fmla="*/ 19 h 41"/>
                <a:gd name="T62" fmla="*/ 9 w 16"/>
                <a:gd name="T63" fmla="*/ 24 h 41"/>
                <a:gd name="T64" fmla="*/ 11 w 16"/>
                <a:gd name="T65" fmla="*/ 26 h 41"/>
                <a:gd name="T66" fmla="*/ 13 w 16"/>
                <a:gd name="T67" fmla="*/ 28 h 41"/>
                <a:gd name="T68" fmla="*/ 14 w 16"/>
                <a:gd name="T69" fmla="*/ 30 h 41"/>
                <a:gd name="T70" fmla="*/ 16 w 16"/>
                <a:gd name="T71" fmla="*/ 32 h 41"/>
                <a:gd name="T72" fmla="*/ 16 w 16"/>
                <a:gd name="T73" fmla="*/ 32 h 41"/>
                <a:gd name="T74" fmla="*/ 16 w 16"/>
                <a:gd name="T75" fmla="*/ 33 h 41"/>
                <a:gd name="T76" fmla="*/ 16 w 16"/>
                <a:gd name="T77" fmla="*/ 33 h 41"/>
                <a:gd name="T78" fmla="*/ 16 w 16"/>
                <a:gd name="T79" fmla="*/ 33 h 41"/>
                <a:gd name="T80" fmla="*/ 16 w 16"/>
                <a:gd name="T81" fmla="*/ 33 h 41"/>
                <a:gd name="T82" fmla="*/ 16 w 16"/>
                <a:gd name="T83" fmla="*/ 33 h 41"/>
                <a:gd name="T84" fmla="*/ 16 w 16"/>
                <a:gd name="T85" fmla="*/ 34 h 41"/>
                <a:gd name="T86" fmla="*/ 15 w 16"/>
                <a:gd name="T87" fmla="*/ 34 h 41"/>
                <a:gd name="T88" fmla="*/ 15 w 16"/>
                <a:gd name="T89" fmla="*/ 35 h 41"/>
                <a:gd name="T90" fmla="*/ 13 w 16"/>
                <a:gd name="T91" fmla="*/ 37 h 41"/>
                <a:gd name="T92" fmla="*/ 12 w 16"/>
                <a:gd name="T93" fmla="*/ 38 h 41"/>
                <a:gd name="T94" fmla="*/ 11 w 16"/>
                <a:gd name="T95" fmla="*/ 38 h 41"/>
                <a:gd name="T96" fmla="*/ 9 w 16"/>
                <a:gd name="T97" fmla="*/ 39 h 41"/>
                <a:gd name="T98" fmla="*/ 2 w 16"/>
                <a:gd name="T99" fmla="*/ 41 h 41"/>
                <a:gd name="T100" fmla="*/ 1 w 16"/>
                <a:gd name="T101" fmla="*/ 41 h 41"/>
                <a:gd name="T102" fmla="*/ 0 w 16"/>
                <a:gd name="T10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41">
                  <a:moveTo>
                    <a:pt x="0" y="40"/>
                  </a:moveTo>
                  <a:cubicBezTo>
                    <a:pt x="0" y="40"/>
                    <a:pt x="0" y="40"/>
                    <a:pt x="1" y="40"/>
                  </a:cubicBezTo>
                  <a:cubicBezTo>
                    <a:pt x="1" y="40"/>
                    <a:pt x="2" y="40"/>
                    <a:pt x="3" y="40"/>
                  </a:cubicBezTo>
                  <a:cubicBezTo>
                    <a:pt x="4" y="40"/>
                    <a:pt x="6" y="39"/>
                    <a:pt x="8" y="38"/>
                  </a:cubicBezTo>
                  <a:cubicBezTo>
                    <a:pt x="9" y="38"/>
                    <a:pt x="9" y="37"/>
                    <a:pt x="10" y="37"/>
                  </a:cubicBezTo>
                  <a:cubicBezTo>
                    <a:pt x="10" y="37"/>
                    <a:pt x="11" y="37"/>
                    <a:pt x="11" y="36"/>
                  </a:cubicBezTo>
                  <a:cubicBezTo>
                    <a:pt x="11" y="36"/>
                    <a:pt x="12" y="36"/>
                    <a:pt x="12" y="36"/>
                  </a:cubicBezTo>
                  <a:cubicBezTo>
                    <a:pt x="12" y="35"/>
                    <a:pt x="13" y="35"/>
                    <a:pt x="13" y="34"/>
                  </a:cubicBezTo>
                  <a:cubicBezTo>
                    <a:pt x="13" y="34"/>
                    <a:pt x="13" y="34"/>
                    <a:pt x="13" y="34"/>
                  </a:cubicBezTo>
                  <a:cubicBezTo>
                    <a:pt x="13" y="34"/>
                    <a:pt x="13" y="34"/>
                    <a:pt x="13" y="33"/>
                  </a:cubicBezTo>
                  <a:cubicBezTo>
                    <a:pt x="13" y="33"/>
                    <a:pt x="13" y="33"/>
                    <a:pt x="14" y="33"/>
                  </a:cubicBezTo>
                  <a:cubicBezTo>
                    <a:pt x="13" y="33"/>
                    <a:pt x="13" y="33"/>
                    <a:pt x="13" y="33"/>
                  </a:cubicBezTo>
                  <a:cubicBezTo>
                    <a:pt x="13" y="32"/>
                    <a:pt x="13" y="32"/>
                    <a:pt x="12" y="31"/>
                  </a:cubicBezTo>
                  <a:cubicBezTo>
                    <a:pt x="12" y="31"/>
                    <a:pt x="11" y="30"/>
                    <a:pt x="11" y="29"/>
                  </a:cubicBezTo>
                  <a:cubicBezTo>
                    <a:pt x="10" y="29"/>
                    <a:pt x="10" y="28"/>
                    <a:pt x="9" y="27"/>
                  </a:cubicBezTo>
                  <a:cubicBezTo>
                    <a:pt x="8" y="27"/>
                    <a:pt x="8" y="26"/>
                    <a:pt x="7" y="25"/>
                  </a:cubicBezTo>
                  <a:cubicBezTo>
                    <a:pt x="6" y="24"/>
                    <a:pt x="5" y="22"/>
                    <a:pt x="4" y="21"/>
                  </a:cubicBezTo>
                  <a:cubicBezTo>
                    <a:pt x="4" y="20"/>
                    <a:pt x="4" y="19"/>
                    <a:pt x="3" y="18"/>
                  </a:cubicBezTo>
                  <a:cubicBezTo>
                    <a:pt x="3" y="18"/>
                    <a:pt x="3" y="17"/>
                    <a:pt x="2" y="16"/>
                  </a:cubicBezTo>
                  <a:cubicBezTo>
                    <a:pt x="2" y="15"/>
                    <a:pt x="2" y="13"/>
                    <a:pt x="1" y="12"/>
                  </a:cubicBezTo>
                  <a:cubicBezTo>
                    <a:pt x="1" y="10"/>
                    <a:pt x="1" y="9"/>
                    <a:pt x="1" y="8"/>
                  </a:cubicBezTo>
                  <a:cubicBezTo>
                    <a:pt x="1" y="7"/>
                    <a:pt x="1" y="5"/>
                    <a:pt x="1" y="5"/>
                  </a:cubicBezTo>
                  <a:cubicBezTo>
                    <a:pt x="1" y="4"/>
                    <a:pt x="1" y="3"/>
                    <a:pt x="1" y="2"/>
                  </a:cubicBezTo>
                  <a:cubicBezTo>
                    <a:pt x="1" y="1"/>
                    <a:pt x="1" y="0"/>
                    <a:pt x="1" y="0"/>
                  </a:cubicBezTo>
                  <a:cubicBezTo>
                    <a:pt x="2" y="0"/>
                    <a:pt x="2" y="1"/>
                    <a:pt x="2" y="2"/>
                  </a:cubicBezTo>
                  <a:cubicBezTo>
                    <a:pt x="2" y="3"/>
                    <a:pt x="2" y="3"/>
                    <a:pt x="2" y="4"/>
                  </a:cubicBezTo>
                  <a:cubicBezTo>
                    <a:pt x="2" y="5"/>
                    <a:pt x="2" y="6"/>
                    <a:pt x="3" y="7"/>
                  </a:cubicBezTo>
                  <a:cubicBezTo>
                    <a:pt x="3" y="9"/>
                    <a:pt x="3" y="10"/>
                    <a:pt x="3" y="11"/>
                  </a:cubicBezTo>
                  <a:cubicBezTo>
                    <a:pt x="4" y="12"/>
                    <a:pt x="4" y="14"/>
                    <a:pt x="5" y="15"/>
                  </a:cubicBezTo>
                  <a:cubicBezTo>
                    <a:pt x="5" y="16"/>
                    <a:pt x="5" y="17"/>
                    <a:pt x="6" y="17"/>
                  </a:cubicBezTo>
                  <a:cubicBezTo>
                    <a:pt x="6" y="18"/>
                    <a:pt x="6" y="19"/>
                    <a:pt x="7" y="19"/>
                  </a:cubicBezTo>
                  <a:cubicBezTo>
                    <a:pt x="8" y="21"/>
                    <a:pt x="8" y="22"/>
                    <a:pt x="9" y="24"/>
                  </a:cubicBezTo>
                  <a:cubicBezTo>
                    <a:pt x="10" y="24"/>
                    <a:pt x="10" y="25"/>
                    <a:pt x="11" y="26"/>
                  </a:cubicBezTo>
                  <a:cubicBezTo>
                    <a:pt x="12" y="26"/>
                    <a:pt x="12" y="27"/>
                    <a:pt x="13" y="28"/>
                  </a:cubicBezTo>
                  <a:cubicBezTo>
                    <a:pt x="13" y="28"/>
                    <a:pt x="14" y="29"/>
                    <a:pt x="14" y="30"/>
                  </a:cubicBezTo>
                  <a:cubicBezTo>
                    <a:pt x="15" y="30"/>
                    <a:pt x="16" y="31"/>
                    <a:pt x="16" y="32"/>
                  </a:cubicBezTo>
                  <a:cubicBezTo>
                    <a:pt x="16" y="32"/>
                    <a:pt x="16" y="32"/>
                    <a:pt x="16" y="32"/>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4"/>
                  </a:cubicBezTo>
                  <a:cubicBezTo>
                    <a:pt x="16" y="34"/>
                    <a:pt x="16" y="34"/>
                    <a:pt x="15" y="34"/>
                  </a:cubicBezTo>
                  <a:cubicBezTo>
                    <a:pt x="15" y="35"/>
                    <a:pt x="15" y="35"/>
                    <a:pt x="15" y="35"/>
                  </a:cubicBezTo>
                  <a:cubicBezTo>
                    <a:pt x="15" y="36"/>
                    <a:pt x="14" y="37"/>
                    <a:pt x="13" y="37"/>
                  </a:cubicBezTo>
                  <a:cubicBezTo>
                    <a:pt x="13" y="37"/>
                    <a:pt x="13" y="38"/>
                    <a:pt x="12" y="38"/>
                  </a:cubicBezTo>
                  <a:cubicBezTo>
                    <a:pt x="12" y="38"/>
                    <a:pt x="11" y="38"/>
                    <a:pt x="11" y="38"/>
                  </a:cubicBezTo>
                  <a:cubicBezTo>
                    <a:pt x="10" y="39"/>
                    <a:pt x="10" y="39"/>
                    <a:pt x="9" y="39"/>
                  </a:cubicBezTo>
                  <a:cubicBezTo>
                    <a:pt x="6" y="41"/>
                    <a:pt x="4" y="41"/>
                    <a:pt x="2" y="41"/>
                  </a:cubicBezTo>
                  <a:cubicBezTo>
                    <a:pt x="2" y="41"/>
                    <a:pt x="1" y="41"/>
                    <a:pt x="1" y="41"/>
                  </a:cubicBezTo>
                  <a:cubicBezTo>
                    <a:pt x="0" y="40"/>
                    <a:pt x="0" y="40"/>
                    <a:pt x="0" y="40"/>
                  </a:cubicBezTo>
                  <a:close/>
                </a:path>
              </a:pathLst>
            </a:custGeom>
            <a:solidFill>
              <a:srgbClr val="48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2" name="Freeform 277">
              <a:extLst>
                <a:ext uri="{FF2B5EF4-FFF2-40B4-BE49-F238E27FC236}">
                  <a16:creationId xmlns:a16="http://schemas.microsoft.com/office/drawing/2014/main" id="{ADF264F1-9F4D-4586-A5C0-0D8DCAAC57D7}"/>
                </a:ext>
              </a:extLst>
            </p:cNvPr>
            <p:cNvSpPr>
              <a:spLocks/>
            </p:cNvSpPr>
            <p:nvPr/>
          </p:nvSpPr>
          <p:spPr bwMode="auto">
            <a:xfrm>
              <a:off x="14692881" y="4506339"/>
              <a:ext cx="135552" cy="190827"/>
            </a:xfrm>
            <a:custGeom>
              <a:avLst/>
              <a:gdLst>
                <a:gd name="T0" fmla="*/ 0 w 103"/>
                <a:gd name="T1" fmla="*/ 58 h 145"/>
                <a:gd name="T2" fmla="*/ 42 w 103"/>
                <a:gd name="T3" fmla="*/ 145 h 145"/>
                <a:gd name="T4" fmla="*/ 103 w 103"/>
                <a:gd name="T5" fmla="*/ 35 h 145"/>
                <a:gd name="T6" fmla="*/ 100 w 103"/>
                <a:gd name="T7" fmla="*/ 0 h 145"/>
                <a:gd name="T8" fmla="*/ 0 w 103"/>
                <a:gd name="T9" fmla="*/ 58 h 145"/>
              </a:gdLst>
              <a:ahLst/>
              <a:cxnLst>
                <a:cxn ang="0">
                  <a:pos x="T0" y="T1"/>
                </a:cxn>
                <a:cxn ang="0">
                  <a:pos x="T2" y="T3"/>
                </a:cxn>
                <a:cxn ang="0">
                  <a:pos x="T4" y="T5"/>
                </a:cxn>
                <a:cxn ang="0">
                  <a:pos x="T6" y="T7"/>
                </a:cxn>
                <a:cxn ang="0">
                  <a:pos x="T8" y="T9"/>
                </a:cxn>
              </a:cxnLst>
              <a:rect l="0" t="0" r="r" b="b"/>
              <a:pathLst>
                <a:path w="103" h="145">
                  <a:moveTo>
                    <a:pt x="0" y="58"/>
                  </a:moveTo>
                  <a:lnTo>
                    <a:pt x="42" y="145"/>
                  </a:lnTo>
                  <a:lnTo>
                    <a:pt x="103" y="35"/>
                  </a:lnTo>
                  <a:lnTo>
                    <a:pt x="100" y="0"/>
                  </a:lnTo>
                  <a:lnTo>
                    <a:pt x="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3" name="Freeform 278">
              <a:extLst>
                <a:ext uri="{FF2B5EF4-FFF2-40B4-BE49-F238E27FC236}">
                  <a16:creationId xmlns:a16="http://schemas.microsoft.com/office/drawing/2014/main" id="{8E3EAF58-9428-475A-BF79-668FCB26F9CE}"/>
                </a:ext>
              </a:extLst>
            </p:cNvPr>
            <p:cNvSpPr>
              <a:spLocks/>
            </p:cNvSpPr>
            <p:nvPr/>
          </p:nvSpPr>
          <p:spPr bwMode="auto">
            <a:xfrm>
              <a:off x="15095591" y="4938002"/>
              <a:ext cx="114495" cy="119760"/>
            </a:xfrm>
            <a:custGeom>
              <a:avLst/>
              <a:gdLst>
                <a:gd name="T0" fmla="*/ 2 w 48"/>
                <a:gd name="T1" fmla="*/ 24 h 50"/>
                <a:gd name="T2" fmla="*/ 11 w 48"/>
                <a:gd name="T3" fmla="*/ 28 h 50"/>
                <a:gd name="T4" fmla="*/ 15 w 48"/>
                <a:gd name="T5" fmla="*/ 39 h 50"/>
                <a:gd name="T6" fmla="*/ 10 w 48"/>
                <a:gd name="T7" fmla="*/ 50 h 50"/>
                <a:gd name="T8" fmla="*/ 14 w 48"/>
                <a:gd name="T9" fmla="*/ 50 h 50"/>
                <a:gd name="T10" fmla="*/ 26 w 48"/>
                <a:gd name="T11" fmla="*/ 47 h 50"/>
                <a:gd name="T12" fmla="*/ 43 w 48"/>
                <a:gd name="T13" fmla="*/ 38 h 50"/>
                <a:gd name="T14" fmla="*/ 48 w 48"/>
                <a:gd name="T15" fmla="*/ 30 h 50"/>
                <a:gd name="T16" fmla="*/ 45 w 48"/>
                <a:gd name="T17" fmla="*/ 16 h 50"/>
                <a:gd name="T18" fmla="*/ 40 w 48"/>
                <a:gd name="T19" fmla="*/ 4 h 50"/>
                <a:gd name="T20" fmla="*/ 28 w 48"/>
                <a:gd name="T21" fmla="*/ 0 h 50"/>
                <a:gd name="T22" fmla="*/ 17 w 48"/>
                <a:gd name="T23" fmla="*/ 2 h 50"/>
                <a:gd name="T24" fmla="*/ 4 w 48"/>
                <a:gd name="T25" fmla="*/ 6 h 50"/>
                <a:gd name="T26" fmla="*/ 0 w 48"/>
                <a:gd name="T27" fmla="*/ 16 h 50"/>
                <a:gd name="T28" fmla="*/ 2 w 48"/>
                <a:gd name="T2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0">
                  <a:moveTo>
                    <a:pt x="2" y="24"/>
                  </a:moveTo>
                  <a:cubicBezTo>
                    <a:pt x="11" y="28"/>
                    <a:pt x="11" y="28"/>
                    <a:pt x="11" y="28"/>
                  </a:cubicBezTo>
                  <a:cubicBezTo>
                    <a:pt x="11" y="28"/>
                    <a:pt x="15" y="36"/>
                    <a:pt x="15" y="39"/>
                  </a:cubicBezTo>
                  <a:cubicBezTo>
                    <a:pt x="15" y="42"/>
                    <a:pt x="10" y="50"/>
                    <a:pt x="10" y="50"/>
                  </a:cubicBezTo>
                  <a:cubicBezTo>
                    <a:pt x="10" y="50"/>
                    <a:pt x="12" y="50"/>
                    <a:pt x="14" y="50"/>
                  </a:cubicBezTo>
                  <a:cubicBezTo>
                    <a:pt x="16" y="50"/>
                    <a:pt x="23" y="48"/>
                    <a:pt x="26" y="47"/>
                  </a:cubicBezTo>
                  <a:cubicBezTo>
                    <a:pt x="28" y="46"/>
                    <a:pt x="43" y="38"/>
                    <a:pt x="43" y="38"/>
                  </a:cubicBezTo>
                  <a:cubicBezTo>
                    <a:pt x="43" y="38"/>
                    <a:pt x="48" y="34"/>
                    <a:pt x="48" y="30"/>
                  </a:cubicBezTo>
                  <a:cubicBezTo>
                    <a:pt x="48" y="26"/>
                    <a:pt x="45" y="16"/>
                    <a:pt x="45" y="16"/>
                  </a:cubicBezTo>
                  <a:cubicBezTo>
                    <a:pt x="40" y="4"/>
                    <a:pt x="40" y="4"/>
                    <a:pt x="40" y="4"/>
                  </a:cubicBezTo>
                  <a:cubicBezTo>
                    <a:pt x="28" y="0"/>
                    <a:pt x="28" y="0"/>
                    <a:pt x="28" y="0"/>
                  </a:cubicBezTo>
                  <a:cubicBezTo>
                    <a:pt x="17" y="2"/>
                    <a:pt x="17" y="2"/>
                    <a:pt x="17" y="2"/>
                  </a:cubicBezTo>
                  <a:cubicBezTo>
                    <a:pt x="4" y="6"/>
                    <a:pt x="4" y="6"/>
                    <a:pt x="4" y="6"/>
                  </a:cubicBezTo>
                  <a:cubicBezTo>
                    <a:pt x="0" y="16"/>
                    <a:pt x="0" y="16"/>
                    <a:pt x="0" y="16"/>
                  </a:cubicBezTo>
                  <a:lnTo>
                    <a:pt x="2" y="24"/>
                  </a:lnTo>
                  <a:close/>
                </a:path>
              </a:pathLst>
            </a:custGeom>
            <a:solidFill>
              <a:srgbClr val="BF73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4" name="Freeform 279">
              <a:extLst>
                <a:ext uri="{FF2B5EF4-FFF2-40B4-BE49-F238E27FC236}">
                  <a16:creationId xmlns:a16="http://schemas.microsoft.com/office/drawing/2014/main" id="{63821A55-79AA-447B-A63A-238D0AFDE70B}"/>
                </a:ext>
              </a:extLst>
            </p:cNvPr>
            <p:cNvSpPr>
              <a:spLocks/>
            </p:cNvSpPr>
            <p:nvPr/>
          </p:nvSpPr>
          <p:spPr bwMode="auto">
            <a:xfrm>
              <a:off x="14883708" y="4770864"/>
              <a:ext cx="111863" cy="48694"/>
            </a:xfrm>
            <a:custGeom>
              <a:avLst/>
              <a:gdLst>
                <a:gd name="T0" fmla="*/ 47 w 47"/>
                <a:gd name="T1" fmla="*/ 0 h 20"/>
                <a:gd name="T2" fmla="*/ 26 w 47"/>
                <a:gd name="T3" fmla="*/ 20 h 20"/>
                <a:gd name="T4" fmla="*/ 0 w 47"/>
                <a:gd name="T5" fmla="*/ 4 h 20"/>
                <a:gd name="T6" fmla="*/ 12 w 47"/>
                <a:gd name="T7" fmla="*/ 8 h 20"/>
                <a:gd name="T8" fmla="*/ 24 w 47"/>
                <a:gd name="T9" fmla="*/ 9 h 20"/>
                <a:gd name="T10" fmla="*/ 36 w 47"/>
                <a:gd name="T11" fmla="*/ 7 h 20"/>
                <a:gd name="T12" fmla="*/ 47 w 4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7" h="20">
                  <a:moveTo>
                    <a:pt x="47" y="0"/>
                  </a:moveTo>
                  <a:cubicBezTo>
                    <a:pt x="47" y="0"/>
                    <a:pt x="44" y="17"/>
                    <a:pt x="26" y="20"/>
                  </a:cubicBezTo>
                  <a:cubicBezTo>
                    <a:pt x="26" y="20"/>
                    <a:pt x="1" y="18"/>
                    <a:pt x="0" y="4"/>
                  </a:cubicBezTo>
                  <a:cubicBezTo>
                    <a:pt x="12" y="8"/>
                    <a:pt x="12" y="8"/>
                    <a:pt x="12" y="8"/>
                  </a:cubicBezTo>
                  <a:cubicBezTo>
                    <a:pt x="24" y="9"/>
                    <a:pt x="24" y="9"/>
                    <a:pt x="24" y="9"/>
                  </a:cubicBezTo>
                  <a:cubicBezTo>
                    <a:pt x="36" y="7"/>
                    <a:pt x="36" y="7"/>
                    <a:pt x="36" y="7"/>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5" name="Freeform 280">
              <a:extLst>
                <a:ext uri="{FF2B5EF4-FFF2-40B4-BE49-F238E27FC236}">
                  <a16:creationId xmlns:a16="http://schemas.microsoft.com/office/drawing/2014/main" id="{00D16E7D-3040-4A57-A297-73A4AA237DAC}"/>
                </a:ext>
              </a:extLst>
            </p:cNvPr>
            <p:cNvSpPr>
              <a:spLocks/>
            </p:cNvSpPr>
            <p:nvPr/>
          </p:nvSpPr>
          <p:spPr bwMode="auto">
            <a:xfrm>
              <a:off x="13258395" y="4480018"/>
              <a:ext cx="118444" cy="125024"/>
            </a:xfrm>
            <a:custGeom>
              <a:avLst/>
              <a:gdLst>
                <a:gd name="T0" fmla="*/ 47 w 50"/>
                <a:gd name="T1" fmla="*/ 23 h 52"/>
                <a:gd name="T2" fmla="*/ 29 w 50"/>
                <a:gd name="T3" fmla="*/ 50 h 52"/>
                <a:gd name="T4" fmla="*/ 2 w 50"/>
                <a:gd name="T5" fmla="*/ 31 h 52"/>
                <a:gd name="T6" fmla="*/ 21 w 50"/>
                <a:gd name="T7" fmla="*/ 2 h 52"/>
                <a:gd name="T8" fmla="*/ 47 w 50"/>
                <a:gd name="T9" fmla="*/ 23 h 52"/>
              </a:gdLst>
              <a:ahLst/>
              <a:cxnLst>
                <a:cxn ang="0">
                  <a:pos x="T0" y="T1"/>
                </a:cxn>
                <a:cxn ang="0">
                  <a:pos x="T2" y="T3"/>
                </a:cxn>
                <a:cxn ang="0">
                  <a:pos x="T4" y="T5"/>
                </a:cxn>
                <a:cxn ang="0">
                  <a:pos x="T6" y="T7"/>
                </a:cxn>
                <a:cxn ang="0">
                  <a:pos x="T8" y="T9"/>
                </a:cxn>
              </a:cxnLst>
              <a:rect l="0" t="0" r="r" b="b"/>
              <a:pathLst>
                <a:path w="50" h="52">
                  <a:moveTo>
                    <a:pt x="47" y="23"/>
                  </a:moveTo>
                  <a:cubicBezTo>
                    <a:pt x="50" y="36"/>
                    <a:pt x="42" y="48"/>
                    <a:pt x="29" y="50"/>
                  </a:cubicBezTo>
                  <a:cubicBezTo>
                    <a:pt x="17" y="52"/>
                    <a:pt x="5" y="45"/>
                    <a:pt x="2" y="31"/>
                  </a:cubicBezTo>
                  <a:cubicBezTo>
                    <a:pt x="0" y="18"/>
                    <a:pt x="8" y="5"/>
                    <a:pt x="21" y="2"/>
                  </a:cubicBezTo>
                  <a:cubicBezTo>
                    <a:pt x="33" y="0"/>
                    <a:pt x="45" y="9"/>
                    <a:pt x="47" y="23"/>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6" name="Freeform 281">
              <a:extLst>
                <a:ext uri="{FF2B5EF4-FFF2-40B4-BE49-F238E27FC236}">
                  <a16:creationId xmlns:a16="http://schemas.microsoft.com/office/drawing/2014/main" id="{D167CDAF-F2D8-4B5D-8E95-C27799F96AD7}"/>
                </a:ext>
              </a:extLst>
            </p:cNvPr>
            <p:cNvSpPr>
              <a:spLocks/>
            </p:cNvSpPr>
            <p:nvPr/>
          </p:nvSpPr>
          <p:spPr bwMode="auto">
            <a:xfrm>
              <a:off x="13297876" y="4308933"/>
              <a:ext cx="357964" cy="422450"/>
            </a:xfrm>
            <a:custGeom>
              <a:avLst/>
              <a:gdLst>
                <a:gd name="T0" fmla="*/ 131 w 150"/>
                <a:gd name="T1" fmla="*/ 28 h 177"/>
                <a:gd name="T2" fmla="*/ 85 w 150"/>
                <a:gd name="T3" fmla="*/ 1 h 177"/>
                <a:gd name="T4" fmla="*/ 84 w 150"/>
                <a:gd name="T5" fmla="*/ 1 h 177"/>
                <a:gd name="T6" fmla="*/ 84 w 150"/>
                <a:gd name="T7" fmla="*/ 0 h 177"/>
                <a:gd name="T8" fmla="*/ 75 w 150"/>
                <a:gd name="T9" fmla="*/ 0 h 177"/>
                <a:gd name="T10" fmla="*/ 66 w 150"/>
                <a:gd name="T11" fmla="*/ 0 h 177"/>
                <a:gd name="T12" fmla="*/ 66 w 150"/>
                <a:gd name="T13" fmla="*/ 1 h 177"/>
                <a:gd name="T14" fmla="*/ 65 w 150"/>
                <a:gd name="T15" fmla="*/ 1 h 177"/>
                <a:gd name="T16" fmla="*/ 18 w 150"/>
                <a:gd name="T17" fmla="*/ 28 h 177"/>
                <a:gd name="T18" fmla="*/ 12 w 150"/>
                <a:gd name="T19" fmla="*/ 128 h 177"/>
                <a:gd name="T20" fmla="*/ 75 w 150"/>
                <a:gd name="T21" fmla="*/ 177 h 177"/>
                <a:gd name="T22" fmla="*/ 138 w 150"/>
                <a:gd name="T23" fmla="*/ 128 h 177"/>
                <a:gd name="T24" fmla="*/ 131 w 150"/>
                <a:gd name="T25" fmla="*/ 2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77">
                  <a:moveTo>
                    <a:pt x="131" y="28"/>
                  </a:moveTo>
                  <a:cubicBezTo>
                    <a:pt x="121" y="13"/>
                    <a:pt x="103" y="1"/>
                    <a:pt x="85" y="1"/>
                  </a:cubicBezTo>
                  <a:cubicBezTo>
                    <a:pt x="85" y="1"/>
                    <a:pt x="84" y="1"/>
                    <a:pt x="84" y="1"/>
                  </a:cubicBezTo>
                  <a:cubicBezTo>
                    <a:pt x="84" y="0"/>
                    <a:pt x="84" y="0"/>
                    <a:pt x="84" y="0"/>
                  </a:cubicBezTo>
                  <a:cubicBezTo>
                    <a:pt x="84" y="0"/>
                    <a:pt x="79" y="0"/>
                    <a:pt x="75" y="0"/>
                  </a:cubicBezTo>
                  <a:cubicBezTo>
                    <a:pt x="70" y="0"/>
                    <a:pt x="66" y="0"/>
                    <a:pt x="66" y="0"/>
                  </a:cubicBezTo>
                  <a:cubicBezTo>
                    <a:pt x="66" y="1"/>
                    <a:pt x="66" y="1"/>
                    <a:pt x="66" y="1"/>
                  </a:cubicBezTo>
                  <a:cubicBezTo>
                    <a:pt x="65" y="1"/>
                    <a:pt x="65" y="1"/>
                    <a:pt x="65" y="1"/>
                  </a:cubicBezTo>
                  <a:cubicBezTo>
                    <a:pt x="47" y="1"/>
                    <a:pt x="29" y="13"/>
                    <a:pt x="18" y="28"/>
                  </a:cubicBezTo>
                  <a:cubicBezTo>
                    <a:pt x="0" y="53"/>
                    <a:pt x="8" y="109"/>
                    <a:pt x="12" y="128"/>
                  </a:cubicBezTo>
                  <a:cubicBezTo>
                    <a:pt x="23" y="170"/>
                    <a:pt x="49" y="177"/>
                    <a:pt x="75" y="177"/>
                  </a:cubicBezTo>
                  <a:cubicBezTo>
                    <a:pt x="101" y="177"/>
                    <a:pt x="127" y="170"/>
                    <a:pt x="138" y="128"/>
                  </a:cubicBezTo>
                  <a:cubicBezTo>
                    <a:pt x="142" y="111"/>
                    <a:pt x="150" y="55"/>
                    <a:pt x="131" y="28"/>
                  </a:cubicBez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7" name="Oval 282">
              <a:extLst>
                <a:ext uri="{FF2B5EF4-FFF2-40B4-BE49-F238E27FC236}">
                  <a16:creationId xmlns:a16="http://schemas.microsoft.com/office/drawing/2014/main" id="{C67BE9EE-3D9E-4084-9C61-9ABB628390A7}"/>
                </a:ext>
              </a:extLst>
            </p:cNvPr>
            <p:cNvSpPr>
              <a:spLocks noChangeArrowheads="1"/>
            </p:cNvSpPr>
            <p:nvPr/>
          </p:nvSpPr>
          <p:spPr bwMode="auto">
            <a:xfrm>
              <a:off x="13576878" y="4502391"/>
              <a:ext cx="28953" cy="42114"/>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8" name="Oval 283">
              <a:extLst>
                <a:ext uri="{FF2B5EF4-FFF2-40B4-BE49-F238E27FC236}">
                  <a16:creationId xmlns:a16="http://schemas.microsoft.com/office/drawing/2014/main" id="{3D056EF4-23D5-4EDC-BD61-BD024C5989CA}"/>
                </a:ext>
              </a:extLst>
            </p:cNvPr>
            <p:cNvSpPr>
              <a:spLocks noChangeArrowheads="1"/>
            </p:cNvSpPr>
            <p:nvPr/>
          </p:nvSpPr>
          <p:spPr bwMode="auto">
            <a:xfrm>
              <a:off x="13472910" y="4511603"/>
              <a:ext cx="27637" cy="43430"/>
            </a:xfrm>
            <a:prstGeom prst="ellipse">
              <a:avLst/>
            </a:pr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69" name="Freeform 284">
              <a:extLst>
                <a:ext uri="{FF2B5EF4-FFF2-40B4-BE49-F238E27FC236}">
                  <a16:creationId xmlns:a16="http://schemas.microsoft.com/office/drawing/2014/main" id="{849D8CDD-3961-412A-90B1-3D967263B7A4}"/>
                </a:ext>
              </a:extLst>
            </p:cNvPr>
            <p:cNvSpPr>
              <a:spLocks/>
            </p:cNvSpPr>
            <p:nvPr/>
          </p:nvSpPr>
          <p:spPr bwMode="auto">
            <a:xfrm>
              <a:off x="13538713" y="4508971"/>
              <a:ext cx="38165" cy="97387"/>
            </a:xfrm>
            <a:custGeom>
              <a:avLst/>
              <a:gdLst>
                <a:gd name="T0" fmla="*/ 0 w 16"/>
                <a:gd name="T1" fmla="*/ 40 h 41"/>
                <a:gd name="T2" fmla="*/ 1 w 16"/>
                <a:gd name="T3" fmla="*/ 40 h 41"/>
                <a:gd name="T4" fmla="*/ 3 w 16"/>
                <a:gd name="T5" fmla="*/ 40 h 41"/>
                <a:gd name="T6" fmla="*/ 8 w 16"/>
                <a:gd name="T7" fmla="*/ 38 h 41"/>
                <a:gd name="T8" fmla="*/ 10 w 16"/>
                <a:gd name="T9" fmla="*/ 37 h 41"/>
                <a:gd name="T10" fmla="*/ 11 w 16"/>
                <a:gd name="T11" fmla="*/ 36 h 41"/>
                <a:gd name="T12" fmla="*/ 12 w 16"/>
                <a:gd name="T13" fmla="*/ 36 h 41"/>
                <a:gd name="T14" fmla="*/ 13 w 16"/>
                <a:gd name="T15" fmla="*/ 34 h 41"/>
                <a:gd name="T16" fmla="*/ 13 w 16"/>
                <a:gd name="T17" fmla="*/ 34 h 41"/>
                <a:gd name="T18" fmla="*/ 13 w 16"/>
                <a:gd name="T19" fmla="*/ 33 h 41"/>
                <a:gd name="T20" fmla="*/ 14 w 16"/>
                <a:gd name="T21" fmla="*/ 33 h 41"/>
                <a:gd name="T22" fmla="*/ 13 w 16"/>
                <a:gd name="T23" fmla="*/ 33 h 41"/>
                <a:gd name="T24" fmla="*/ 12 w 16"/>
                <a:gd name="T25" fmla="*/ 31 h 41"/>
                <a:gd name="T26" fmla="*/ 11 w 16"/>
                <a:gd name="T27" fmla="*/ 29 h 41"/>
                <a:gd name="T28" fmla="*/ 9 w 16"/>
                <a:gd name="T29" fmla="*/ 27 h 41"/>
                <a:gd name="T30" fmla="*/ 7 w 16"/>
                <a:gd name="T31" fmla="*/ 25 h 41"/>
                <a:gd name="T32" fmla="*/ 4 w 16"/>
                <a:gd name="T33" fmla="*/ 21 h 41"/>
                <a:gd name="T34" fmla="*/ 3 w 16"/>
                <a:gd name="T35" fmla="*/ 18 h 41"/>
                <a:gd name="T36" fmla="*/ 2 w 16"/>
                <a:gd name="T37" fmla="*/ 16 h 41"/>
                <a:gd name="T38" fmla="*/ 1 w 16"/>
                <a:gd name="T39" fmla="*/ 12 h 41"/>
                <a:gd name="T40" fmla="*/ 1 w 16"/>
                <a:gd name="T41" fmla="*/ 8 h 41"/>
                <a:gd name="T42" fmla="*/ 1 w 16"/>
                <a:gd name="T43" fmla="*/ 5 h 41"/>
                <a:gd name="T44" fmla="*/ 1 w 16"/>
                <a:gd name="T45" fmla="*/ 2 h 41"/>
                <a:gd name="T46" fmla="*/ 1 w 16"/>
                <a:gd name="T47" fmla="*/ 0 h 41"/>
                <a:gd name="T48" fmla="*/ 2 w 16"/>
                <a:gd name="T49" fmla="*/ 2 h 41"/>
                <a:gd name="T50" fmla="*/ 2 w 16"/>
                <a:gd name="T51" fmla="*/ 4 h 41"/>
                <a:gd name="T52" fmla="*/ 3 w 16"/>
                <a:gd name="T53" fmla="*/ 7 h 41"/>
                <a:gd name="T54" fmla="*/ 3 w 16"/>
                <a:gd name="T55" fmla="*/ 11 h 41"/>
                <a:gd name="T56" fmla="*/ 5 w 16"/>
                <a:gd name="T57" fmla="*/ 15 h 41"/>
                <a:gd name="T58" fmla="*/ 6 w 16"/>
                <a:gd name="T59" fmla="*/ 17 h 41"/>
                <a:gd name="T60" fmla="*/ 7 w 16"/>
                <a:gd name="T61" fmla="*/ 19 h 41"/>
                <a:gd name="T62" fmla="*/ 9 w 16"/>
                <a:gd name="T63" fmla="*/ 24 h 41"/>
                <a:gd name="T64" fmla="*/ 11 w 16"/>
                <a:gd name="T65" fmla="*/ 26 h 41"/>
                <a:gd name="T66" fmla="*/ 13 w 16"/>
                <a:gd name="T67" fmla="*/ 28 h 41"/>
                <a:gd name="T68" fmla="*/ 14 w 16"/>
                <a:gd name="T69" fmla="*/ 30 h 41"/>
                <a:gd name="T70" fmla="*/ 16 w 16"/>
                <a:gd name="T71" fmla="*/ 32 h 41"/>
                <a:gd name="T72" fmla="*/ 16 w 16"/>
                <a:gd name="T73" fmla="*/ 32 h 41"/>
                <a:gd name="T74" fmla="*/ 16 w 16"/>
                <a:gd name="T75" fmla="*/ 33 h 41"/>
                <a:gd name="T76" fmla="*/ 16 w 16"/>
                <a:gd name="T77" fmla="*/ 33 h 41"/>
                <a:gd name="T78" fmla="*/ 16 w 16"/>
                <a:gd name="T79" fmla="*/ 33 h 41"/>
                <a:gd name="T80" fmla="*/ 16 w 16"/>
                <a:gd name="T81" fmla="*/ 33 h 41"/>
                <a:gd name="T82" fmla="*/ 16 w 16"/>
                <a:gd name="T83" fmla="*/ 33 h 41"/>
                <a:gd name="T84" fmla="*/ 16 w 16"/>
                <a:gd name="T85" fmla="*/ 34 h 41"/>
                <a:gd name="T86" fmla="*/ 15 w 16"/>
                <a:gd name="T87" fmla="*/ 34 h 41"/>
                <a:gd name="T88" fmla="*/ 15 w 16"/>
                <a:gd name="T89" fmla="*/ 35 h 41"/>
                <a:gd name="T90" fmla="*/ 13 w 16"/>
                <a:gd name="T91" fmla="*/ 37 h 41"/>
                <a:gd name="T92" fmla="*/ 12 w 16"/>
                <a:gd name="T93" fmla="*/ 38 h 41"/>
                <a:gd name="T94" fmla="*/ 11 w 16"/>
                <a:gd name="T95" fmla="*/ 38 h 41"/>
                <a:gd name="T96" fmla="*/ 9 w 16"/>
                <a:gd name="T97" fmla="*/ 39 h 41"/>
                <a:gd name="T98" fmla="*/ 2 w 16"/>
                <a:gd name="T99" fmla="*/ 41 h 41"/>
                <a:gd name="T100" fmla="*/ 1 w 16"/>
                <a:gd name="T101" fmla="*/ 41 h 41"/>
                <a:gd name="T102" fmla="*/ 0 w 16"/>
                <a:gd name="T10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41">
                  <a:moveTo>
                    <a:pt x="0" y="40"/>
                  </a:moveTo>
                  <a:cubicBezTo>
                    <a:pt x="0" y="40"/>
                    <a:pt x="0" y="40"/>
                    <a:pt x="1" y="40"/>
                  </a:cubicBezTo>
                  <a:cubicBezTo>
                    <a:pt x="1" y="40"/>
                    <a:pt x="2" y="40"/>
                    <a:pt x="3" y="40"/>
                  </a:cubicBezTo>
                  <a:cubicBezTo>
                    <a:pt x="4" y="40"/>
                    <a:pt x="6" y="39"/>
                    <a:pt x="8" y="38"/>
                  </a:cubicBezTo>
                  <a:cubicBezTo>
                    <a:pt x="9" y="38"/>
                    <a:pt x="9" y="37"/>
                    <a:pt x="10" y="37"/>
                  </a:cubicBezTo>
                  <a:cubicBezTo>
                    <a:pt x="10" y="37"/>
                    <a:pt x="11" y="37"/>
                    <a:pt x="11" y="36"/>
                  </a:cubicBezTo>
                  <a:cubicBezTo>
                    <a:pt x="11" y="36"/>
                    <a:pt x="12" y="36"/>
                    <a:pt x="12" y="36"/>
                  </a:cubicBezTo>
                  <a:cubicBezTo>
                    <a:pt x="12" y="35"/>
                    <a:pt x="13" y="35"/>
                    <a:pt x="13" y="34"/>
                  </a:cubicBezTo>
                  <a:cubicBezTo>
                    <a:pt x="13" y="34"/>
                    <a:pt x="13" y="34"/>
                    <a:pt x="13" y="34"/>
                  </a:cubicBezTo>
                  <a:cubicBezTo>
                    <a:pt x="13" y="34"/>
                    <a:pt x="13" y="34"/>
                    <a:pt x="13" y="33"/>
                  </a:cubicBezTo>
                  <a:cubicBezTo>
                    <a:pt x="13" y="33"/>
                    <a:pt x="13" y="33"/>
                    <a:pt x="14" y="33"/>
                  </a:cubicBezTo>
                  <a:cubicBezTo>
                    <a:pt x="13" y="33"/>
                    <a:pt x="13" y="33"/>
                    <a:pt x="13" y="33"/>
                  </a:cubicBezTo>
                  <a:cubicBezTo>
                    <a:pt x="13" y="32"/>
                    <a:pt x="13" y="32"/>
                    <a:pt x="12" y="31"/>
                  </a:cubicBezTo>
                  <a:cubicBezTo>
                    <a:pt x="12" y="31"/>
                    <a:pt x="11" y="30"/>
                    <a:pt x="11" y="29"/>
                  </a:cubicBezTo>
                  <a:cubicBezTo>
                    <a:pt x="10" y="29"/>
                    <a:pt x="10" y="28"/>
                    <a:pt x="9" y="27"/>
                  </a:cubicBezTo>
                  <a:cubicBezTo>
                    <a:pt x="8" y="27"/>
                    <a:pt x="8" y="26"/>
                    <a:pt x="7" y="25"/>
                  </a:cubicBezTo>
                  <a:cubicBezTo>
                    <a:pt x="6" y="24"/>
                    <a:pt x="5" y="22"/>
                    <a:pt x="4" y="21"/>
                  </a:cubicBezTo>
                  <a:cubicBezTo>
                    <a:pt x="4" y="20"/>
                    <a:pt x="4" y="19"/>
                    <a:pt x="3" y="18"/>
                  </a:cubicBezTo>
                  <a:cubicBezTo>
                    <a:pt x="3" y="18"/>
                    <a:pt x="3" y="17"/>
                    <a:pt x="2" y="16"/>
                  </a:cubicBezTo>
                  <a:cubicBezTo>
                    <a:pt x="2" y="15"/>
                    <a:pt x="2" y="13"/>
                    <a:pt x="1" y="12"/>
                  </a:cubicBezTo>
                  <a:cubicBezTo>
                    <a:pt x="1" y="10"/>
                    <a:pt x="1" y="9"/>
                    <a:pt x="1" y="8"/>
                  </a:cubicBezTo>
                  <a:cubicBezTo>
                    <a:pt x="1" y="7"/>
                    <a:pt x="1" y="5"/>
                    <a:pt x="1" y="5"/>
                  </a:cubicBezTo>
                  <a:cubicBezTo>
                    <a:pt x="1" y="4"/>
                    <a:pt x="1" y="3"/>
                    <a:pt x="1" y="2"/>
                  </a:cubicBezTo>
                  <a:cubicBezTo>
                    <a:pt x="1" y="1"/>
                    <a:pt x="1" y="0"/>
                    <a:pt x="1" y="0"/>
                  </a:cubicBezTo>
                  <a:cubicBezTo>
                    <a:pt x="2" y="0"/>
                    <a:pt x="2" y="1"/>
                    <a:pt x="2" y="2"/>
                  </a:cubicBezTo>
                  <a:cubicBezTo>
                    <a:pt x="2" y="3"/>
                    <a:pt x="2" y="3"/>
                    <a:pt x="2" y="4"/>
                  </a:cubicBezTo>
                  <a:cubicBezTo>
                    <a:pt x="2" y="5"/>
                    <a:pt x="2" y="6"/>
                    <a:pt x="3" y="7"/>
                  </a:cubicBezTo>
                  <a:cubicBezTo>
                    <a:pt x="3" y="9"/>
                    <a:pt x="3" y="10"/>
                    <a:pt x="3" y="11"/>
                  </a:cubicBezTo>
                  <a:cubicBezTo>
                    <a:pt x="4" y="12"/>
                    <a:pt x="4" y="14"/>
                    <a:pt x="5" y="15"/>
                  </a:cubicBezTo>
                  <a:cubicBezTo>
                    <a:pt x="5" y="16"/>
                    <a:pt x="5" y="17"/>
                    <a:pt x="6" y="17"/>
                  </a:cubicBezTo>
                  <a:cubicBezTo>
                    <a:pt x="6" y="18"/>
                    <a:pt x="6" y="19"/>
                    <a:pt x="7" y="19"/>
                  </a:cubicBezTo>
                  <a:cubicBezTo>
                    <a:pt x="8" y="21"/>
                    <a:pt x="8" y="22"/>
                    <a:pt x="9" y="24"/>
                  </a:cubicBezTo>
                  <a:cubicBezTo>
                    <a:pt x="10" y="24"/>
                    <a:pt x="10" y="25"/>
                    <a:pt x="11" y="26"/>
                  </a:cubicBezTo>
                  <a:cubicBezTo>
                    <a:pt x="12" y="26"/>
                    <a:pt x="12" y="27"/>
                    <a:pt x="13" y="28"/>
                  </a:cubicBezTo>
                  <a:cubicBezTo>
                    <a:pt x="13" y="28"/>
                    <a:pt x="14" y="29"/>
                    <a:pt x="14" y="30"/>
                  </a:cubicBezTo>
                  <a:cubicBezTo>
                    <a:pt x="15" y="30"/>
                    <a:pt x="16" y="31"/>
                    <a:pt x="16" y="32"/>
                  </a:cubicBezTo>
                  <a:cubicBezTo>
                    <a:pt x="16" y="32"/>
                    <a:pt x="16" y="32"/>
                    <a:pt x="16" y="32"/>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4"/>
                  </a:cubicBezTo>
                  <a:cubicBezTo>
                    <a:pt x="16" y="34"/>
                    <a:pt x="16" y="34"/>
                    <a:pt x="15" y="34"/>
                  </a:cubicBezTo>
                  <a:cubicBezTo>
                    <a:pt x="15" y="35"/>
                    <a:pt x="15" y="35"/>
                    <a:pt x="15" y="35"/>
                  </a:cubicBezTo>
                  <a:cubicBezTo>
                    <a:pt x="15" y="36"/>
                    <a:pt x="14" y="37"/>
                    <a:pt x="13" y="37"/>
                  </a:cubicBezTo>
                  <a:cubicBezTo>
                    <a:pt x="13" y="37"/>
                    <a:pt x="13" y="38"/>
                    <a:pt x="12" y="38"/>
                  </a:cubicBezTo>
                  <a:cubicBezTo>
                    <a:pt x="12" y="38"/>
                    <a:pt x="11" y="38"/>
                    <a:pt x="11" y="38"/>
                  </a:cubicBezTo>
                  <a:cubicBezTo>
                    <a:pt x="10" y="39"/>
                    <a:pt x="10" y="39"/>
                    <a:pt x="9" y="39"/>
                  </a:cubicBezTo>
                  <a:cubicBezTo>
                    <a:pt x="6" y="41"/>
                    <a:pt x="4" y="41"/>
                    <a:pt x="2" y="41"/>
                  </a:cubicBezTo>
                  <a:cubicBezTo>
                    <a:pt x="2" y="41"/>
                    <a:pt x="1" y="41"/>
                    <a:pt x="1" y="41"/>
                  </a:cubicBezTo>
                  <a:cubicBezTo>
                    <a:pt x="0" y="40"/>
                    <a:pt x="0" y="40"/>
                    <a:pt x="0" y="40"/>
                  </a:cubicBezTo>
                  <a:close/>
                </a:path>
              </a:pathLst>
            </a:custGeom>
            <a:solidFill>
              <a:srgbClr val="F4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0" name="Freeform 285">
              <a:extLst>
                <a:ext uri="{FF2B5EF4-FFF2-40B4-BE49-F238E27FC236}">
                  <a16:creationId xmlns:a16="http://schemas.microsoft.com/office/drawing/2014/main" id="{C34A2887-7EED-4FA0-ADD9-AD633D5CEA92}"/>
                </a:ext>
              </a:extLst>
            </p:cNvPr>
            <p:cNvSpPr>
              <a:spLocks/>
            </p:cNvSpPr>
            <p:nvPr/>
          </p:nvSpPr>
          <p:spPr bwMode="auto">
            <a:xfrm>
              <a:off x="13284716" y="4354995"/>
              <a:ext cx="135552" cy="189510"/>
            </a:xfrm>
            <a:custGeom>
              <a:avLst/>
              <a:gdLst>
                <a:gd name="T0" fmla="*/ 0 w 103"/>
                <a:gd name="T1" fmla="*/ 57 h 144"/>
                <a:gd name="T2" fmla="*/ 41 w 103"/>
                <a:gd name="T3" fmla="*/ 144 h 144"/>
                <a:gd name="T4" fmla="*/ 103 w 103"/>
                <a:gd name="T5" fmla="*/ 34 h 144"/>
                <a:gd name="T6" fmla="*/ 99 w 103"/>
                <a:gd name="T7" fmla="*/ 0 h 144"/>
                <a:gd name="T8" fmla="*/ 0 w 103"/>
                <a:gd name="T9" fmla="*/ 57 h 144"/>
              </a:gdLst>
              <a:ahLst/>
              <a:cxnLst>
                <a:cxn ang="0">
                  <a:pos x="T0" y="T1"/>
                </a:cxn>
                <a:cxn ang="0">
                  <a:pos x="T2" y="T3"/>
                </a:cxn>
                <a:cxn ang="0">
                  <a:pos x="T4" y="T5"/>
                </a:cxn>
                <a:cxn ang="0">
                  <a:pos x="T6" y="T7"/>
                </a:cxn>
                <a:cxn ang="0">
                  <a:pos x="T8" y="T9"/>
                </a:cxn>
              </a:cxnLst>
              <a:rect l="0" t="0" r="r" b="b"/>
              <a:pathLst>
                <a:path w="103" h="144">
                  <a:moveTo>
                    <a:pt x="0" y="57"/>
                  </a:moveTo>
                  <a:lnTo>
                    <a:pt x="41" y="144"/>
                  </a:lnTo>
                  <a:lnTo>
                    <a:pt x="103" y="34"/>
                  </a:lnTo>
                  <a:lnTo>
                    <a:pt x="99" y="0"/>
                  </a:lnTo>
                  <a:lnTo>
                    <a:pt x="0"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1" name="Freeform 286">
              <a:extLst>
                <a:ext uri="{FF2B5EF4-FFF2-40B4-BE49-F238E27FC236}">
                  <a16:creationId xmlns:a16="http://schemas.microsoft.com/office/drawing/2014/main" id="{27C8FDDC-52B9-41A3-8D40-7F8F0B78B465}"/>
                </a:ext>
              </a:extLst>
            </p:cNvPr>
            <p:cNvSpPr>
              <a:spLocks/>
            </p:cNvSpPr>
            <p:nvPr/>
          </p:nvSpPr>
          <p:spPr bwMode="auto">
            <a:xfrm>
              <a:off x="13272872" y="4273400"/>
              <a:ext cx="375072" cy="193458"/>
            </a:xfrm>
            <a:custGeom>
              <a:avLst/>
              <a:gdLst>
                <a:gd name="T0" fmla="*/ 146 w 158"/>
                <a:gd name="T1" fmla="*/ 66 h 81"/>
                <a:gd name="T2" fmla="*/ 130 w 158"/>
                <a:gd name="T3" fmla="*/ 69 h 81"/>
                <a:gd name="T4" fmla="*/ 128 w 158"/>
                <a:gd name="T5" fmla="*/ 58 h 81"/>
                <a:gd name="T6" fmla="*/ 69 w 158"/>
                <a:gd name="T7" fmla="*/ 75 h 81"/>
                <a:gd name="T8" fmla="*/ 66 w 158"/>
                <a:gd name="T9" fmla="*/ 65 h 81"/>
                <a:gd name="T10" fmla="*/ 33 w 158"/>
                <a:gd name="T11" fmla="*/ 75 h 81"/>
                <a:gd name="T12" fmla="*/ 33 w 158"/>
                <a:gd name="T13" fmla="*/ 66 h 81"/>
                <a:gd name="T14" fmla="*/ 6 w 158"/>
                <a:gd name="T15" fmla="*/ 70 h 81"/>
                <a:gd name="T16" fmla="*/ 14 w 158"/>
                <a:gd name="T17" fmla="*/ 50 h 81"/>
                <a:gd name="T18" fmla="*/ 7 w 158"/>
                <a:gd name="T19" fmla="*/ 47 h 81"/>
                <a:gd name="T20" fmla="*/ 46 w 158"/>
                <a:gd name="T21" fmla="*/ 13 h 81"/>
                <a:gd name="T22" fmla="*/ 138 w 158"/>
                <a:gd name="T23" fmla="*/ 19 h 81"/>
                <a:gd name="T24" fmla="*/ 156 w 158"/>
                <a:gd name="T25" fmla="*/ 41 h 81"/>
                <a:gd name="T26" fmla="*/ 146 w 158"/>
                <a:gd name="T2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81">
                  <a:moveTo>
                    <a:pt x="146" y="66"/>
                  </a:moveTo>
                  <a:cubicBezTo>
                    <a:pt x="141" y="69"/>
                    <a:pt x="136" y="70"/>
                    <a:pt x="130" y="69"/>
                  </a:cubicBezTo>
                  <a:cubicBezTo>
                    <a:pt x="123" y="68"/>
                    <a:pt x="123" y="63"/>
                    <a:pt x="128" y="58"/>
                  </a:cubicBezTo>
                  <a:cubicBezTo>
                    <a:pt x="119" y="68"/>
                    <a:pt x="84" y="81"/>
                    <a:pt x="69" y="75"/>
                  </a:cubicBezTo>
                  <a:cubicBezTo>
                    <a:pt x="64" y="73"/>
                    <a:pt x="64" y="67"/>
                    <a:pt x="66" y="65"/>
                  </a:cubicBezTo>
                  <a:cubicBezTo>
                    <a:pt x="64" y="67"/>
                    <a:pt x="45" y="81"/>
                    <a:pt x="33" y="75"/>
                  </a:cubicBezTo>
                  <a:cubicBezTo>
                    <a:pt x="28" y="73"/>
                    <a:pt x="33" y="66"/>
                    <a:pt x="33" y="66"/>
                  </a:cubicBezTo>
                  <a:cubicBezTo>
                    <a:pt x="27" y="72"/>
                    <a:pt x="12" y="77"/>
                    <a:pt x="6" y="70"/>
                  </a:cubicBezTo>
                  <a:cubicBezTo>
                    <a:pt x="0" y="63"/>
                    <a:pt x="8" y="54"/>
                    <a:pt x="14" y="50"/>
                  </a:cubicBezTo>
                  <a:cubicBezTo>
                    <a:pt x="13" y="50"/>
                    <a:pt x="9" y="51"/>
                    <a:pt x="7" y="47"/>
                  </a:cubicBezTo>
                  <a:cubicBezTo>
                    <a:pt x="3" y="39"/>
                    <a:pt x="19" y="22"/>
                    <a:pt x="46" y="13"/>
                  </a:cubicBezTo>
                  <a:cubicBezTo>
                    <a:pt x="86" y="0"/>
                    <a:pt x="124" y="10"/>
                    <a:pt x="138" y="19"/>
                  </a:cubicBezTo>
                  <a:cubicBezTo>
                    <a:pt x="145" y="24"/>
                    <a:pt x="154" y="32"/>
                    <a:pt x="156" y="41"/>
                  </a:cubicBezTo>
                  <a:cubicBezTo>
                    <a:pt x="158" y="51"/>
                    <a:pt x="155" y="60"/>
                    <a:pt x="146" y="6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2" name="Freeform 287">
              <a:extLst>
                <a:ext uri="{FF2B5EF4-FFF2-40B4-BE49-F238E27FC236}">
                  <a16:creationId xmlns:a16="http://schemas.microsoft.com/office/drawing/2014/main" id="{EB901053-64DA-4D60-B194-EB4D98BD5CE5}"/>
                </a:ext>
              </a:extLst>
            </p:cNvPr>
            <p:cNvSpPr>
              <a:spLocks/>
            </p:cNvSpPr>
            <p:nvPr/>
          </p:nvSpPr>
          <p:spPr bwMode="auto">
            <a:xfrm>
              <a:off x="13474227" y="4619519"/>
              <a:ext cx="111863" cy="47377"/>
            </a:xfrm>
            <a:custGeom>
              <a:avLst/>
              <a:gdLst>
                <a:gd name="T0" fmla="*/ 47 w 47"/>
                <a:gd name="T1" fmla="*/ 0 h 20"/>
                <a:gd name="T2" fmla="*/ 26 w 47"/>
                <a:gd name="T3" fmla="*/ 20 h 20"/>
                <a:gd name="T4" fmla="*/ 0 w 47"/>
                <a:gd name="T5" fmla="*/ 4 h 20"/>
                <a:gd name="T6" fmla="*/ 12 w 47"/>
                <a:gd name="T7" fmla="*/ 8 h 20"/>
                <a:gd name="T8" fmla="*/ 24 w 47"/>
                <a:gd name="T9" fmla="*/ 9 h 20"/>
                <a:gd name="T10" fmla="*/ 36 w 47"/>
                <a:gd name="T11" fmla="*/ 7 h 20"/>
                <a:gd name="T12" fmla="*/ 47 w 4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7" h="20">
                  <a:moveTo>
                    <a:pt x="47" y="0"/>
                  </a:moveTo>
                  <a:cubicBezTo>
                    <a:pt x="47" y="0"/>
                    <a:pt x="44" y="17"/>
                    <a:pt x="26" y="20"/>
                  </a:cubicBezTo>
                  <a:cubicBezTo>
                    <a:pt x="26" y="20"/>
                    <a:pt x="1" y="18"/>
                    <a:pt x="0" y="4"/>
                  </a:cubicBezTo>
                  <a:cubicBezTo>
                    <a:pt x="12" y="8"/>
                    <a:pt x="12" y="8"/>
                    <a:pt x="12" y="8"/>
                  </a:cubicBezTo>
                  <a:cubicBezTo>
                    <a:pt x="24" y="9"/>
                    <a:pt x="24" y="9"/>
                    <a:pt x="24" y="9"/>
                  </a:cubicBezTo>
                  <a:cubicBezTo>
                    <a:pt x="36" y="7"/>
                    <a:pt x="36" y="7"/>
                    <a:pt x="36" y="7"/>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3" name="Freeform 288">
              <a:extLst>
                <a:ext uri="{FF2B5EF4-FFF2-40B4-BE49-F238E27FC236}">
                  <a16:creationId xmlns:a16="http://schemas.microsoft.com/office/drawing/2014/main" id="{9866970B-BFAA-471C-8692-2261950212D6}"/>
                </a:ext>
              </a:extLst>
            </p:cNvPr>
            <p:cNvSpPr>
              <a:spLocks/>
            </p:cNvSpPr>
            <p:nvPr/>
          </p:nvSpPr>
          <p:spPr bwMode="auto">
            <a:xfrm>
              <a:off x="13558454" y="4455014"/>
              <a:ext cx="65802" cy="30269"/>
            </a:xfrm>
            <a:custGeom>
              <a:avLst/>
              <a:gdLst>
                <a:gd name="T0" fmla="*/ 3 w 28"/>
                <a:gd name="T1" fmla="*/ 13 h 13"/>
                <a:gd name="T2" fmla="*/ 1 w 28"/>
                <a:gd name="T3" fmla="*/ 11 h 13"/>
                <a:gd name="T4" fmla="*/ 2 w 28"/>
                <a:gd name="T5" fmla="*/ 7 h 13"/>
                <a:gd name="T6" fmla="*/ 27 w 28"/>
                <a:gd name="T7" fmla="*/ 7 h 13"/>
                <a:gd name="T8" fmla="*/ 27 w 28"/>
                <a:gd name="T9" fmla="*/ 12 h 13"/>
                <a:gd name="T10" fmla="*/ 24 w 28"/>
                <a:gd name="T11" fmla="*/ 12 h 13"/>
                <a:gd name="T12" fmla="*/ 5 w 28"/>
                <a:gd name="T13" fmla="*/ 12 h 13"/>
                <a:gd name="T14" fmla="*/ 3 w 28"/>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3">
                  <a:moveTo>
                    <a:pt x="3" y="13"/>
                  </a:moveTo>
                  <a:cubicBezTo>
                    <a:pt x="3" y="13"/>
                    <a:pt x="2" y="12"/>
                    <a:pt x="1" y="11"/>
                  </a:cubicBezTo>
                  <a:cubicBezTo>
                    <a:pt x="0" y="10"/>
                    <a:pt x="1" y="8"/>
                    <a:pt x="2" y="7"/>
                  </a:cubicBezTo>
                  <a:cubicBezTo>
                    <a:pt x="9" y="0"/>
                    <a:pt x="22" y="0"/>
                    <a:pt x="27" y="7"/>
                  </a:cubicBezTo>
                  <a:cubicBezTo>
                    <a:pt x="28" y="8"/>
                    <a:pt x="28" y="11"/>
                    <a:pt x="27" y="12"/>
                  </a:cubicBezTo>
                  <a:cubicBezTo>
                    <a:pt x="26" y="13"/>
                    <a:pt x="25" y="13"/>
                    <a:pt x="24" y="12"/>
                  </a:cubicBezTo>
                  <a:cubicBezTo>
                    <a:pt x="20" y="7"/>
                    <a:pt x="10" y="7"/>
                    <a:pt x="5" y="12"/>
                  </a:cubicBezTo>
                  <a:cubicBezTo>
                    <a:pt x="5" y="13"/>
                    <a:pt x="4" y="13"/>
                    <a:pt x="3" y="13"/>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4" name="Freeform 289">
              <a:extLst>
                <a:ext uri="{FF2B5EF4-FFF2-40B4-BE49-F238E27FC236}">
                  <a16:creationId xmlns:a16="http://schemas.microsoft.com/office/drawing/2014/main" id="{492AFFBF-54C3-45F4-8335-452C7535FEAD}"/>
                </a:ext>
              </a:extLst>
            </p:cNvPr>
            <p:cNvSpPr>
              <a:spLocks/>
            </p:cNvSpPr>
            <p:nvPr/>
          </p:nvSpPr>
          <p:spPr bwMode="auto">
            <a:xfrm>
              <a:off x="13436061" y="4468174"/>
              <a:ext cx="78963" cy="43430"/>
            </a:xfrm>
            <a:custGeom>
              <a:avLst/>
              <a:gdLst>
                <a:gd name="T0" fmla="*/ 5 w 33"/>
                <a:gd name="T1" fmla="*/ 18 h 18"/>
                <a:gd name="T2" fmla="*/ 2 w 33"/>
                <a:gd name="T3" fmla="*/ 17 h 18"/>
                <a:gd name="T4" fmla="*/ 1 w 33"/>
                <a:gd name="T5" fmla="*/ 12 h 18"/>
                <a:gd name="T6" fmla="*/ 31 w 33"/>
                <a:gd name="T7" fmla="*/ 5 h 18"/>
                <a:gd name="T8" fmla="*/ 32 w 33"/>
                <a:gd name="T9" fmla="*/ 10 h 18"/>
                <a:gd name="T10" fmla="*/ 28 w 33"/>
                <a:gd name="T11" fmla="*/ 11 h 18"/>
                <a:gd name="T12" fmla="*/ 6 w 33"/>
                <a:gd name="T13" fmla="*/ 17 h 18"/>
                <a:gd name="T14" fmla="*/ 5 w 33"/>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8">
                  <a:moveTo>
                    <a:pt x="5" y="18"/>
                  </a:moveTo>
                  <a:cubicBezTo>
                    <a:pt x="4" y="18"/>
                    <a:pt x="3" y="18"/>
                    <a:pt x="2" y="17"/>
                  </a:cubicBezTo>
                  <a:cubicBezTo>
                    <a:pt x="1" y="16"/>
                    <a:pt x="0" y="14"/>
                    <a:pt x="1" y="12"/>
                  </a:cubicBezTo>
                  <a:cubicBezTo>
                    <a:pt x="8" y="3"/>
                    <a:pt x="23" y="0"/>
                    <a:pt x="31" y="5"/>
                  </a:cubicBezTo>
                  <a:cubicBezTo>
                    <a:pt x="33" y="6"/>
                    <a:pt x="33" y="8"/>
                    <a:pt x="32" y="10"/>
                  </a:cubicBezTo>
                  <a:cubicBezTo>
                    <a:pt x="31" y="11"/>
                    <a:pt x="29" y="12"/>
                    <a:pt x="28" y="11"/>
                  </a:cubicBezTo>
                  <a:cubicBezTo>
                    <a:pt x="23" y="8"/>
                    <a:pt x="11" y="10"/>
                    <a:pt x="6" y="17"/>
                  </a:cubicBezTo>
                  <a:cubicBezTo>
                    <a:pt x="6" y="17"/>
                    <a:pt x="5" y="18"/>
                    <a:pt x="5" y="18"/>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5" name="Freeform 290">
              <a:extLst>
                <a:ext uri="{FF2B5EF4-FFF2-40B4-BE49-F238E27FC236}">
                  <a16:creationId xmlns:a16="http://schemas.microsoft.com/office/drawing/2014/main" id="{2BDDAB20-12AF-46C3-9501-0715083800E8}"/>
                </a:ext>
              </a:extLst>
            </p:cNvPr>
            <p:cNvSpPr>
              <a:spLocks/>
            </p:cNvSpPr>
            <p:nvPr/>
          </p:nvSpPr>
          <p:spPr bwMode="auto">
            <a:xfrm>
              <a:off x="14238848" y="4561613"/>
              <a:ext cx="52641" cy="26321"/>
            </a:xfrm>
            <a:custGeom>
              <a:avLst/>
              <a:gdLst>
                <a:gd name="T0" fmla="*/ 3 w 22"/>
                <a:gd name="T1" fmla="*/ 10 h 11"/>
                <a:gd name="T2" fmla="*/ 1 w 22"/>
                <a:gd name="T3" fmla="*/ 9 h 11"/>
                <a:gd name="T4" fmla="*/ 1 w 22"/>
                <a:gd name="T5" fmla="*/ 6 h 11"/>
                <a:gd name="T6" fmla="*/ 21 w 22"/>
                <a:gd name="T7" fmla="*/ 6 h 11"/>
                <a:gd name="T8" fmla="*/ 21 w 22"/>
                <a:gd name="T9" fmla="*/ 10 h 11"/>
                <a:gd name="T10" fmla="*/ 18 w 22"/>
                <a:gd name="T11" fmla="*/ 10 h 11"/>
                <a:gd name="T12" fmla="*/ 4 w 22"/>
                <a:gd name="T13" fmla="*/ 10 h 11"/>
                <a:gd name="T14" fmla="*/ 3 w 22"/>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0"/>
                  </a:moveTo>
                  <a:cubicBezTo>
                    <a:pt x="2" y="10"/>
                    <a:pt x="1" y="10"/>
                    <a:pt x="1" y="9"/>
                  </a:cubicBezTo>
                  <a:cubicBezTo>
                    <a:pt x="0" y="8"/>
                    <a:pt x="1" y="7"/>
                    <a:pt x="1" y="6"/>
                  </a:cubicBezTo>
                  <a:cubicBezTo>
                    <a:pt x="7" y="0"/>
                    <a:pt x="17" y="1"/>
                    <a:pt x="21" y="6"/>
                  </a:cubicBezTo>
                  <a:cubicBezTo>
                    <a:pt x="22" y="7"/>
                    <a:pt x="22" y="9"/>
                    <a:pt x="21" y="10"/>
                  </a:cubicBezTo>
                  <a:cubicBezTo>
                    <a:pt x="20" y="11"/>
                    <a:pt x="19" y="11"/>
                    <a:pt x="18" y="10"/>
                  </a:cubicBezTo>
                  <a:cubicBezTo>
                    <a:pt x="16" y="6"/>
                    <a:pt x="8" y="6"/>
                    <a:pt x="4" y="10"/>
                  </a:cubicBezTo>
                  <a:cubicBezTo>
                    <a:pt x="4" y="10"/>
                    <a:pt x="3" y="10"/>
                    <a:pt x="3" y="10"/>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6" name="Freeform 291">
              <a:extLst>
                <a:ext uri="{FF2B5EF4-FFF2-40B4-BE49-F238E27FC236}">
                  <a16:creationId xmlns:a16="http://schemas.microsoft.com/office/drawing/2014/main" id="{4DBFD2E2-8B8B-4DD2-ABE1-724A15E2349B}"/>
                </a:ext>
              </a:extLst>
            </p:cNvPr>
            <p:cNvSpPr>
              <a:spLocks/>
            </p:cNvSpPr>
            <p:nvPr/>
          </p:nvSpPr>
          <p:spPr bwMode="auto">
            <a:xfrm>
              <a:off x="14145408" y="4573458"/>
              <a:ext cx="60538" cy="32902"/>
            </a:xfrm>
            <a:custGeom>
              <a:avLst/>
              <a:gdLst>
                <a:gd name="T0" fmla="*/ 4 w 25"/>
                <a:gd name="T1" fmla="*/ 14 h 14"/>
                <a:gd name="T2" fmla="*/ 2 w 25"/>
                <a:gd name="T3" fmla="*/ 13 h 14"/>
                <a:gd name="T4" fmla="*/ 1 w 25"/>
                <a:gd name="T5" fmla="*/ 10 h 14"/>
                <a:gd name="T6" fmla="*/ 24 w 25"/>
                <a:gd name="T7" fmla="*/ 4 h 14"/>
                <a:gd name="T8" fmla="*/ 25 w 25"/>
                <a:gd name="T9" fmla="*/ 8 h 14"/>
                <a:gd name="T10" fmla="*/ 21 w 25"/>
                <a:gd name="T11" fmla="*/ 8 h 14"/>
                <a:gd name="T12" fmla="*/ 5 w 25"/>
                <a:gd name="T13" fmla="*/ 13 h 14"/>
                <a:gd name="T14" fmla="*/ 4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4" y="14"/>
                  </a:moveTo>
                  <a:cubicBezTo>
                    <a:pt x="3" y="14"/>
                    <a:pt x="2" y="14"/>
                    <a:pt x="2" y="13"/>
                  </a:cubicBezTo>
                  <a:cubicBezTo>
                    <a:pt x="1" y="12"/>
                    <a:pt x="0" y="11"/>
                    <a:pt x="1" y="10"/>
                  </a:cubicBezTo>
                  <a:cubicBezTo>
                    <a:pt x="6" y="3"/>
                    <a:pt x="18" y="0"/>
                    <a:pt x="24" y="4"/>
                  </a:cubicBezTo>
                  <a:cubicBezTo>
                    <a:pt x="25" y="5"/>
                    <a:pt x="25" y="6"/>
                    <a:pt x="25" y="8"/>
                  </a:cubicBezTo>
                  <a:cubicBezTo>
                    <a:pt x="24" y="9"/>
                    <a:pt x="23" y="9"/>
                    <a:pt x="21" y="8"/>
                  </a:cubicBezTo>
                  <a:cubicBezTo>
                    <a:pt x="18" y="6"/>
                    <a:pt x="9" y="8"/>
                    <a:pt x="5" y="13"/>
                  </a:cubicBezTo>
                  <a:cubicBezTo>
                    <a:pt x="5" y="13"/>
                    <a:pt x="4" y="14"/>
                    <a:pt x="4" y="14"/>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7" name="Freeform 292">
              <a:extLst>
                <a:ext uri="{FF2B5EF4-FFF2-40B4-BE49-F238E27FC236}">
                  <a16:creationId xmlns:a16="http://schemas.microsoft.com/office/drawing/2014/main" id="{E8C40651-4C85-47DC-BE48-ACBC3FCC1EFF}"/>
                </a:ext>
              </a:extLst>
            </p:cNvPr>
            <p:cNvSpPr>
              <a:spLocks/>
            </p:cNvSpPr>
            <p:nvPr/>
          </p:nvSpPr>
          <p:spPr bwMode="auto">
            <a:xfrm>
              <a:off x="14952143" y="4585302"/>
              <a:ext cx="52641" cy="26321"/>
            </a:xfrm>
            <a:custGeom>
              <a:avLst/>
              <a:gdLst>
                <a:gd name="T0" fmla="*/ 3 w 22"/>
                <a:gd name="T1" fmla="*/ 10 h 11"/>
                <a:gd name="T2" fmla="*/ 1 w 22"/>
                <a:gd name="T3" fmla="*/ 9 h 11"/>
                <a:gd name="T4" fmla="*/ 1 w 22"/>
                <a:gd name="T5" fmla="*/ 6 h 11"/>
                <a:gd name="T6" fmla="*/ 21 w 22"/>
                <a:gd name="T7" fmla="*/ 6 h 11"/>
                <a:gd name="T8" fmla="*/ 21 w 22"/>
                <a:gd name="T9" fmla="*/ 10 h 11"/>
                <a:gd name="T10" fmla="*/ 18 w 22"/>
                <a:gd name="T11" fmla="*/ 10 h 11"/>
                <a:gd name="T12" fmla="*/ 4 w 22"/>
                <a:gd name="T13" fmla="*/ 10 h 11"/>
                <a:gd name="T14" fmla="*/ 3 w 22"/>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0"/>
                  </a:moveTo>
                  <a:cubicBezTo>
                    <a:pt x="2" y="10"/>
                    <a:pt x="1" y="10"/>
                    <a:pt x="1" y="9"/>
                  </a:cubicBezTo>
                  <a:cubicBezTo>
                    <a:pt x="0" y="8"/>
                    <a:pt x="1" y="7"/>
                    <a:pt x="1" y="6"/>
                  </a:cubicBezTo>
                  <a:cubicBezTo>
                    <a:pt x="7" y="0"/>
                    <a:pt x="17" y="1"/>
                    <a:pt x="21" y="6"/>
                  </a:cubicBezTo>
                  <a:cubicBezTo>
                    <a:pt x="22" y="7"/>
                    <a:pt x="22" y="9"/>
                    <a:pt x="21" y="10"/>
                  </a:cubicBezTo>
                  <a:cubicBezTo>
                    <a:pt x="20" y="11"/>
                    <a:pt x="19" y="11"/>
                    <a:pt x="18" y="10"/>
                  </a:cubicBezTo>
                  <a:cubicBezTo>
                    <a:pt x="16" y="6"/>
                    <a:pt x="8" y="6"/>
                    <a:pt x="4" y="10"/>
                  </a:cubicBezTo>
                  <a:cubicBezTo>
                    <a:pt x="4" y="10"/>
                    <a:pt x="3" y="10"/>
                    <a:pt x="3" y="10"/>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8" name="Freeform 293">
              <a:extLst>
                <a:ext uri="{FF2B5EF4-FFF2-40B4-BE49-F238E27FC236}">
                  <a16:creationId xmlns:a16="http://schemas.microsoft.com/office/drawing/2014/main" id="{73668584-2F43-4438-85B5-F72F00F40998}"/>
                </a:ext>
              </a:extLst>
            </p:cNvPr>
            <p:cNvSpPr>
              <a:spLocks/>
            </p:cNvSpPr>
            <p:nvPr/>
          </p:nvSpPr>
          <p:spPr bwMode="auto">
            <a:xfrm>
              <a:off x="14860020" y="4597147"/>
              <a:ext cx="59222" cy="34217"/>
            </a:xfrm>
            <a:custGeom>
              <a:avLst/>
              <a:gdLst>
                <a:gd name="T0" fmla="*/ 4 w 25"/>
                <a:gd name="T1" fmla="*/ 14 h 14"/>
                <a:gd name="T2" fmla="*/ 2 w 25"/>
                <a:gd name="T3" fmla="*/ 13 h 14"/>
                <a:gd name="T4" fmla="*/ 1 w 25"/>
                <a:gd name="T5" fmla="*/ 10 h 14"/>
                <a:gd name="T6" fmla="*/ 24 w 25"/>
                <a:gd name="T7" fmla="*/ 4 h 14"/>
                <a:gd name="T8" fmla="*/ 25 w 25"/>
                <a:gd name="T9" fmla="*/ 8 h 14"/>
                <a:gd name="T10" fmla="*/ 21 w 25"/>
                <a:gd name="T11" fmla="*/ 8 h 14"/>
                <a:gd name="T12" fmla="*/ 5 w 25"/>
                <a:gd name="T13" fmla="*/ 13 h 14"/>
                <a:gd name="T14" fmla="*/ 4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4" y="14"/>
                  </a:moveTo>
                  <a:cubicBezTo>
                    <a:pt x="3" y="14"/>
                    <a:pt x="2" y="14"/>
                    <a:pt x="2" y="13"/>
                  </a:cubicBezTo>
                  <a:cubicBezTo>
                    <a:pt x="1" y="12"/>
                    <a:pt x="0" y="11"/>
                    <a:pt x="1" y="10"/>
                  </a:cubicBezTo>
                  <a:cubicBezTo>
                    <a:pt x="6" y="3"/>
                    <a:pt x="18" y="0"/>
                    <a:pt x="24" y="4"/>
                  </a:cubicBezTo>
                  <a:cubicBezTo>
                    <a:pt x="25" y="5"/>
                    <a:pt x="25" y="6"/>
                    <a:pt x="25" y="8"/>
                  </a:cubicBezTo>
                  <a:cubicBezTo>
                    <a:pt x="24" y="9"/>
                    <a:pt x="23" y="9"/>
                    <a:pt x="21" y="8"/>
                  </a:cubicBezTo>
                  <a:cubicBezTo>
                    <a:pt x="18" y="6"/>
                    <a:pt x="9" y="8"/>
                    <a:pt x="5" y="13"/>
                  </a:cubicBezTo>
                  <a:cubicBezTo>
                    <a:pt x="5" y="13"/>
                    <a:pt x="4" y="14"/>
                    <a:pt x="4" y="14"/>
                  </a:cubicBezTo>
                  <a:close/>
                </a:path>
              </a:pathLst>
            </a:custGeom>
            <a:solidFill>
              <a:srgbClr val="3A1E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79" name="Freeform 294">
              <a:extLst>
                <a:ext uri="{FF2B5EF4-FFF2-40B4-BE49-F238E27FC236}">
                  <a16:creationId xmlns:a16="http://schemas.microsoft.com/office/drawing/2014/main" id="{C8102A02-3577-4951-9C61-76ED1E454608}"/>
                </a:ext>
              </a:extLst>
            </p:cNvPr>
            <p:cNvSpPr>
              <a:spLocks/>
            </p:cNvSpPr>
            <p:nvPr/>
          </p:nvSpPr>
          <p:spPr bwMode="auto">
            <a:xfrm>
              <a:off x="14005907" y="4358943"/>
              <a:ext cx="347435" cy="307954"/>
            </a:xfrm>
            <a:custGeom>
              <a:avLst/>
              <a:gdLst>
                <a:gd name="T0" fmla="*/ 6 w 146"/>
                <a:gd name="T1" fmla="*/ 105 h 129"/>
                <a:gd name="T2" fmla="*/ 16 w 146"/>
                <a:gd name="T3" fmla="*/ 64 h 129"/>
                <a:gd name="T4" fmla="*/ 32 w 146"/>
                <a:gd name="T5" fmla="*/ 63 h 129"/>
                <a:gd name="T6" fmla="*/ 100 w 146"/>
                <a:gd name="T7" fmla="*/ 68 h 129"/>
                <a:gd name="T8" fmla="*/ 127 w 146"/>
                <a:gd name="T9" fmla="*/ 58 h 129"/>
                <a:gd name="T10" fmla="*/ 137 w 146"/>
                <a:gd name="T11" fmla="*/ 65 h 129"/>
                <a:gd name="T12" fmla="*/ 136 w 146"/>
                <a:gd name="T13" fmla="*/ 49 h 129"/>
                <a:gd name="T14" fmla="*/ 142 w 146"/>
                <a:gd name="T15" fmla="*/ 39 h 129"/>
                <a:gd name="T16" fmla="*/ 135 w 146"/>
                <a:gd name="T17" fmla="*/ 32 h 129"/>
                <a:gd name="T18" fmla="*/ 142 w 146"/>
                <a:gd name="T19" fmla="*/ 12 h 129"/>
                <a:gd name="T20" fmla="*/ 124 w 146"/>
                <a:gd name="T21" fmla="*/ 13 h 129"/>
                <a:gd name="T22" fmla="*/ 125 w 146"/>
                <a:gd name="T23" fmla="*/ 3 h 129"/>
                <a:gd name="T24" fmla="*/ 118 w 146"/>
                <a:gd name="T25" fmla="*/ 3 h 129"/>
                <a:gd name="T26" fmla="*/ 103 w 146"/>
                <a:gd name="T27" fmla="*/ 8 h 129"/>
                <a:gd name="T28" fmla="*/ 95 w 146"/>
                <a:gd name="T29" fmla="*/ 4 h 129"/>
                <a:gd name="T30" fmla="*/ 77 w 146"/>
                <a:gd name="T31" fmla="*/ 3 h 129"/>
                <a:gd name="T32" fmla="*/ 21 w 146"/>
                <a:gd name="T33" fmla="*/ 16 h 129"/>
                <a:gd name="T34" fmla="*/ 12 w 146"/>
                <a:gd name="T35" fmla="*/ 12 h 129"/>
                <a:gd name="T36" fmla="*/ 11 w 146"/>
                <a:gd name="T37" fmla="*/ 23 h 129"/>
                <a:gd name="T38" fmla="*/ 1 w 146"/>
                <a:gd name="T39" fmla="*/ 30 h 129"/>
                <a:gd name="T40" fmla="*/ 6 w 146"/>
                <a:gd name="T41" fmla="*/ 35 h 129"/>
                <a:gd name="T42" fmla="*/ 2 w 146"/>
                <a:gd name="T43" fmla="*/ 45 h 129"/>
                <a:gd name="T44" fmla="*/ 0 w 146"/>
                <a:gd name="T45" fmla="*/ 67 h 129"/>
                <a:gd name="T46" fmla="*/ 0 w 146"/>
                <a:gd name="T47" fmla="*/ 108 h 129"/>
                <a:gd name="T48" fmla="*/ 3 w 146"/>
                <a:gd name="T49" fmla="*/ 127 h 129"/>
                <a:gd name="T50" fmla="*/ 6 w 146"/>
                <a:gd name="T51" fmla="*/ 116 h 129"/>
                <a:gd name="T52" fmla="*/ 6 w 146"/>
                <a:gd name="T53" fmla="*/ 10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6" h="129">
                  <a:moveTo>
                    <a:pt x="6" y="105"/>
                  </a:moveTo>
                  <a:cubicBezTo>
                    <a:pt x="7" y="95"/>
                    <a:pt x="3" y="70"/>
                    <a:pt x="16" y="64"/>
                  </a:cubicBezTo>
                  <a:cubicBezTo>
                    <a:pt x="21" y="62"/>
                    <a:pt x="27" y="62"/>
                    <a:pt x="32" y="63"/>
                  </a:cubicBezTo>
                  <a:cubicBezTo>
                    <a:pt x="50" y="64"/>
                    <a:pt x="68" y="73"/>
                    <a:pt x="100" y="68"/>
                  </a:cubicBezTo>
                  <a:cubicBezTo>
                    <a:pt x="118" y="65"/>
                    <a:pt x="122" y="62"/>
                    <a:pt x="127" y="58"/>
                  </a:cubicBezTo>
                  <a:cubicBezTo>
                    <a:pt x="129" y="57"/>
                    <a:pt x="137" y="82"/>
                    <a:pt x="137" y="65"/>
                  </a:cubicBezTo>
                  <a:cubicBezTo>
                    <a:pt x="136" y="56"/>
                    <a:pt x="136" y="56"/>
                    <a:pt x="136" y="49"/>
                  </a:cubicBezTo>
                  <a:cubicBezTo>
                    <a:pt x="138" y="47"/>
                    <a:pt x="142" y="42"/>
                    <a:pt x="142" y="39"/>
                  </a:cubicBezTo>
                  <a:cubicBezTo>
                    <a:pt x="142" y="33"/>
                    <a:pt x="138" y="29"/>
                    <a:pt x="135" y="32"/>
                  </a:cubicBezTo>
                  <a:cubicBezTo>
                    <a:pt x="140" y="27"/>
                    <a:pt x="146" y="19"/>
                    <a:pt x="142" y="12"/>
                  </a:cubicBezTo>
                  <a:cubicBezTo>
                    <a:pt x="139" y="5"/>
                    <a:pt x="129" y="10"/>
                    <a:pt x="124" y="13"/>
                  </a:cubicBezTo>
                  <a:cubicBezTo>
                    <a:pt x="127" y="10"/>
                    <a:pt x="129" y="6"/>
                    <a:pt x="125" y="3"/>
                  </a:cubicBezTo>
                  <a:cubicBezTo>
                    <a:pt x="123" y="2"/>
                    <a:pt x="120" y="3"/>
                    <a:pt x="118" y="3"/>
                  </a:cubicBezTo>
                  <a:cubicBezTo>
                    <a:pt x="113" y="5"/>
                    <a:pt x="108" y="9"/>
                    <a:pt x="103" y="8"/>
                  </a:cubicBezTo>
                  <a:cubicBezTo>
                    <a:pt x="105" y="2"/>
                    <a:pt x="99" y="3"/>
                    <a:pt x="95" y="4"/>
                  </a:cubicBezTo>
                  <a:cubicBezTo>
                    <a:pt x="89" y="5"/>
                    <a:pt x="84" y="4"/>
                    <a:pt x="77" y="3"/>
                  </a:cubicBezTo>
                  <a:cubicBezTo>
                    <a:pt x="56" y="0"/>
                    <a:pt x="39" y="4"/>
                    <a:pt x="21" y="16"/>
                  </a:cubicBezTo>
                  <a:cubicBezTo>
                    <a:pt x="22" y="10"/>
                    <a:pt x="17" y="7"/>
                    <a:pt x="12" y="12"/>
                  </a:cubicBezTo>
                  <a:cubicBezTo>
                    <a:pt x="9" y="16"/>
                    <a:pt x="11" y="23"/>
                    <a:pt x="11" y="23"/>
                  </a:cubicBezTo>
                  <a:cubicBezTo>
                    <a:pt x="11" y="23"/>
                    <a:pt x="2" y="23"/>
                    <a:pt x="1" y="30"/>
                  </a:cubicBezTo>
                  <a:cubicBezTo>
                    <a:pt x="0" y="36"/>
                    <a:pt x="6" y="35"/>
                    <a:pt x="6" y="35"/>
                  </a:cubicBezTo>
                  <a:cubicBezTo>
                    <a:pt x="4" y="38"/>
                    <a:pt x="3" y="43"/>
                    <a:pt x="2" y="45"/>
                  </a:cubicBezTo>
                  <a:cubicBezTo>
                    <a:pt x="0" y="52"/>
                    <a:pt x="0" y="59"/>
                    <a:pt x="0" y="67"/>
                  </a:cubicBezTo>
                  <a:cubicBezTo>
                    <a:pt x="0" y="91"/>
                    <a:pt x="0" y="84"/>
                    <a:pt x="0" y="108"/>
                  </a:cubicBezTo>
                  <a:cubicBezTo>
                    <a:pt x="0" y="110"/>
                    <a:pt x="1" y="126"/>
                    <a:pt x="3" y="127"/>
                  </a:cubicBezTo>
                  <a:cubicBezTo>
                    <a:pt x="5" y="129"/>
                    <a:pt x="6" y="118"/>
                    <a:pt x="6" y="116"/>
                  </a:cubicBezTo>
                  <a:cubicBezTo>
                    <a:pt x="6" y="112"/>
                    <a:pt x="6" y="109"/>
                    <a:pt x="6" y="105"/>
                  </a:cubicBezTo>
                  <a:close/>
                </a:path>
              </a:pathLst>
            </a:custGeom>
            <a:solidFill>
              <a:srgbClr val="4F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0" name="Freeform 295">
              <a:extLst>
                <a:ext uri="{FF2B5EF4-FFF2-40B4-BE49-F238E27FC236}">
                  <a16:creationId xmlns:a16="http://schemas.microsoft.com/office/drawing/2014/main" id="{54B6DFA9-2DD9-4100-AE0E-F421CB6BAB9D}"/>
                </a:ext>
              </a:extLst>
            </p:cNvPr>
            <p:cNvSpPr>
              <a:spLocks/>
            </p:cNvSpPr>
            <p:nvPr/>
          </p:nvSpPr>
          <p:spPr bwMode="auto">
            <a:xfrm>
              <a:off x="14009856" y="4444486"/>
              <a:ext cx="102651" cy="219779"/>
            </a:xfrm>
            <a:custGeom>
              <a:avLst/>
              <a:gdLst>
                <a:gd name="T0" fmla="*/ 1 w 43"/>
                <a:gd name="T1" fmla="*/ 85 h 92"/>
                <a:gd name="T2" fmla="*/ 1 w 43"/>
                <a:gd name="T3" fmla="*/ 91 h 92"/>
                <a:gd name="T4" fmla="*/ 4 w 43"/>
                <a:gd name="T5" fmla="*/ 92 h 92"/>
                <a:gd name="T6" fmla="*/ 7 w 43"/>
                <a:gd name="T7" fmla="*/ 92 h 92"/>
                <a:gd name="T8" fmla="*/ 10 w 43"/>
                <a:gd name="T9" fmla="*/ 91 h 92"/>
                <a:gd name="T10" fmla="*/ 12 w 43"/>
                <a:gd name="T11" fmla="*/ 65 h 92"/>
                <a:gd name="T12" fmla="*/ 12 w 43"/>
                <a:gd name="T13" fmla="*/ 58 h 92"/>
                <a:gd name="T14" fmla="*/ 13 w 43"/>
                <a:gd name="T15" fmla="*/ 47 h 92"/>
                <a:gd name="T16" fmla="*/ 14 w 43"/>
                <a:gd name="T17" fmla="*/ 41 h 92"/>
                <a:gd name="T18" fmla="*/ 17 w 43"/>
                <a:gd name="T19" fmla="*/ 35 h 92"/>
                <a:gd name="T20" fmla="*/ 20 w 43"/>
                <a:gd name="T21" fmla="*/ 32 h 92"/>
                <a:gd name="T22" fmla="*/ 24 w 43"/>
                <a:gd name="T23" fmla="*/ 29 h 92"/>
                <a:gd name="T24" fmla="*/ 27 w 43"/>
                <a:gd name="T25" fmla="*/ 27 h 92"/>
                <a:gd name="T26" fmla="*/ 32 w 43"/>
                <a:gd name="T27" fmla="*/ 25 h 92"/>
                <a:gd name="T28" fmla="*/ 38 w 43"/>
                <a:gd name="T29" fmla="*/ 10 h 92"/>
                <a:gd name="T30" fmla="*/ 19 w 43"/>
                <a:gd name="T31" fmla="*/ 6 h 92"/>
                <a:gd name="T32" fmla="*/ 5 w 43"/>
                <a:gd name="T33" fmla="*/ 15 h 92"/>
                <a:gd name="T34" fmla="*/ 1 w 43"/>
                <a:gd name="T35" fmla="*/ 25 h 92"/>
                <a:gd name="T36" fmla="*/ 1 w 43"/>
                <a:gd name="T37" fmla="*/ 8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92">
                  <a:moveTo>
                    <a:pt x="1" y="85"/>
                  </a:moveTo>
                  <a:cubicBezTo>
                    <a:pt x="1" y="91"/>
                    <a:pt x="1" y="91"/>
                    <a:pt x="1" y="91"/>
                  </a:cubicBezTo>
                  <a:cubicBezTo>
                    <a:pt x="4" y="92"/>
                    <a:pt x="4" y="92"/>
                    <a:pt x="4" y="92"/>
                  </a:cubicBezTo>
                  <a:cubicBezTo>
                    <a:pt x="7" y="92"/>
                    <a:pt x="7" y="92"/>
                    <a:pt x="7" y="92"/>
                  </a:cubicBezTo>
                  <a:cubicBezTo>
                    <a:pt x="10" y="91"/>
                    <a:pt x="10" y="91"/>
                    <a:pt x="10" y="91"/>
                  </a:cubicBezTo>
                  <a:cubicBezTo>
                    <a:pt x="10" y="91"/>
                    <a:pt x="12" y="67"/>
                    <a:pt x="12" y="65"/>
                  </a:cubicBezTo>
                  <a:cubicBezTo>
                    <a:pt x="12" y="64"/>
                    <a:pt x="12" y="59"/>
                    <a:pt x="12" y="58"/>
                  </a:cubicBezTo>
                  <a:cubicBezTo>
                    <a:pt x="12" y="56"/>
                    <a:pt x="13" y="47"/>
                    <a:pt x="13" y="47"/>
                  </a:cubicBezTo>
                  <a:cubicBezTo>
                    <a:pt x="13" y="47"/>
                    <a:pt x="14" y="42"/>
                    <a:pt x="14" y="41"/>
                  </a:cubicBezTo>
                  <a:cubicBezTo>
                    <a:pt x="15" y="40"/>
                    <a:pt x="16" y="36"/>
                    <a:pt x="17" y="35"/>
                  </a:cubicBezTo>
                  <a:cubicBezTo>
                    <a:pt x="19" y="33"/>
                    <a:pt x="19" y="32"/>
                    <a:pt x="20" y="32"/>
                  </a:cubicBezTo>
                  <a:cubicBezTo>
                    <a:pt x="21" y="31"/>
                    <a:pt x="22" y="30"/>
                    <a:pt x="24" y="29"/>
                  </a:cubicBezTo>
                  <a:cubicBezTo>
                    <a:pt x="25" y="28"/>
                    <a:pt x="25" y="28"/>
                    <a:pt x="27" y="27"/>
                  </a:cubicBezTo>
                  <a:cubicBezTo>
                    <a:pt x="29" y="26"/>
                    <a:pt x="29" y="27"/>
                    <a:pt x="32" y="25"/>
                  </a:cubicBezTo>
                  <a:cubicBezTo>
                    <a:pt x="35" y="23"/>
                    <a:pt x="43" y="13"/>
                    <a:pt x="38" y="10"/>
                  </a:cubicBezTo>
                  <a:cubicBezTo>
                    <a:pt x="34" y="7"/>
                    <a:pt x="30" y="0"/>
                    <a:pt x="19" y="6"/>
                  </a:cubicBezTo>
                  <a:cubicBezTo>
                    <a:pt x="8" y="11"/>
                    <a:pt x="7" y="12"/>
                    <a:pt x="5" y="15"/>
                  </a:cubicBezTo>
                  <a:cubicBezTo>
                    <a:pt x="3" y="18"/>
                    <a:pt x="2" y="23"/>
                    <a:pt x="1" y="25"/>
                  </a:cubicBezTo>
                  <a:cubicBezTo>
                    <a:pt x="0" y="27"/>
                    <a:pt x="1" y="85"/>
                    <a:pt x="1" y="85"/>
                  </a:cubicBezTo>
                  <a:close/>
                </a:path>
              </a:pathLst>
            </a:custGeom>
            <a:solidFill>
              <a:srgbClr val="4F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1" name="Freeform 296">
              <a:extLst>
                <a:ext uri="{FF2B5EF4-FFF2-40B4-BE49-F238E27FC236}">
                  <a16:creationId xmlns:a16="http://schemas.microsoft.com/office/drawing/2014/main" id="{1A84EE41-9B98-4CAA-826E-8128943574F2}"/>
                </a:ext>
              </a:extLst>
            </p:cNvPr>
            <p:cNvSpPr>
              <a:spLocks/>
            </p:cNvSpPr>
            <p:nvPr/>
          </p:nvSpPr>
          <p:spPr bwMode="auto">
            <a:xfrm>
              <a:off x="15013997" y="4516868"/>
              <a:ext cx="48694" cy="144765"/>
            </a:xfrm>
            <a:custGeom>
              <a:avLst/>
              <a:gdLst>
                <a:gd name="T0" fmla="*/ 0 w 20"/>
                <a:gd name="T1" fmla="*/ 0 h 61"/>
                <a:gd name="T2" fmla="*/ 14 w 20"/>
                <a:gd name="T3" fmla="*/ 8 h 61"/>
                <a:gd name="T4" fmla="*/ 18 w 20"/>
                <a:gd name="T5" fmla="*/ 28 h 61"/>
                <a:gd name="T6" fmla="*/ 18 w 20"/>
                <a:gd name="T7" fmla="*/ 37 h 61"/>
                <a:gd name="T8" fmla="*/ 14 w 20"/>
                <a:gd name="T9" fmla="*/ 61 h 61"/>
                <a:gd name="T10" fmla="*/ 0 w 20"/>
                <a:gd name="T11" fmla="*/ 0 h 61"/>
              </a:gdLst>
              <a:ahLst/>
              <a:cxnLst>
                <a:cxn ang="0">
                  <a:pos x="T0" y="T1"/>
                </a:cxn>
                <a:cxn ang="0">
                  <a:pos x="T2" y="T3"/>
                </a:cxn>
                <a:cxn ang="0">
                  <a:pos x="T4" y="T5"/>
                </a:cxn>
                <a:cxn ang="0">
                  <a:pos x="T6" y="T7"/>
                </a:cxn>
                <a:cxn ang="0">
                  <a:pos x="T8" y="T9"/>
                </a:cxn>
                <a:cxn ang="0">
                  <a:pos x="T10" y="T11"/>
                </a:cxn>
              </a:cxnLst>
              <a:rect l="0" t="0" r="r" b="b"/>
              <a:pathLst>
                <a:path w="20" h="61">
                  <a:moveTo>
                    <a:pt x="0" y="0"/>
                  </a:moveTo>
                  <a:cubicBezTo>
                    <a:pt x="14" y="8"/>
                    <a:pt x="14" y="8"/>
                    <a:pt x="14" y="8"/>
                  </a:cubicBezTo>
                  <a:cubicBezTo>
                    <a:pt x="18" y="28"/>
                    <a:pt x="18" y="28"/>
                    <a:pt x="18" y="28"/>
                  </a:cubicBezTo>
                  <a:cubicBezTo>
                    <a:pt x="18" y="28"/>
                    <a:pt x="20" y="31"/>
                    <a:pt x="18" y="37"/>
                  </a:cubicBezTo>
                  <a:cubicBezTo>
                    <a:pt x="16" y="43"/>
                    <a:pt x="14" y="61"/>
                    <a:pt x="14" y="61"/>
                  </a:cubicBezTo>
                  <a:cubicBezTo>
                    <a:pt x="14" y="61"/>
                    <a:pt x="12"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2" name="Freeform 297">
              <a:extLst>
                <a:ext uri="{FF2B5EF4-FFF2-40B4-BE49-F238E27FC236}">
                  <a16:creationId xmlns:a16="http://schemas.microsoft.com/office/drawing/2014/main" id="{0568BD06-78A8-4368-B7B7-D02EDB9C92CB}"/>
                </a:ext>
              </a:extLst>
            </p:cNvPr>
            <p:cNvSpPr>
              <a:spLocks/>
            </p:cNvSpPr>
            <p:nvPr/>
          </p:nvSpPr>
          <p:spPr bwMode="auto">
            <a:xfrm>
              <a:off x="12379278" y="4673478"/>
              <a:ext cx="3451980" cy="977820"/>
            </a:xfrm>
            <a:custGeom>
              <a:avLst/>
              <a:gdLst>
                <a:gd name="T0" fmla="*/ 0 w 1450"/>
                <a:gd name="T1" fmla="*/ 0 h 410"/>
                <a:gd name="T2" fmla="*/ 30 w 1450"/>
                <a:gd name="T3" fmla="*/ 20 h 410"/>
                <a:gd name="T4" fmla="*/ 48 w 1450"/>
                <a:gd name="T5" fmla="*/ 54 h 410"/>
                <a:gd name="T6" fmla="*/ 1266 w 1450"/>
                <a:gd name="T7" fmla="*/ 234 h 410"/>
                <a:gd name="T8" fmla="*/ 1450 w 1450"/>
                <a:gd name="T9" fmla="*/ 168 h 410"/>
                <a:gd name="T10" fmla="*/ 1232 w 1450"/>
                <a:gd name="T11" fmla="*/ 410 h 410"/>
                <a:gd name="T12" fmla="*/ 822 w 1450"/>
                <a:gd name="T13" fmla="*/ 404 h 410"/>
                <a:gd name="T14" fmla="*/ 508 w 1450"/>
                <a:gd name="T15" fmla="*/ 380 h 410"/>
                <a:gd name="T16" fmla="*/ 136 w 1450"/>
                <a:gd name="T17" fmla="*/ 312 h 410"/>
                <a:gd name="T18" fmla="*/ 0 w 1450"/>
                <a:gd name="T19"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0" h="410">
                  <a:moveTo>
                    <a:pt x="0" y="0"/>
                  </a:moveTo>
                  <a:cubicBezTo>
                    <a:pt x="30" y="20"/>
                    <a:pt x="30" y="20"/>
                    <a:pt x="30" y="20"/>
                  </a:cubicBezTo>
                  <a:cubicBezTo>
                    <a:pt x="48" y="54"/>
                    <a:pt x="48" y="54"/>
                    <a:pt x="48" y="54"/>
                  </a:cubicBezTo>
                  <a:cubicBezTo>
                    <a:pt x="48" y="54"/>
                    <a:pt x="444" y="284"/>
                    <a:pt x="1266" y="234"/>
                  </a:cubicBezTo>
                  <a:cubicBezTo>
                    <a:pt x="1266" y="234"/>
                    <a:pt x="1386" y="218"/>
                    <a:pt x="1450" y="168"/>
                  </a:cubicBezTo>
                  <a:cubicBezTo>
                    <a:pt x="1450" y="168"/>
                    <a:pt x="1404" y="352"/>
                    <a:pt x="1232" y="410"/>
                  </a:cubicBezTo>
                  <a:cubicBezTo>
                    <a:pt x="1232" y="410"/>
                    <a:pt x="1014" y="350"/>
                    <a:pt x="822" y="404"/>
                  </a:cubicBezTo>
                  <a:cubicBezTo>
                    <a:pt x="822" y="404"/>
                    <a:pt x="632" y="348"/>
                    <a:pt x="508" y="380"/>
                  </a:cubicBezTo>
                  <a:cubicBezTo>
                    <a:pt x="508" y="380"/>
                    <a:pt x="298" y="308"/>
                    <a:pt x="136" y="312"/>
                  </a:cubicBezTo>
                  <a:cubicBezTo>
                    <a:pt x="136" y="312"/>
                    <a:pt x="4" y="198"/>
                    <a:pt x="0" y="0"/>
                  </a:cubicBezTo>
                  <a:close/>
                </a:path>
              </a:pathLst>
            </a:custGeom>
            <a:solidFill>
              <a:srgbClr val="9B7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3" name="Freeform 298">
              <a:extLst>
                <a:ext uri="{FF2B5EF4-FFF2-40B4-BE49-F238E27FC236}">
                  <a16:creationId xmlns:a16="http://schemas.microsoft.com/office/drawing/2014/main" id="{1790C55D-AFCD-4AA4-A551-68B32A9C58B5}"/>
                </a:ext>
              </a:extLst>
            </p:cNvPr>
            <p:cNvSpPr>
              <a:spLocks/>
            </p:cNvSpPr>
            <p:nvPr/>
          </p:nvSpPr>
          <p:spPr bwMode="auto">
            <a:xfrm>
              <a:off x="12517464" y="4797184"/>
              <a:ext cx="609327" cy="200039"/>
            </a:xfrm>
            <a:custGeom>
              <a:avLst/>
              <a:gdLst>
                <a:gd name="T0" fmla="*/ 0 w 256"/>
                <a:gd name="T1" fmla="*/ 0 h 84"/>
                <a:gd name="T2" fmla="*/ 256 w 256"/>
                <a:gd name="T3" fmla="*/ 26 h 84"/>
                <a:gd name="T4" fmla="*/ 212 w 256"/>
                <a:gd name="T5" fmla="*/ 84 h 84"/>
                <a:gd name="T6" fmla="*/ 0 w 256"/>
                <a:gd name="T7" fmla="*/ 0 h 84"/>
              </a:gdLst>
              <a:ahLst/>
              <a:cxnLst>
                <a:cxn ang="0">
                  <a:pos x="T0" y="T1"/>
                </a:cxn>
                <a:cxn ang="0">
                  <a:pos x="T2" y="T3"/>
                </a:cxn>
                <a:cxn ang="0">
                  <a:pos x="T4" y="T5"/>
                </a:cxn>
                <a:cxn ang="0">
                  <a:pos x="T6" y="T7"/>
                </a:cxn>
              </a:cxnLst>
              <a:rect l="0" t="0" r="r" b="b"/>
              <a:pathLst>
                <a:path w="256" h="84">
                  <a:moveTo>
                    <a:pt x="0" y="0"/>
                  </a:moveTo>
                  <a:cubicBezTo>
                    <a:pt x="256" y="26"/>
                    <a:pt x="256" y="26"/>
                    <a:pt x="256" y="26"/>
                  </a:cubicBezTo>
                  <a:cubicBezTo>
                    <a:pt x="212" y="84"/>
                    <a:pt x="212" y="84"/>
                    <a:pt x="212" y="84"/>
                  </a:cubicBezTo>
                  <a:cubicBezTo>
                    <a:pt x="212" y="84"/>
                    <a:pt x="14" y="32"/>
                    <a:pt x="0" y="0"/>
                  </a:cubicBezTo>
                  <a:close/>
                </a:path>
              </a:pathLst>
            </a:custGeom>
            <a:solidFill>
              <a:srgbClr val="C99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4" name="Freeform 299">
              <a:extLst>
                <a:ext uri="{FF2B5EF4-FFF2-40B4-BE49-F238E27FC236}">
                  <a16:creationId xmlns:a16="http://schemas.microsoft.com/office/drawing/2014/main" id="{28B83F9E-9EBE-49C5-8056-AF939434132B}"/>
                </a:ext>
              </a:extLst>
            </p:cNvPr>
            <p:cNvSpPr>
              <a:spLocks/>
            </p:cNvSpPr>
            <p:nvPr/>
          </p:nvSpPr>
          <p:spPr bwMode="auto">
            <a:xfrm>
              <a:off x="15249568" y="5060393"/>
              <a:ext cx="534313" cy="165822"/>
            </a:xfrm>
            <a:custGeom>
              <a:avLst/>
              <a:gdLst>
                <a:gd name="T0" fmla="*/ 0 w 224"/>
                <a:gd name="T1" fmla="*/ 62 h 70"/>
                <a:gd name="T2" fmla="*/ 48 w 224"/>
                <a:gd name="T3" fmla="*/ 30 h 70"/>
                <a:gd name="T4" fmla="*/ 224 w 224"/>
                <a:gd name="T5" fmla="*/ 0 h 70"/>
                <a:gd name="T6" fmla="*/ 0 w 224"/>
                <a:gd name="T7" fmla="*/ 62 h 70"/>
              </a:gdLst>
              <a:ahLst/>
              <a:cxnLst>
                <a:cxn ang="0">
                  <a:pos x="T0" y="T1"/>
                </a:cxn>
                <a:cxn ang="0">
                  <a:pos x="T2" y="T3"/>
                </a:cxn>
                <a:cxn ang="0">
                  <a:pos x="T4" y="T5"/>
                </a:cxn>
                <a:cxn ang="0">
                  <a:pos x="T6" y="T7"/>
                </a:cxn>
              </a:cxnLst>
              <a:rect l="0" t="0" r="r" b="b"/>
              <a:pathLst>
                <a:path w="224" h="70">
                  <a:moveTo>
                    <a:pt x="0" y="62"/>
                  </a:moveTo>
                  <a:cubicBezTo>
                    <a:pt x="48" y="30"/>
                    <a:pt x="48" y="30"/>
                    <a:pt x="48" y="30"/>
                  </a:cubicBezTo>
                  <a:cubicBezTo>
                    <a:pt x="48" y="30"/>
                    <a:pt x="154" y="52"/>
                    <a:pt x="224" y="0"/>
                  </a:cubicBezTo>
                  <a:cubicBezTo>
                    <a:pt x="224" y="0"/>
                    <a:pt x="176" y="70"/>
                    <a:pt x="0" y="62"/>
                  </a:cubicBezTo>
                  <a:close/>
                </a:path>
              </a:pathLst>
            </a:custGeom>
            <a:solidFill>
              <a:srgbClr val="C99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5" name="Freeform 300">
              <a:extLst>
                <a:ext uri="{FF2B5EF4-FFF2-40B4-BE49-F238E27FC236}">
                  <a16:creationId xmlns:a16="http://schemas.microsoft.com/office/drawing/2014/main" id="{2D8F4D9A-72AF-402D-9947-66272B4E25C7}"/>
                </a:ext>
              </a:extLst>
            </p:cNvPr>
            <p:cNvSpPr>
              <a:spLocks/>
            </p:cNvSpPr>
            <p:nvPr/>
          </p:nvSpPr>
          <p:spPr bwMode="auto">
            <a:xfrm>
              <a:off x="12531939" y="5249904"/>
              <a:ext cx="426398" cy="429030"/>
            </a:xfrm>
            <a:custGeom>
              <a:avLst/>
              <a:gdLst>
                <a:gd name="T0" fmla="*/ 0 w 179"/>
                <a:gd name="T1" fmla="*/ 121 h 180"/>
                <a:gd name="T2" fmla="*/ 139 w 179"/>
                <a:gd name="T3" fmla="*/ 67 h 180"/>
                <a:gd name="T4" fmla="*/ 153 w 179"/>
                <a:gd name="T5" fmla="*/ 107 h 180"/>
                <a:gd name="T6" fmla="*/ 81 w 179"/>
                <a:gd name="T7" fmla="*/ 180 h 180"/>
                <a:gd name="T8" fmla="*/ 25 w 179"/>
                <a:gd name="T9" fmla="*/ 147 h 180"/>
                <a:gd name="T10" fmla="*/ 0 w 179"/>
                <a:gd name="T11" fmla="*/ 121 h 180"/>
              </a:gdLst>
              <a:ahLst/>
              <a:cxnLst>
                <a:cxn ang="0">
                  <a:pos x="T0" y="T1"/>
                </a:cxn>
                <a:cxn ang="0">
                  <a:pos x="T2" y="T3"/>
                </a:cxn>
                <a:cxn ang="0">
                  <a:pos x="T4" y="T5"/>
                </a:cxn>
                <a:cxn ang="0">
                  <a:pos x="T6" y="T7"/>
                </a:cxn>
                <a:cxn ang="0">
                  <a:pos x="T8" y="T9"/>
                </a:cxn>
                <a:cxn ang="0">
                  <a:pos x="T10" y="T11"/>
                </a:cxn>
              </a:cxnLst>
              <a:rect l="0" t="0" r="r" b="b"/>
              <a:pathLst>
                <a:path w="179" h="180">
                  <a:moveTo>
                    <a:pt x="0" y="121"/>
                  </a:moveTo>
                  <a:cubicBezTo>
                    <a:pt x="0" y="121"/>
                    <a:pt x="104" y="0"/>
                    <a:pt x="139" y="67"/>
                  </a:cubicBezTo>
                  <a:cubicBezTo>
                    <a:pt x="139" y="67"/>
                    <a:pt x="179" y="79"/>
                    <a:pt x="153" y="107"/>
                  </a:cubicBezTo>
                  <a:cubicBezTo>
                    <a:pt x="81" y="180"/>
                    <a:pt x="81" y="180"/>
                    <a:pt x="81" y="180"/>
                  </a:cubicBezTo>
                  <a:cubicBezTo>
                    <a:pt x="81" y="180"/>
                    <a:pt x="61" y="147"/>
                    <a:pt x="25" y="147"/>
                  </a:cubicBezTo>
                  <a:cubicBezTo>
                    <a:pt x="25" y="147"/>
                    <a:pt x="15" y="119"/>
                    <a:pt x="0" y="121"/>
                  </a:cubicBezTo>
                  <a:close/>
                </a:path>
              </a:pathLst>
            </a:custGeom>
            <a:solidFill>
              <a:srgbClr val="D4B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6" name="Freeform 301">
              <a:extLst>
                <a:ext uri="{FF2B5EF4-FFF2-40B4-BE49-F238E27FC236}">
                  <a16:creationId xmlns:a16="http://schemas.microsoft.com/office/drawing/2014/main" id="{1659B1E8-5BE6-4165-9CA3-FF1224F329C7}"/>
                </a:ext>
              </a:extLst>
            </p:cNvPr>
            <p:cNvSpPr>
              <a:spLocks/>
            </p:cNvSpPr>
            <p:nvPr/>
          </p:nvSpPr>
          <p:spPr bwMode="auto">
            <a:xfrm>
              <a:off x="13226810" y="5355187"/>
              <a:ext cx="426398" cy="429030"/>
            </a:xfrm>
            <a:custGeom>
              <a:avLst/>
              <a:gdLst>
                <a:gd name="T0" fmla="*/ 0 w 179"/>
                <a:gd name="T1" fmla="*/ 121 h 180"/>
                <a:gd name="T2" fmla="*/ 139 w 179"/>
                <a:gd name="T3" fmla="*/ 67 h 180"/>
                <a:gd name="T4" fmla="*/ 153 w 179"/>
                <a:gd name="T5" fmla="*/ 107 h 180"/>
                <a:gd name="T6" fmla="*/ 81 w 179"/>
                <a:gd name="T7" fmla="*/ 180 h 180"/>
                <a:gd name="T8" fmla="*/ 25 w 179"/>
                <a:gd name="T9" fmla="*/ 147 h 180"/>
                <a:gd name="T10" fmla="*/ 0 w 179"/>
                <a:gd name="T11" fmla="*/ 121 h 180"/>
              </a:gdLst>
              <a:ahLst/>
              <a:cxnLst>
                <a:cxn ang="0">
                  <a:pos x="T0" y="T1"/>
                </a:cxn>
                <a:cxn ang="0">
                  <a:pos x="T2" y="T3"/>
                </a:cxn>
                <a:cxn ang="0">
                  <a:pos x="T4" y="T5"/>
                </a:cxn>
                <a:cxn ang="0">
                  <a:pos x="T6" y="T7"/>
                </a:cxn>
                <a:cxn ang="0">
                  <a:pos x="T8" y="T9"/>
                </a:cxn>
                <a:cxn ang="0">
                  <a:pos x="T10" y="T11"/>
                </a:cxn>
              </a:cxnLst>
              <a:rect l="0" t="0" r="r" b="b"/>
              <a:pathLst>
                <a:path w="179" h="180">
                  <a:moveTo>
                    <a:pt x="0" y="121"/>
                  </a:moveTo>
                  <a:cubicBezTo>
                    <a:pt x="0" y="121"/>
                    <a:pt x="104" y="0"/>
                    <a:pt x="139" y="67"/>
                  </a:cubicBezTo>
                  <a:cubicBezTo>
                    <a:pt x="139" y="67"/>
                    <a:pt x="179" y="79"/>
                    <a:pt x="153" y="107"/>
                  </a:cubicBezTo>
                  <a:cubicBezTo>
                    <a:pt x="81" y="180"/>
                    <a:pt x="81" y="180"/>
                    <a:pt x="81" y="180"/>
                  </a:cubicBezTo>
                  <a:cubicBezTo>
                    <a:pt x="81" y="180"/>
                    <a:pt x="61" y="147"/>
                    <a:pt x="25" y="147"/>
                  </a:cubicBezTo>
                  <a:cubicBezTo>
                    <a:pt x="25" y="147"/>
                    <a:pt x="15" y="119"/>
                    <a:pt x="0" y="121"/>
                  </a:cubicBezTo>
                  <a:close/>
                </a:path>
              </a:pathLst>
            </a:custGeom>
            <a:solidFill>
              <a:srgbClr val="D4B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7" name="Freeform 302">
              <a:extLst>
                <a:ext uri="{FF2B5EF4-FFF2-40B4-BE49-F238E27FC236}">
                  <a16:creationId xmlns:a16="http://schemas.microsoft.com/office/drawing/2014/main" id="{73193934-8331-4381-8376-2A2C18A9A93F}"/>
                </a:ext>
              </a:extLst>
            </p:cNvPr>
            <p:cNvSpPr>
              <a:spLocks/>
            </p:cNvSpPr>
            <p:nvPr/>
          </p:nvSpPr>
          <p:spPr bwMode="auto">
            <a:xfrm>
              <a:off x="13941422" y="5402564"/>
              <a:ext cx="426398" cy="429030"/>
            </a:xfrm>
            <a:custGeom>
              <a:avLst/>
              <a:gdLst>
                <a:gd name="T0" fmla="*/ 0 w 179"/>
                <a:gd name="T1" fmla="*/ 121 h 180"/>
                <a:gd name="T2" fmla="*/ 139 w 179"/>
                <a:gd name="T3" fmla="*/ 67 h 180"/>
                <a:gd name="T4" fmla="*/ 153 w 179"/>
                <a:gd name="T5" fmla="*/ 107 h 180"/>
                <a:gd name="T6" fmla="*/ 81 w 179"/>
                <a:gd name="T7" fmla="*/ 180 h 180"/>
                <a:gd name="T8" fmla="*/ 25 w 179"/>
                <a:gd name="T9" fmla="*/ 147 h 180"/>
                <a:gd name="T10" fmla="*/ 0 w 179"/>
                <a:gd name="T11" fmla="*/ 121 h 180"/>
              </a:gdLst>
              <a:ahLst/>
              <a:cxnLst>
                <a:cxn ang="0">
                  <a:pos x="T0" y="T1"/>
                </a:cxn>
                <a:cxn ang="0">
                  <a:pos x="T2" y="T3"/>
                </a:cxn>
                <a:cxn ang="0">
                  <a:pos x="T4" y="T5"/>
                </a:cxn>
                <a:cxn ang="0">
                  <a:pos x="T6" y="T7"/>
                </a:cxn>
                <a:cxn ang="0">
                  <a:pos x="T8" y="T9"/>
                </a:cxn>
                <a:cxn ang="0">
                  <a:pos x="T10" y="T11"/>
                </a:cxn>
              </a:cxnLst>
              <a:rect l="0" t="0" r="r" b="b"/>
              <a:pathLst>
                <a:path w="179" h="180">
                  <a:moveTo>
                    <a:pt x="0" y="121"/>
                  </a:moveTo>
                  <a:cubicBezTo>
                    <a:pt x="0" y="121"/>
                    <a:pt x="104" y="0"/>
                    <a:pt x="139" y="67"/>
                  </a:cubicBezTo>
                  <a:cubicBezTo>
                    <a:pt x="139" y="67"/>
                    <a:pt x="179" y="79"/>
                    <a:pt x="153" y="107"/>
                  </a:cubicBezTo>
                  <a:cubicBezTo>
                    <a:pt x="81" y="180"/>
                    <a:pt x="81" y="180"/>
                    <a:pt x="81" y="180"/>
                  </a:cubicBezTo>
                  <a:cubicBezTo>
                    <a:pt x="81" y="180"/>
                    <a:pt x="61" y="147"/>
                    <a:pt x="25" y="147"/>
                  </a:cubicBezTo>
                  <a:cubicBezTo>
                    <a:pt x="25" y="147"/>
                    <a:pt x="15" y="119"/>
                    <a:pt x="0" y="121"/>
                  </a:cubicBezTo>
                  <a:close/>
                </a:path>
              </a:pathLst>
            </a:custGeom>
            <a:solidFill>
              <a:srgbClr val="D4B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8" name="Freeform 303">
              <a:extLst>
                <a:ext uri="{FF2B5EF4-FFF2-40B4-BE49-F238E27FC236}">
                  <a16:creationId xmlns:a16="http://schemas.microsoft.com/office/drawing/2014/main" id="{B20D1A33-F120-416D-B0EC-072632DFAA2F}"/>
                </a:ext>
              </a:extLst>
            </p:cNvPr>
            <p:cNvSpPr>
              <a:spLocks/>
            </p:cNvSpPr>
            <p:nvPr/>
          </p:nvSpPr>
          <p:spPr bwMode="auto">
            <a:xfrm>
              <a:off x="12763563" y="4832718"/>
              <a:ext cx="994928" cy="668550"/>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89" name="Freeform 304">
              <a:extLst>
                <a:ext uri="{FF2B5EF4-FFF2-40B4-BE49-F238E27FC236}">
                  <a16:creationId xmlns:a16="http://schemas.microsoft.com/office/drawing/2014/main" id="{3CCE8C7E-304A-4513-9C43-C9CBD652EF4A}"/>
                </a:ext>
              </a:extLst>
            </p:cNvPr>
            <p:cNvSpPr>
              <a:spLocks/>
            </p:cNvSpPr>
            <p:nvPr/>
          </p:nvSpPr>
          <p:spPr bwMode="auto">
            <a:xfrm>
              <a:off x="13458434" y="4938002"/>
              <a:ext cx="994928" cy="667234"/>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0" name="Freeform 305">
              <a:extLst>
                <a:ext uri="{FF2B5EF4-FFF2-40B4-BE49-F238E27FC236}">
                  <a16:creationId xmlns:a16="http://schemas.microsoft.com/office/drawing/2014/main" id="{E45A9518-56BB-47CA-A112-A3107786EF7B}"/>
                </a:ext>
              </a:extLst>
            </p:cNvPr>
            <p:cNvSpPr>
              <a:spLocks/>
            </p:cNvSpPr>
            <p:nvPr/>
          </p:nvSpPr>
          <p:spPr bwMode="auto">
            <a:xfrm>
              <a:off x="14171729" y="4985379"/>
              <a:ext cx="994928" cy="667234"/>
            </a:xfrm>
            <a:custGeom>
              <a:avLst/>
              <a:gdLst>
                <a:gd name="T0" fmla="*/ 0 w 418"/>
                <a:gd name="T1" fmla="*/ 271 h 280"/>
                <a:gd name="T2" fmla="*/ 396 w 418"/>
                <a:gd name="T3" fmla="*/ 0 h 280"/>
                <a:gd name="T4" fmla="*/ 403 w 418"/>
                <a:gd name="T5" fmla="*/ 19 h 280"/>
                <a:gd name="T6" fmla="*/ 7 w 418"/>
                <a:gd name="T7" fmla="*/ 280 h 280"/>
                <a:gd name="T8" fmla="*/ 0 w 418"/>
                <a:gd name="T9" fmla="*/ 271 h 280"/>
              </a:gdLst>
              <a:ahLst/>
              <a:cxnLst>
                <a:cxn ang="0">
                  <a:pos x="T0" y="T1"/>
                </a:cxn>
                <a:cxn ang="0">
                  <a:pos x="T2" y="T3"/>
                </a:cxn>
                <a:cxn ang="0">
                  <a:pos x="T4" y="T5"/>
                </a:cxn>
                <a:cxn ang="0">
                  <a:pos x="T6" y="T7"/>
                </a:cxn>
                <a:cxn ang="0">
                  <a:pos x="T8" y="T9"/>
                </a:cxn>
              </a:cxnLst>
              <a:rect l="0" t="0" r="r" b="b"/>
              <a:pathLst>
                <a:path w="418" h="280">
                  <a:moveTo>
                    <a:pt x="0" y="271"/>
                  </a:moveTo>
                  <a:cubicBezTo>
                    <a:pt x="396" y="0"/>
                    <a:pt x="396" y="0"/>
                    <a:pt x="396" y="0"/>
                  </a:cubicBezTo>
                  <a:cubicBezTo>
                    <a:pt x="396" y="0"/>
                    <a:pt x="418" y="3"/>
                    <a:pt x="403" y="19"/>
                  </a:cubicBezTo>
                  <a:cubicBezTo>
                    <a:pt x="7" y="280"/>
                    <a:pt x="7" y="280"/>
                    <a:pt x="7" y="280"/>
                  </a:cubicBezTo>
                  <a:lnTo>
                    <a:pt x="0" y="271"/>
                  </a:lnTo>
                  <a:close/>
                </a:path>
              </a:pathLst>
            </a:custGeom>
            <a:solidFill>
              <a:srgbClr val="C19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91" name="Group 590">
              <a:extLst>
                <a:ext uri="{FF2B5EF4-FFF2-40B4-BE49-F238E27FC236}">
                  <a16:creationId xmlns:a16="http://schemas.microsoft.com/office/drawing/2014/main" id="{9133462C-A1E4-4C6E-B2D3-CDA671F876AC}"/>
                </a:ext>
              </a:extLst>
            </p:cNvPr>
            <p:cNvGrpSpPr/>
            <p:nvPr/>
          </p:nvGrpSpPr>
          <p:grpSpPr>
            <a:xfrm rot="20415062">
              <a:off x="13635173" y="4425994"/>
              <a:ext cx="371751" cy="231623"/>
              <a:chOff x="8105775" y="3492500"/>
              <a:chExt cx="715962" cy="446088"/>
            </a:xfrm>
          </p:grpSpPr>
          <p:sp>
            <p:nvSpPr>
              <p:cNvPr id="592" name="Freeform 334">
                <a:extLst>
                  <a:ext uri="{FF2B5EF4-FFF2-40B4-BE49-F238E27FC236}">
                    <a16:creationId xmlns:a16="http://schemas.microsoft.com/office/drawing/2014/main" id="{0A3FACB1-4493-4CB2-9D0E-5E8F44DDB283}"/>
                  </a:ext>
                </a:extLst>
              </p:cNvPr>
              <p:cNvSpPr>
                <a:spLocks/>
              </p:cNvSpPr>
              <p:nvPr/>
            </p:nvSpPr>
            <p:spPr bwMode="auto">
              <a:xfrm>
                <a:off x="8215313" y="3533775"/>
                <a:ext cx="365125" cy="242888"/>
              </a:xfrm>
              <a:custGeom>
                <a:avLst/>
                <a:gdLst>
                  <a:gd name="T0" fmla="*/ 126 w 127"/>
                  <a:gd name="T1" fmla="*/ 75 h 85"/>
                  <a:gd name="T2" fmla="*/ 119 w 127"/>
                  <a:gd name="T3" fmla="*/ 85 h 85"/>
                  <a:gd name="T4" fmla="*/ 40 w 127"/>
                  <a:gd name="T5" fmla="*/ 79 h 85"/>
                  <a:gd name="T6" fmla="*/ 20 w 127"/>
                  <a:gd name="T7" fmla="*/ 84 h 85"/>
                  <a:gd name="T8" fmla="*/ 8 w 127"/>
                  <a:gd name="T9" fmla="*/ 78 h 85"/>
                  <a:gd name="T10" fmla="*/ 1 w 127"/>
                  <a:gd name="T11" fmla="*/ 56 h 85"/>
                  <a:gd name="T12" fmla="*/ 8 w 127"/>
                  <a:gd name="T13" fmla="*/ 46 h 85"/>
                  <a:gd name="T14" fmla="*/ 28 w 127"/>
                  <a:gd name="T15" fmla="*/ 41 h 85"/>
                  <a:gd name="T16" fmla="*/ 92 w 127"/>
                  <a:gd name="T17" fmla="*/ 1 h 85"/>
                  <a:gd name="T18" fmla="*/ 104 w 127"/>
                  <a:gd name="T19" fmla="*/ 8 h 85"/>
                  <a:gd name="T20" fmla="*/ 126 w 127"/>
                  <a:gd name="T2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5">
                    <a:moveTo>
                      <a:pt x="126" y="75"/>
                    </a:moveTo>
                    <a:cubicBezTo>
                      <a:pt x="127" y="80"/>
                      <a:pt x="124" y="84"/>
                      <a:pt x="119" y="85"/>
                    </a:cubicBezTo>
                    <a:cubicBezTo>
                      <a:pt x="40" y="79"/>
                      <a:pt x="40" y="79"/>
                      <a:pt x="40" y="79"/>
                    </a:cubicBezTo>
                    <a:cubicBezTo>
                      <a:pt x="20" y="84"/>
                      <a:pt x="20" y="84"/>
                      <a:pt x="20" y="84"/>
                    </a:cubicBezTo>
                    <a:cubicBezTo>
                      <a:pt x="15" y="85"/>
                      <a:pt x="10" y="83"/>
                      <a:pt x="8" y="78"/>
                    </a:cubicBezTo>
                    <a:cubicBezTo>
                      <a:pt x="1" y="56"/>
                      <a:pt x="1" y="56"/>
                      <a:pt x="1" y="56"/>
                    </a:cubicBezTo>
                    <a:cubicBezTo>
                      <a:pt x="0" y="52"/>
                      <a:pt x="3" y="47"/>
                      <a:pt x="8" y="46"/>
                    </a:cubicBezTo>
                    <a:cubicBezTo>
                      <a:pt x="28" y="41"/>
                      <a:pt x="28" y="41"/>
                      <a:pt x="28" y="41"/>
                    </a:cubicBezTo>
                    <a:cubicBezTo>
                      <a:pt x="92" y="1"/>
                      <a:pt x="92" y="1"/>
                      <a:pt x="92" y="1"/>
                    </a:cubicBezTo>
                    <a:cubicBezTo>
                      <a:pt x="97" y="0"/>
                      <a:pt x="103" y="3"/>
                      <a:pt x="104" y="8"/>
                    </a:cubicBezTo>
                    <a:lnTo>
                      <a:pt x="126" y="75"/>
                    </a:ln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3" name="Freeform 335">
                <a:extLst>
                  <a:ext uri="{FF2B5EF4-FFF2-40B4-BE49-F238E27FC236}">
                    <a16:creationId xmlns:a16="http://schemas.microsoft.com/office/drawing/2014/main" id="{5B515CEB-A07C-4AEF-A97C-6FC305BB0835}"/>
                  </a:ext>
                </a:extLst>
              </p:cNvPr>
              <p:cNvSpPr>
                <a:spLocks/>
              </p:cNvSpPr>
              <p:nvPr/>
            </p:nvSpPr>
            <p:spPr bwMode="auto">
              <a:xfrm>
                <a:off x="8223250" y="3562350"/>
                <a:ext cx="328612" cy="180975"/>
              </a:xfrm>
              <a:custGeom>
                <a:avLst/>
                <a:gdLst>
                  <a:gd name="T0" fmla="*/ 104 w 114"/>
                  <a:gd name="T1" fmla="*/ 7 h 63"/>
                  <a:gd name="T2" fmla="*/ 92 w 114"/>
                  <a:gd name="T3" fmla="*/ 1 h 63"/>
                  <a:gd name="T4" fmla="*/ 28 w 114"/>
                  <a:gd name="T5" fmla="*/ 41 h 63"/>
                  <a:gd name="T6" fmla="*/ 8 w 114"/>
                  <a:gd name="T7" fmla="*/ 45 h 63"/>
                  <a:gd name="T8" fmla="*/ 1 w 114"/>
                  <a:gd name="T9" fmla="*/ 56 h 63"/>
                  <a:gd name="T10" fmla="*/ 3 w 114"/>
                  <a:gd name="T11" fmla="*/ 63 h 63"/>
                  <a:gd name="T12" fmla="*/ 114 w 114"/>
                  <a:gd name="T13" fmla="*/ 37 h 63"/>
                  <a:gd name="T14" fmla="*/ 104 w 114"/>
                  <a:gd name="T15" fmla="*/ 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3">
                    <a:moveTo>
                      <a:pt x="104" y="7"/>
                    </a:moveTo>
                    <a:cubicBezTo>
                      <a:pt x="103" y="3"/>
                      <a:pt x="97" y="0"/>
                      <a:pt x="92" y="1"/>
                    </a:cubicBezTo>
                    <a:cubicBezTo>
                      <a:pt x="28" y="41"/>
                      <a:pt x="28" y="41"/>
                      <a:pt x="28" y="41"/>
                    </a:cubicBezTo>
                    <a:cubicBezTo>
                      <a:pt x="8" y="45"/>
                      <a:pt x="8" y="45"/>
                      <a:pt x="8" y="45"/>
                    </a:cubicBezTo>
                    <a:cubicBezTo>
                      <a:pt x="3" y="47"/>
                      <a:pt x="0" y="51"/>
                      <a:pt x="1" y="56"/>
                    </a:cubicBezTo>
                    <a:cubicBezTo>
                      <a:pt x="3" y="63"/>
                      <a:pt x="3" y="63"/>
                      <a:pt x="3" y="63"/>
                    </a:cubicBezTo>
                    <a:cubicBezTo>
                      <a:pt x="114" y="37"/>
                      <a:pt x="114" y="37"/>
                      <a:pt x="114" y="37"/>
                    </a:cubicBezTo>
                    <a:lnTo>
                      <a:pt x="104" y="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4" name="Freeform 336">
                <a:extLst>
                  <a:ext uri="{FF2B5EF4-FFF2-40B4-BE49-F238E27FC236}">
                    <a16:creationId xmlns:a16="http://schemas.microsoft.com/office/drawing/2014/main" id="{A828D153-5179-4394-A182-D502E938DB68}"/>
                  </a:ext>
                </a:extLst>
              </p:cNvPr>
              <p:cNvSpPr>
                <a:spLocks/>
              </p:cNvSpPr>
              <p:nvPr/>
            </p:nvSpPr>
            <p:spPr bwMode="auto">
              <a:xfrm>
                <a:off x="8105775" y="3679825"/>
                <a:ext cx="133350" cy="117475"/>
              </a:xfrm>
              <a:custGeom>
                <a:avLst/>
                <a:gdLst>
                  <a:gd name="T0" fmla="*/ 45 w 46"/>
                  <a:gd name="T1" fmla="*/ 26 h 41"/>
                  <a:gd name="T2" fmla="*/ 42 w 46"/>
                  <a:gd name="T3" fmla="*/ 35 h 41"/>
                  <a:gd name="T4" fmla="*/ 18 w 46"/>
                  <a:gd name="T5" fmla="*/ 40 h 41"/>
                  <a:gd name="T6" fmla="*/ 8 w 46"/>
                  <a:gd name="T7" fmla="*/ 35 h 41"/>
                  <a:gd name="T8" fmla="*/ 2 w 46"/>
                  <a:gd name="T9" fmla="*/ 15 h 41"/>
                  <a:gd name="T10" fmla="*/ 8 w 46"/>
                  <a:gd name="T11" fmla="*/ 6 h 41"/>
                  <a:gd name="T12" fmla="*/ 31 w 46"/>
                  <a:gd name="T13" fmla="*/ 1 h 41"/>
                  <a:gd name="T14" fmla="*/ 38 w 46"/>
                  <a:gd name="T15" fmla="*/ 7 h 41"/>
                  <a:gd name="T16" fmla="*/ 45 w 46"/>
                  <a:gd name="T17"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45" y="26"/>
                    </a:moveTo>
                    <a:cubicBezTo>
                      <a:pt x="46" y="30"/>
                      <a:pt x="46" y="34"/>
                      <a:pt x="42" y="35"/>
                    </a:cubicBezTo>
                    <a:cubicBezTo>
                      <a:pt x="18" y="40"/>
                      <a:pt x="18" y="40"/>
                      <a:pt x="18" y="40"/>
                    </a:cubicBezTo>
                    <a:cubicBezTo>
                      <a:pt x="14" y="41"/>
                      <a:pt x="9" y="39"/>
                      <a:pt x="8" y="35"/>
                    </a:cubicBezTo>
                    <a:cubicBezTo>
                      <a:pt x="2" y="15"/>
                      <a:pt x="2" y="15"/>
                      <a:pt x="2" y="15"/>
                    </a:cubicBezTo>
                    <a:cubicBezTo>
                      <a:pt x="0" y="11"/>
                      <a:pt x="3" y="7"/>
                      <a:pt x="8" y="6"/>
                    </a:cubicBezTo>
                    <a:cubicBezTo>
                      <a:pt x="31" y="1"/>
                      <a:pt x="31" y="1"/>
                      <a:pt x="31" y="1"/>
                    </a:cubicBezTo>
                    <a:cubicBezTo>
                      <a:pt x="36" y="0"/>
                      <a:pt x="37" y="3"/>
                      <a:pt x="38" y="7"/>
                    </a:cubicBezTo>
                    <a:lnTo>
                      <a:pt x="45" y="26"/>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5" name="Freeform 337">
                <a:extLst>
                  <a:ext uri="{FF2B5EF4-FFF2-40B4-BE49-F238E27FC236}">
                    <a16:creationId xmlns:a16="http://schemas.microsoft.com/office/drawing/2014/main" id="{9300663A-A76A-42D4-90DD-281955AB2B85}"/>
                  </a:ext>
                </a:extLst>
              </p:cNvPr>
              <p:cNvSpPr>
                <a:spLocks/>
              </p:cNvSpPr>
              <p:nvPr/>
            </p:nvSpPr>
            <p:spPr bwMode="auto">
              <a:xfrm>
                <a:off x="8197850" y="3771900"/>
                <a:ext cx="112712" cy="166688"/>
              </a:xfrm>
              <a:custGeom>
                <a:avLst/>
                <a:gdLst>
                  <a:gd name="T0" fmla="*/ 26 w 39"/>
                  <a:gd name="T1" fmla="*/ 2 h 58"/>
                  <a:gd name="T2" fmla="*/ 29 w 39"/>
                  <a:gd name="T3" fmla="*/ 18 h 58"/>
                  <a:gd name="T4" fmla="*/ 34 w 39"/>
                  <a:gd name="T5" fmla="*/ 42 h 58"/>
                  <a:gd name="T6" fmla="*/ 37 w 39"/>
                  <a:gd name="T7" fmla="*/ 53 h 58"/>
                  <a:gd name="T8" fmla="*/ 22 w 39"/>
                  <a:gd name="T9" fmla="*/ 57 h 58"/>
                  <a:gd name="T10" fmla="*/ 13 w 39"/>
                  <a:gd name="T11" fmla="*/ 46 h 58"/>
                  <a:gd name="T12" fmla="*/ 2 w 39"/>
                  <a:gd name="T13" fmla="*/ 13 h 58"/>
                  <a:gd name="T14" fmla="*/ 5 w 39"/>
                  <a:gd name="T15" fmla="*/ 4 h 58"/>
                  <a:gd name="T16" fmla="*/ 20 w 39"/>
                  <a:gd name="T17" fmla="*/ 1 h 58"/>
                  <a:gd name="T18" fmla="*/ 26 w 39"/>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8">
                    <a:moveTo>
                      <a:pt x="26" y="2"/>
                    </a:moveTo>
                    <a:cubicBezTo>
                      <a:pt x="28" y="4"/>
                      <a:pt x="28" y="12"/>
                      <a:pt x="29" y="18"/>
                    </a:cubicBezTo>
                    <a:cubicBezTo>
                      <a:pt x="29" y="25"/>
                      <a:pt x="31" y="35"/>
                      <a:pt x="34" y="42"/>
                    </a:cubicBezTo>
                    <a:cubicBezTo>
                      <a:pt x="37" y="47"/>
                      <a:pt x="39" y="53"/>
                      <a:pt x="37" y="53"/>
                    </a:cubicBezTo>
                    <a:cubicBezTo>
                      <a:pt x="22" y="57"/>
                      <a:pt x="22" y="57"/>
                      <a:pt x="22" y="57"/>
                    </a:cubicBezTo>
                    <a:cubicBezTo>
                      <a:pt x="19" y="58"/>
                      <a:pt x="15" y="53"/>
                      <a:pt x="13" y="46"/>
                    </a:cubicBezTo>
                    <a:cubicBezTo>
                      <a:pt x="2" y="13"/>
                      <a:pt x="2" y="13"/>
                      <a:pt x="2" y="13"/>
                    </a:cubicBezTo>
                    <a:cubicBezTo>
                      <a:pt x="0" y="6"/>
                      <a:pt x="2" y="5"/>
                      <a:pt x="5" y="4"/>
                    </a:cubicBezTo>
                    <a:cubicBezTo>
                      <a:pt x="20" y="1"/>
                      <a:pt x="20" y="1"/>
                      <a:pt x="20" y="1"/>
                    </a:cubicBezTo>
                    <a:cubicBezTo>
                      <a:pt x="22" y="0"/>
                      <a:pt x="24" y="0"/>
                      <a:pt x="26" y="2"/>
                    </a:cubicBezTo>
                    <a:close/>
                  </a:path>
                </a:pathLst>
              </a:custGeom>
              <a:solidFill>
                <a:srgbClr val="D74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6" name="Freeform 338">
                <a:extLst>
                  <a:ext uri="{FF2B5EF4-FFF2-40B4-BE49-F238E27FC236}">
                    <a16:creationId xmlns:a16="http://schemas.microsoft.com/office/drawing/2014/main" id="{C783636A-1054-49CC-B99A-2B7D4B9127CD}"/>
                  </a:ext>
                </a:extLst>
              </p:cNvPr>
              <p:cNvSpPr>
                <a:spLocks/>
              </p:cNvSpPr>
              <p:nvPr/>
            </p:nvSpPr>
            <p:spPr bwMode="auto">
              <a:xfrm>
                <a:off x="8247063" y="3822700"/>
                <a:ext cx="34925" cy="17463"/>
              </a:xfrm>
              <a:custGeom>
                <a:avLst/>
                <a:gdLst>
                  <a:gd name="T0" fmla="*/ 3 w 12"/>
                  <a:gd name="T1" fmla="*/ 2 h 6"/>
                  <a:gd name="T2" fmla="*/ 1 w 12"/>
                  <a:gd name="T3" fmla="*/ 3 h 6"/>
                  <a:gd name="T4" fmla="*/ 1 w 12"/>
                  <a:gd name="T5" fmla="*/ 5 h 6"/>
                  <a:gd name="T6" fmla="*/ 4 w 12"/>
                  <a:gd name="T7" fmla="*/ 5 h 6"/>
                  <a:gd name="T8" fmla="*/ 12 w 12"/>
                  <a:gd name="T9" fmla="*/ 3 h 6"/>
                  <a:gd name="T10" fmla="*/ 11 w 12"/>
                  <a:gd name="T11" fmla="*/ 0 h 6"/>
                  <a:gd name="T12" fmla="*/ 3 w 1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3" y="2"/>
                    </a:moveTo>
                    <a:cubicBezTo>
                      <a:pt x="2" y="3"/>
                      <a:pt x="0" y="3"/>
                      <a:pt x="1" y="3"/>
                    </a:cubicBezTo>
                    <a:cubicBezTo>
                      <a:pt x="1" y="5"/>
                      <a:pt x="1" y="5"/>
                      <a:pt x="1" y="5"/>
                    </a:cubicBezTo>
                    <a:cubicBezTo>
                      <a:pt x="1" y="6"/>
                      <a:pt x="3" y="6"/>
                      <a:pt x="4" y="5"/>
                    </a:cubicBezTo>
                    <a:cubicBezTo>
                      <a:pt x="12" y="3"/>
                      <a:pt x="12" y="3"/>
                      <a:pt x="12" y="3"/>
                    </a:cubicBezTo>
                    <a:cubicBezTo>
                      <a:pt x="11" y="0"/>
                      <a:pt x="11" y="0"/>
                      <a:pt x="11"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7" name="Freeform 339">
                <a:extLst>
                  <a:ext uri="{FF2B5EF4-FFF2-40B4-BE49-F238E27FC236}">
                    <a16:creationId xmlns:a16="http://schemas.microsoft.com/office/drawing/2014/main" id="{A41B547F-45B1-471E-88F1-D58099163A97}"/>
                  </a:ext>
                </a:extLst>
              </p:cNvPr>
              <p:cNvSpPr>
                <a:spLocks/>
              </p:cNvSpPr>
              <p:nvPr/>
            </p:nvSpPr>
            <p:spPr bwMode="auto">
              <a:xfrm>
                <a:off x="8261350" y="3881438"/>
                <a:ext cx="31750" cy="14288"/>
              </a:xfrm>
              <a:custGeom>
                <a:avLst/>
                <a:gdLst>
                  <a:gd name="T0" fmla="*/ 3 w 11"/>
                  <a:gd name="T1" fmla="*/ 2 h 5"/>
                  <a:gd name="T2" fmla="*/ 0 w 11"/>
                  <a:gd name="T3" fmla="*/ 3 h 5"/>
                  <a:gd name="T4" fmla="*/ 1 w 11"/>
                  <a:gd name="T5" fmla="*/ 5 h 5"/>
                  <a:gd name="T6" fmla="*/ 4 w 11"/>
                  <a:gd name="T7" fmla="*/ 5 h 5"/>
                  <a:gd name="T8" fmla="*/ 11 w 11"/>
                  <a:gd name="T9" fmla="*/ 3 h 5"/>
                  <a:gd name="T10" fmla="*/ 10 w 11"/>
                  <a:gd name="T11" fmla="*/ 0 h 5"/>
                  <a:gd name="T12" fmla="*/ 3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3" y="2"/>
                    </a:moveTo>
                    <a:cubicBezTo>
                      <a:pt x="1" y="2"/>
                      <a:pt x="0" y="3"/>
                      <a:pt x="0" y="3"/>
                    </a:cubicBezTo>
                    <a:cubicBezTo>
                      <a:pt x="1" y="5"/>
                      <a:pt x="1" y="5"/>
                      <a:pt x="1" y="5"/>
                    </a:cubicBezTo>
                    <a:cubicBezTo>
                      <a:pt x="1" y="5"/>
                      <a:pt x="2" y="5"/>
                      <a:pt x="4" y="5"/>
                    </a:cubicBezTo>
                    <a:cubicBezTo>
                      <a:pt x="11" y="3"/>
                      <a:pt x="11" y="3"/>
                      <a:pt x="11" y="3"/>
                    </a:cubicBezTo>
                    <a:cubicBezTo>
                      <a:pt x="10" y="0"/>
                      <a:pt x="10" y="0"/>
                      <a:pt x="10" y="0"/>
                    </a:cubicBezTo>
                    <a:lnTo>
                      <a:pt x="3" y="2"/>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8" name="Freeform 340">
                <a:extLst>
                  <a:ext uri="{FF2B5EF4-FFF2-40B4-BE49-F238E27FC236}">
                    <a16:creationId xmlns:a16="http://schemas.microsoft.com/office/drawing/2014/main" id="{ECD50710-FC2F-4B9B-8A51-FDD4D7CFEC91}"/>
                  </a:ext>
                </a:extLst>
              </p:cNvPr>
              <p:cNvSpPr>
                <a:spLocks/>
              </p:cNvSpPr>
              <p:nvPr/>
            </p:nvSpPr>
            <p:spPr bwMode="auto">
              <a:xfrm>
                <a:off x="8247063" y="3852863"/>
                <a:ext cx="39687" cy="15875"/>
              </a:xfrm>
              <a:custGeom>
                <a:avLst/>
                <a:gdLst>
                  <a:gd name="T0" fmla="*/ 3 w 14"/>
                  <a:gd name="T1" fmla="*/ 3 h 6"/>
                  <a:gd name="T2" fmla="*/ 0 w 14"/>
                  <a:gd name="T3" fmla="*/ 4 h 6"/>
                  <a:gd name="T4" fmla="*/ 0 w 14"/>
                  <a:gd name="T5" fmla="*/ 6 h 6"/>
                  <a:gd name="T6" fmla="*/ 4 w 14"/>
                  <a:gd name="T7" fmla="*/ 6 h 6"/>
                  <a:gd name="T8" fmla="*/ 14 w 14"/>
                  <a:gd name="T9" fmla="*/ 3 h 6"/>
                  <a:gd name="T10" fmla="*/ 13 w 14"/>
                  <a:gd name="T11" fmla="*/ 0 h 6"/>
                  <a:gd name="T12" fmla="*/ 3 w 1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3"/>
                    </a:moveTo>
                    <a:cubicBezTo>
                      <a:pt x="1" y="3"/>
                      <a:pt x="0" y="3"/>
                      <a:pt x="0" y="4"/>
                    </a:cubicBezTo>
                    <a:cubicBezTo>
                      <a:pt x="0" y="6"/>
                      <a:pt x="0" y="6"/>
                      <a:pt x="0" y="6"/>
                    </a:cubicBezTo>
                    <a:cubicBezTo>
                      <a:pt x="0" y="6"/>
                      <a:pt x="2" y="6"/>
                      <a:pt x="4" y="6"/>
                    </a:cubicBezTo>
                    <a:cubicBezTo>
                      <a:pt x="14" y="3"/>
                      <a:pt x="14" y="3"/>
                      <a:pt x="14" y="3"/>
                    </a:cubicBezTo>
                    <a:cubicBezTo>
                      <a:pt x="13" y="0"/>
                      <a:pt x="13" y="0"/>
                      <a:pt x="13" y="0"/>
                    </a:cubicBezTo>
                    <a:lnTo>
                      <a:pt x="3" y="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99" name="Freeform 341">
                <a:extLst>
                  <a:ext uri="{FF2B5EF4-FFF2-40B4-BE49-F238E27FC236}">
                    <a16:creationId xmlns:a16="http://schemas.microsoft.com/office/drawing/2014/main" id="{C2150199-CAC8-4C18-B23D-33B5CF821CC5}"/>
                  </a:ext>
                </a:extLst>
              </p:cNvPr>
              <p:cNvSpPr>
                <a:spLocks/>
              </p:cNvSpPr>
              <p:nvPr/>
            </p:nvSpPr>
            <p:spPr bwMode="auto">
              <a:xfrm>
                <a:off x="8126413" y="3636963"/>
                <a:ext cx="192087" cy="174625"/>
              </a:xfrm>
              <a:custGeom>
                <a:avLst/>
                <a:gdLst>
                  <a:gd name="T0" fmla="*/ 64 w 67"/>
                  <a:gd name="T1" fmla="*/ 39 h 61"/>
                  <a:gd name="T2" fmla="*/ 60 w 67"/>
                  <a:gd name="T3" fmla="*/ 52 h 61"/>
                  <a:gd name="T4" fmla="*/ 26 w 67"/>
                  <a:gd name="T5" fmla="*/ 60 h 61"/>
                  <a:gd name="T6" fmla="*/ 10 w 67"/>
                  <a:gd name="T7" fmla="*/ 52 h 61"/>
                  <a:gd name="T8" fmla="*/ 1 w 67"/>
                  <a:gd name="T9" fmla="*/ 23 h 61"/>
                  <a:gd name="T10" fmla="*/ 10 w 67"/>
                  <a:gd name="T11" fmla="*/ 10 h 61"/>
                  <a:gd name="T12" fmla="*/ 44 w 67"/>
                  <a:gd name="T13" fmla="*/ 2 h 61"/>
                  <a:gd name="T14" fmla="*/ 55 w 67"/>
                  <a:gd name="T15" fmla="*/ 11 h 61"/>
                  <a:gd name="T16" fmla="*/ 64 w 67"/>
                  <a:gd name="T17"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1">
                    <a:moveTo>
                      <a:pt x="64" y="39"/>
                    </a:moveTo>
                    <a:cubicBezTo>
                      <a:pt x="66" y="45"/>
                      <a:pt x="67" y="50"/>
                      <a:pt x="60" y="52"/>
                    </a:cubicBezTo>
                    <a:cubicBezTo>
                      <a:pt x="26" y="60"/>
                      <a:pt x="26" y="60"/>
                      <a:pt x="26" y="60"/>
                    </a:cubicBezTo>
                    <a:cubicBezTo>
                      <a:pt x="19" y="61"/>
                      <a:pt x="12" y="58"/>
                      <a:pt x="10" y="52"/>
                    </a:cubicBezTo>
                    <a:cubicBezTo>
                      <a:pt x="1" y="23"/>
                      <a:pt x="1" y="23"/>
                      <a:pt x="1" y="23"/>
                    </a:cubicBezTo>
                    <a:cubicBezTo>
                      <a:pt x="0" y="17"/>
                      <a:pt x="4" y="12"/>
                      <a:pt x="10" y="10"/>
                    </a:cubicBezTo>
                    <a:cubicBezTo>
                      <a:pt x="44" y="2"/>
                      <a:pt x="44" y="2"/>
                      <a:pt x="44" y="2"/>
                    </a:cubicBezTo>
                    <a:cubicBezTo>
                      <a:pt x="51" y="0"/>
                      <a:pt x="53" y="5"/>
                      <a:pt x="55" y="11"/>
                    </a:cubicBezTo>
                    <a:lnTo>
                      <a:pt x="64" y="39"/>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0" name="Freeform 342">
                <a:extLst>
                  <a:ext uri="{FF2B5EF4-FFF2-40B4-BE49-F238E27FC236}">
                    <a16:creationId xmlns:a16="http://schemas.microsoft.com/office/drawing/2014/main" id="{84E9187E-4108-497A-A4DC-E32D35B8AF70}"/>
                  </a:ext>
                </a:extLst>
              </p:cNvPr>
              <p:cNvSpPr>
                <a:spLocks/>
              </p:cNvSpPr>
              <p:nvPr/>
            </p:nvSpPr>
            <p:spPr bwMode="auto">
              <a:xfrm>
                <a:off x="8143875" y="3700463"/>
                <a:ext cx="174625" cy="111125"/>
              </a:xfrm>
              <a:custGeom>
                <a:avLst/>
                <a:gdLst>
                  <a:gd name="T0" fmla="*/ 59 w 61"/>
                  <a:gd name="T1" fmla="*/ 22 h 39"/>
                  <a:gd name="T2" fmla="*/ 54 w 61"/>
                  <a:gd name="T3" fmla="*/ 30 h 39"/>
                  <a:gd name="T4" fmla="*/ 20 w 61"/>
                  <a:gd name="T5" fmla="*/ 38 h 39"/>
                  <a:gd name="T6" fmla="*/ 6 w 61"/>
                  <a:gd name="T7" fmla="*/ 34 h 39"/>
                  <a:gd name="T8" fmla="*/ 1 w 61"/>
                  <a:gd name="T9" fmla="*/ 18 h 39"/>
                  <a:gd name="T10" fmla="*/ 11 w 61"/>
                  <a:gd name="T11" fmla="*/ 9 h 39"/>
                  <a:gd name="T12" fmla="*/ 45 w 61"/>
                  <a:gd name="T13" fmla="*/ 1 h 39"/>
                  <a:gd name="T14" fmla="*/ 54 w 61"/>
                  <a:gd name="T15" fmla="*/ 5 h 39"/>
                  <a:gd name="T16" fmla="*/ 59 w 61"/>
                  <a:gd name="T1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9">
                    <a:moveTo>
                      <a:pt x="59" y="22"/>
                    </a:moveTo>
                    <a:cubicBezTo>
                      <a:pt x="60" y="25"/>
                      <a:pt x="61" y="28"/>
                      <a:pt x="54" y="30"/>
                    </a:cubicBezTo>
                    <a:cubicBezTo>
                      <a:pt x="20" y="38"/>
                      <a:pt x="20" y="38"/>
                      <a:pt x="20" y="38"/>
                    </a:cubicBezTo>
                    <a:cubicBezTo>
                      <a:pt x="13" y="39"/>
                      <a:pt x="7" y="38"/>
                      <a:pt x="6" y="34"/>
                    </a:cubicBezTo>
                    <a:cubicBezTo>
                      <a:pt x="1" y="18"/>
                      <a:pt x="1" y="18"/>
                      <a:pt x="1" y="18"/>
                    </a:cubicBezTo>
                    <a:cubicBezTo>
                      <a:pt x="0" y="15"/>
                      <a:pt x="4" y="11"/>
                      <a:pt x="11" y="9"/>
                    </a:cubicBezTo>
                    <a:cubicBezTo>
                      <a:pt x="45" y="1"/>
                      <a:pt x="45" y="1"/>
                      <a:pt x="45" y="1"/>
                    </a:cubicBezTo>
                    <a:cubicBezTo>
                      <a:pt x="52" y="0"/>
                      <a:pt x="53" y="2"/>
                      <a:pt x="54" y="5"/>
                    </a:cubicBezTo>
                    <a:lnTo>
                      <a:pt x="59" y="22"/>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1" name="Freeform 343">
                <a:extLst>
                  <a:ext uri="{FF2B5EF4-FFF2-40B4-BE49-F238E27FC236}">
                    <a16:creationId xmlns:a16="http://schemas.microsoft.com/office/drawing/2014/main" id="{6F82C248-017D-45F9-A829-8411CDC2EF45}"/>
                  </a:ext>
                </a:extLst>
              </p:cNvPr>
              <p:cNvSpPr>
                <a:spLocks/>
              </p:cNvSpPr>
              <p:nvPr/>
            </p:nvSpPr>
            <p:spPr bwMode="auto">
              <a:xfrm>
                <a:off x="8470900" y="3502025"/>
                <a:ext cx="152400" cy="301625"/>
              </a:xfrm>
              <a:custGeom>
                <a:avLst/>
                <a:gdLst>
                  <a:gd name="T0" fmla="*/ 52 w 53"/>
                  <a:gd name="T1" fmla="*/ 91 h 105"/>
                  <a:gd name="T2" fmla="*/ 48 w 53"/>
                  <a:gd name="T3" fmla="*/ 101 h 105"/>
                  <a:gd name="T4" fmla="*/ 36 w 53"/>
                  <a:gd name="T5" fmla="*/ 104 h 105"/>
                  <a:gd name="T6" fmla="*/ 28 w 53"/>
                  <a:gd name="T7" fmla="*/ 97 h 105"/>
                  <a:gd name="T8" fmla="*/ 1 w 53"/>
                  <a:gd name="T9" fmla="*/ 13 h 105"/>
                  <a:gd name="T10" fmla="*/ 5 w 53"/>
                  <a:gd name="T11" fmla="*/ 3 h 105"/>
                  <a:gd name="T12" fmla="*/ 16 w 53"/>
                  <a:gd name="T13" fmla="*/ 1 h 105"/>
                  <a:gd name="T14" fmla="*/ 25 w 53"/>
                  <a:gd name="T15" fmla="*/ 7 h 105"/>
                  <a:gd name="T16" fmla="*/ 52 w 53"/>
                  <a:gd name="T17" fmla="*/ 9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5">
                    <a:moveTo>
                      <a:pt x="52" y="91"/>
                    </a:moveTo>
                    <a:cubicBezTo>
                      <a:pt x="53" y="96"/>
                      <a:pt x="51" y="100"/>
                      <a:pt x="48" y="101"/>
                    </a:cubicBezTo>
                    <a:cubicBezTo>
                      <a:pt x="36" y="104"/>
                      <a:pt x="36" y="104"/>
                      <a:pt x="36" y="104"/>
                    </a:cubicBezTo>
                    <a:cubicBezTo>
                      <a:pt x="33" y="105"/>
                      <a:pt x="29" y="101"/>
                      <a:pt x="28" y="97"/>
                    </a:cubicBezTo>
                    <a:cubicBezTo>
                      <a:pt x="1" y="13"/>
                      <a:pt x="1" y="13"/>
                      <a:pt x="1" y="13"/>
                    </a:cubicBezTo>
                    <a:cubicBezTo>
                      <a:pt x="0" y="8"/>
                      <a:pt x="1" y="4"/>
                      <a:pt x="5" y="3"/>
                    </a:cubicBezTo>
                    <a:cubicBezTo>
                      <a:pt x="16" y="1"/>
                      <a:pt x="16" y="1"/>
                      <a:pt x="16" y="1"/>
                    </a:cubicBezTo>
                    <a:cubicBezTo>
                      <a:pt x="20" y="0"/>
                      <a:pt x="23" y="3"/>
                      <a:pt x="25" y="7"/>
                    </a:cubicBezTo>
                    <a:lnTo>
                      <a:pt x="52" y="91"/>
                    </a:lnTo>
                    <a:close/>
                  </a:path>
                </a:pathLst>
              </a:custGeom>
              <a:solidFill>
                <a:srgbClr val="195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2" name="Freeform 344">
                <a:extLst>
                  <a:ext uri="{FF2B5EF4-FFF2-40B4-BE49-F238E27FC236}">
                    <a16:creationId xmlns:a16="http://schemas.microsoft.com/office/drawing/2014/main" id="{96E6ED80-52B8-4A4E-9FD2-F8C8D6929AE7}"/>
                  </a:ext>
                </a:extLst>
              </p:cNvPr>
              <p:cNvSpPr>
                <a:spLocks/>
              </p:cNvSpPr>
              <p:nvPr/>
            </p:nvSpPr>
            <p:spPr bwMode="auto">
              <a:xfrm>
                <a:off x="8510588" y="3633788"/>
                <a:ext cx="115887" cy="169863"/>
              </a:xfrm>
              <a:custGeom>
                <a:avLst/>
                <a:gdLst>
                  <a:gd name="T0" fmla="*/ 39 w 40"/>
                  <a:gd name="T1" fmla="*/ 49 h 59"/>
                  <a:gd name="T2" fmla="*/ 34 w 40"/>
                  <a:gd name="T3" fmla="*/ 55 h 59"/>
                  <a:gd name="T4" fmla="*/ 22 w 40"/>
                  <a:gd name="T5" fmla="*/ 58 h 59"/>
                  <a:gd name="T6" fmla="*/ 15 w 40"/>
                  <a:gd name="T7" fmla="*/ 55 h 59"/>
                  <a:gd name="T8" fmla="*/ 0 w 40"/>
                  <a:gd name="T9" fmla="*/ 9 h 59"/>
                  <a:gd name="T10" fmla="*/ 5 w 40"/>
                  <a:gd name="T11" fmla="*/ 3 h 59"/>
                  <a:gd name="T12" fmla="*/ 17 w 40"/>
                  <a:gd name="T13" fmla="*/ 1 h 59"/>
                  <a:gd name="T14" fmla="*/ 24 w 40"/>
                  <a:gd name="T15" fmla="*/ 4 h 59"/>
                  <a:gd name="T16" fmla="*/ 39 w 40"/>
                  <a:gd name="T17"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9">
                    <a:moveTo>
                      <a:pt x="39" y="49"/>
                    </a:moveTo>
                    <a:cubicBezTo>
                      <a:pt x="40" y="52"/>
                      <a:pt x="37" y="54"/>
                      <a:pt x="34" y="55"/>
                    </a:cubicBezTo>
                    <a:cubicBezTo>
                      <a:pt x="22" y="58"/>
                      <a:pt x="22" y="58"/>
                      <a:pt x="22" y="58"/>
                    </a:cubicBezTo>
                    <a:cubicBezTo>
                      <a:pt x="19" y="59"/>
                      <a:pt x="16" y="57"/>
                      <a:pt x="15" y="55"/>
                    </a:cubicBezTo>
                    <a:cubicBezTo>
                      <a:pt x="0" y="9"/>
                      <a:pt x="0" y="9"/>
                      <a:pt x="0" y="9"/>
                    </a:cubicBezTo>
                    <a:cubicBezTo>
                      <a:pt x="0" y="7"/>
                      <a:pt x="2" y="4"/>
                      <a:pt x="5" y="3"/>
                    </a:cubicBezTo>
                    <a:cubicBezTo>
                      <a:pt x="17" y="1"/>
                      <a:pt x="17" y="1"/>
                      <a:pt x="17" y="1"/>
                    </a:cubicBezTo>
                    <a:cubicBezTo>
                      <a:pt x="20" y="0"/>
                      <a:pt x="24" y="1"/>
                      <a:pt x="24" y="4"/>
                    </a:cubicBezTo>
                    <a:lnTo>
                      <a:pt x="39" y="49"/>
                    </a:lnTo>
                    <a:close/>
                  </a:path>
                </a:pathLst>
              </a:custGeom>
              <a:solidFill>
                <a:srgbClr val="0E3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3" name="Freeform 345">
                <a:extLst>
                  <a:ext uri="{FF2B5EF4-FFF2-40B4-BE49-F238E27FC236}">
                    <a16:creationId xmlns:a16="http://schemas.microsoft.com/office/drawing/2014/main" id="{FE737DEC-59BB-4B44-BD6F-6DB902055C2D}"/>
                  </a:ext>
                </a:extLst>
              </p:cNvPr>
              <p:cNvSpPr>
                <a:spLocks/>
              </p:cNvSpPr>
              <p:nvPr/>
            </p:nvSpPr>
            <p:spPr bwMode="auto">
              <a:xfrm>
                <a:off x="8115300" y="3700463"/>
                <a:ext cx="33337" cy="93663"/>
              </a:xfrm>
              <a:custGeom>
                <a:avLst/>
                <a:gdLst>
                  <a:gd name="T0" fmla="*/ 21 w 21"/>
                  <a:gd name="T1" fmla="*/ 59 h 59"/>
                  <a:gd name="T2" fmla="*/ 16 w 21"/>
                  <a:gd name="T3" fmla="*/ 59 h 59"/>
                  <a:gd name="T4" fmla="*/ 0 w 21"/>
                  <a:gd name="T5" fmla="*/ 3 h 59"/>
                  <a:gd name="T6" fmla="*/ 3 w 21"/>
                  <a:gd name="T7" fmla="*/ 0 h 59"/>
                  <a:gd name="T8" fmla="*/ 21 w 21"/>
                  <a:gd name="T9" fmla="*/ 59 h 59"/>
                </a:gdLst>
                <a:ahLst/>
                <a:cxnLst>
                  <a:cxn ang="0">
                    <a:pos x="T0" y="T1"/>
                  </a:cxn>
                  <a:cxn ang="0">
                    <a:pos x="T2" y="T3"/>
                  </a:cxn>
                  <a:cxn ang="0">
                    <a:pos x="T4" y="T5"/>
                  </a:cxn>
                  <a:cxn ang="0">
                    <a:pos x="T6" y="T7"/>
                  </a:cxn>
                  <a:cxn ang="0">
                    <a:pos x="T8" y="T9"/>
                  </a:cxn>
                </a:cxnLst>
                <a:rect l="0" t="0" r="r" b="b"/>
                <a:pathLst>
                  <a:path w="21" h="59">
                    <a:moveTo>
                      <a:pt x="21" y="59"/>
                    </a:moveTo>
                    <a:lnTo>
                      <a:pt x="16" y="59"/>
                    </a:lnTo>
                    <a:lnTo>
                      <a:pt x="0" y="3"/>
                    </a:lnTo>
                    <a:lnTo>
                      <a:pt x="3" y="0"/>
                    </a:lnTo>
                    <a:lnTo>
                      <a:pt x="21" y="59"/>
                    </a:lnTo>
                    <a:close/>
                  </a:path>
                </a:pathLst>
              </a:custGeom>
              <a:solidFill>
                <a:srgbClr val="D4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4" name="Freeform 346">
                <a:extLst>
                  <a:ext uri="{FF2B5EF4-FFF2-40B4-BE49-F238E27FC236}">
                    <a16:creationId xmlns:a16="http://schemas.microsoft.com/office/drawing/2014/main" id="{E06D0475-A584-4A7D-87F4-9B3D8E794D3C}"/>
                  </a:ext>
                </a:extLst>
              </p:cNvPr>
              <p:cNvSpPr>
                <a:spLocks/>
              </p:cNvSpPr>
              <p:nvPr/>
            </p:nvSpPr>
            <p:spPr bwMode="auto">
              <a:xfrm>
                <a:off x="8597900" y="3527425"/>
                <a:ext cx="114300" cy="60325"/>
              </a:xfrm>
              <a:custGeom>
                <a:avLst/>
                <a:gdLst>
                  <a:gd name="T0" fmla="*/ 0 w 72"/>
                  <a:gd name="T1" fmla="*/ 38 h 38"/>
                  <a:gd name="T2" fmla="*/ 72 w 72"/>
                  <a:gd name="T3" fmla="*/ 0 h 38"/>
                  <a:gd name="T4" fmla="*/ 0 w 72"/>
                  <a:gd name="T5" fmla="*/ 38 h 38"/>
                </a:gdLst>
                <a:ahLst/>
                <a:cxnLst>
                  <a:cxn ang="0">
                    <a:pos x="T0" y="T1"/>
                  </a:cxn>
                  <a:cxn ang="0">
                    <a:pos x="T2" y="T3"/>
                  </a:cxn>
                  <a:cxn ang="0">
                    <a:pos x="T4" y="T5"/>
                  </a:cxn>
                </a:cxnLst>
                <a:rect l="0" t="0" r="r" b="b"/>
                <a:pathLst>
                  <a:path w="72" h="38">
                    <a:moveTo>
                      <a:pt x="0" y="38"/>
                    </a:moveTo>
                    <a:lnTo>
                      <a:pt x="72" y="0"/>
                    </a:lnTo>
                    <a:lnTo>
                      <a:pt x="0" y="38"/>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5" name="Freeform 347">
                <a:extLst>
                  <a:ext uri="{FF2B5EF4-FFF2-40B4-BE49-F238E27FC236}">
                    <a16:creationId xmlns:a16="http://schemas.microsoft.com/office/drawing/2014/main" id="{7F0F0741-7224-49BF-939B-FB828046FC8B}"/>
                  </a:ext>
                </a:extLst>
              </p:cNvPr>
              <p:cNvSpPr>
                <a:spLocks/>
              </p:cNvSpPr>
              <p:nvPr/>
            </p:nvSpPr>
            <p:spPr bwMode="auto">
              <a:xfrm>
                <a:off x="8631238" y="3492500"/>
                <a:ext cx="115887" cy="60325"/>
              </a:xfrm>
              <a:custGeom>
                <a:avLst/>
                <a:gdLst>
                  <a:gd name="T0" fmla="*/ 0 w 73"/>
                  <a:gd name="T1" fmla="*/ 38 h 38"/>
                  <a:gd name="T2" fmla="*/ 73 w 73"/>
                  <a:gd name="T3" fmla="*/ 0 h 38"/>
                  <a:gd name="T4" fmla="*/ 0 w 73"/>
                  <a:gd name="T5" fmla="*/ 38 h 38"/>
                </a:gdLst>
                <a:ahLst/>
                <a:cxnLst>
                  <a:cxn ang="0">
                    <a:pos x="T0" y="T1"/>
                  </a:cxn>
                  <a:cxn ang="0">
                    <a:pos x="T2" y="T3"/>
                  </a:cxn>
                  <a:cxn ang="0">
                    <a:pos x="T4" y="T5"/>
                  </a:cxn>
                </a:cxnLst>
                <a:rect l="0" t="0" r="r" b="b"/>
                <a:pathLst>
                  <a:path w="73" h="38">
                    <a:moveTo>
                      <a:pt x="0" y="38"/>
                    </a:moveTo>
                    <a:lnTo>
                      <a:pt x="73" y="0"/>
                    </a:lnTo>
                    <a:lnTo>
                      <a:pt x="0" y="38"/>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6" name="Freeform 348">
                <a:extLst>
                  <a:ext uri="{FF2B5EF4-FFF2-40B4-BE49-F238E27FC236}">
                    <a16:creationId xmlns:a16="http://schemas.microsoft.com/office/drawing/2014/main" id="{0C37D86B-5BBC-47CB-8B8A-2CD7EAABFF50}"/>
                  </a:ext>
                </a:extLst>
              </p:cNvPr>
              <p:cNvSpPr>
                <a:spLocks/>
              </p:cNvSpPr>
              <p:nvPr/>
            </p:nvSpPr>
            <p:spPr bwMode="auto">
              <a:xfrm>
                <a:off x="8629650" y="3673475"/>
                <a:ext cx="134937" cy="0"/>
              </a:xfrm>
              <a:custGeom>
                <a:avLst/>
                <a:gdLst>
                  <a:gd name="T0" fmla="*/ 0 w 85"/>
                  <a:gd name="T1" fmla="*/ 85 w 85"/>
                  <a:gd name="T2" fmla="*/ 0 w 85"/>
                </a:gdLst>
                <a:ahLst/>
                <a:cxnLst>
                  <a:cxn ang="0">
                    <a:pos x="T0" y="0"/>
                  </a:cxn>
                  <a:cxn ang="0">
                    <a:pos x="T1" y="0"/>
                  </a:cxn>
                  <a:cxn ang="0">
                    <a:pos x="T2" y="0"/>
                  </a:cxn>
                </a:cxnLst>
                <a:rect l="0" t="0" r="r" b="b"/>
                <a:pathLst>
                  <a:path w="85">
                    <a:moveTo>
                      <a:pt x="0" y="0"/>
                    </a:moveTo>
                    <a:lnTo>
                      <a:pt x="85" y="0"/>
                    </a:lnTo>
                    <a:lnTo>
                      <a:pt x="0" y="0"/>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7" name="Freeform 349">
                <a:extLst>
                  <a:ext uri="{FF2B5EF4-FFF2-40B4-BE49-F238E27FC236}">
                    <a16:creationId xmlns:a16="http://schemas.microsoft.com/office/drawing/2014/main" id="{9529DC1E-A6D9-4620-B21F-66B0E7FB47E2}"/>
                  </a:ext>
                </a:extLst>
              </p:cNvPr>
              <p:cNvSpPr>
                <a:spLocks/>
              </p:cNvSpPr>
              <p:nvPr/>
            </p:nvSpPr>
            <p:spPr bwMode="auto">
              <a:xfrm>
                <a:off x="8686800" y="3659188"/>
                <a:ext cx="134937" cy="0"/>
              </a:xfrm>
              <a:custGeom>
                <a:avLst/>
                <a:gdLst>
                  <a:gd name="T0" fmla="*/ 0 w 85"/>
                  <a:gd name="T1" fmla="*/ 85 w 85"/>
                  <a:gd name="T2" fmla="*/ 0 w 85"/>
                </a:gdLst>
                <a:ahLst/>
                <a:cxnLst>
                  <a:cxn ang="0">
                    <a:pos x="T0" y="0"/>
                  </a:cxn>
                  <a:cxn ang="0">
                    <a:pos x="T1" y="0"/>
                  </a:cxn>
                  <a:cxn ang="0">
                    <a:pos x="T2" y="0"/>
                  </a:cxn>
                </a:cxnLst>
                <a:rect l="0" t="0" r="r" b="b"/>
                <a:pathLst>
                  <a:path w="85">
                    <a:moveTo>
                      <a:pt x="0" y="0"/>
                    </a:moveTo>
                    <a:lnTo>
                      <a:pt x="85" y="0"/>
                    </a:lnTo>
                    <a:lnTo>
                      <a:pt x="0" y="0"/>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8" name="Freeform 350">
                <a:extLst>
                  <a:ext uri="{FF2B5EF4-FFF2-40B4-BE49-F238E27FC236}">
                    <a16:creationId xmlns:a16="http://schemas.microsoft.com/office/drawing/2014/main" id="{1FD1B8FA-3BBB-41E5-B76E-DAAA4C02EB3B}"/>
                  </a:ext>
                </a:extLst>
              </p:cNvPr>
              <p:cNvSpPr>
                <a:spLocks/>
              </p:cNvSpPr>
              <p:nvPr/>
            </p:nvSpPr>
            <p:spPr bwMode="auto">
              <a:xfrm>
                <a:off x="8688388" y="3563938"/>
                <a:ext cx="127000" cy="26988"/>
              </a:xfrm>
              <a:custGeom>
                <a:avLst/>
                <a:gdLst>
                  <a:gd name="T0" fmla="*/ 0 w 80"/>
                  <a:gd name="T1" fmla="*/ 17 h 17"/>
                  <a:gd name="T2" fmla="*/ 80 w 80"/>
                  <a:gd name="T3" fmla="*/ 0 h 17"/>
                  <a:gd name="T4" fmla="*/ 0 w 80"/>
                  <a:gd name="T5" fmla="*/ 17 h 17"/>
                </a:gdLst>
                <a:ahLst/>
                <a:cxnLst>
                  <a:cxn ang="0">
                    <a:pos x="T0" y="T1"/>
                  </a:cxn>
                  <a:cxn ang="0">
                    <a:pos x="T2" y="T3"/>
                  </a:cxn>
                  <a:cxn ang="0">
                    <a:pos x="T4" y="T5"/>
                  </a:cxn>
                </a:cxnLst>
                <a:rect l="0" t="0" r="r" b="b"/>
                <a:pathLst>
                  <a:path w="80" h="17">
                    <a:moveTo>
                      <a:pt x="0" y="17"/>
                    </a:moveTo>
                    <a:lnTo>
                      <a:pt x="80" y="0"/>
                    </a:lnTo>
                    <a:lnTo>
                      <a:pt x="0" y="17"/>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09" name="Freeform 351">
                <a:extLst>
                  <a:ext uri="{FF2B5EF4-FFF2-40B4-BE49-F238E27FC236}">
                    <a16:creationId xmlns:a16="http://schemas.microsoft.com/office/drawing/2014/main" id="{2BD791B3-5562-4F7D-863F-E4927B0DA04C}"/>
                  </a:ext>
                </a:extLst>
              </p:cNvPr>
              <p:cNvSpPr>
                <a:spLocks/>
              </p:cNvSpPr>
              <p:nvPr/>
            </p:nvSpPr>
            <p:spPr bwMode="auto">
              <a:xfrm>
                <a:off x="8637588" y="3598863"/>
                <a:ext cx="127000" cy="25400"/>
              </a:xfrm>
              <a:custGeom>
                <a:avLst/>
                <a:gdLst>
                  <a:gd name="T0" fmla="*/ 0 w 80"/>
                  <a:gd name="T1" fmla="*/ 16 h 16"/>
                  <a:gd name="T2" fmla="*/ 80 w 80"/>
                  <a:gd name="T3" fmla="*/ 0 h 16"/>
                  <a:gd name="T4" fmla="*/ 0 w 80"/>
                  <a:gd name="T5" fmla="*/ 16 h 16"/>
                </a:gdLst>
                <a:ahLst/>
                <a:cxnLst>
                  <a:cxn ang="0">
                    <a:pos x="T0" y="T1"/>
                  </a:cxn>
                  <a:cxn ang="0">
                    <a:pos x="T2" y="T3"/>
                  </a:cxn>
                  <a:cxn ang="0">
                    <a:pos x="T4" y="T5"/>
                  </a:cxn>
                </a:cxnLst>
                <a:rect l="0" t="0" r="r" b="b"/>
                <a:pathLst>
                  <a:path w="80" h="16">
                    <a:moveTo>
                      <a:pt x="0" y="16"/>
                    </a:moveTo>
                    <a:lnTo>
                      <a:pt x="80" y="0"/>
                    </a:lnTo>
                    <a:lnTo>
                      <a:pt x="0" y="16"/>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10" name="Freeform 352">
                <a:extLst>
                  <a:ext uri="{FF2B5EF4-FFF2-40B4-BE49-F238E27FC236}">
                    <a16:creationId xmlns:a16="http://schemas.microsoft.com/office/drawing/2014/main" id="{BB2807F3-ED53-4A7E-9038-7DCD7BCDBD72}"/>
                  </a:ext>
                </a:extLst>
              </p:cNvPr>
              <p:cNvSpPr>
                <a:spLocks/>
              </p:cNvSpPr>
              <p:nvPr/>
            </p:nvSpPr>
            <p:spPr bwMode="auto">
              <a:xfrm>
                <a:off x="8686800" y="3590925"/>
                <a:ext cx="79375" cy="4763"/>
              </a:xfrm>
              <a:custGeom>
                <a:avLst/>
                <a:gdLst>
                  <a:gd name="T0" fmla="*/ 0 w 50"/>
                  <a:gd name="T1" fmla="*/ 0 h 3"/>
                  <a:gd name="T2" fmla="*/ 50 w 50"/>
                  <a:gd name="T3" fmla="*/ 3 h 3"/>
                  <a:gd name="T4" fmla="*/ 0 w 50"/>
                  <a:gd name="T5" fmla="*/ 0 h 3"/>
                </a:gdLst>
                <a:ahLst/>
                <a:cxnLst>
                  <a:cxn ang="0">
                    <a:pos x="T0" y="T1"/>
                  </a:cxn>
                  <a:cxn ang="0">
                    <a:pos x="T2" y="T3"/>
                  </a:cxn>
                  <a:cxn ang="0">
                    <a:pos x="T4" y="T5"/>
                  </a:cxn>
                </a:cxnLst>
                <a:rect l="0" t="0" r="r" b="b"/>
                <a:pathLst>
                  <a:path w="50" h="3">
                    <a:moveTo>
                      <a:pt x="0" y="0"/>
                    </a:moveTo>
                    <a:lnTo>
                      <a:pt x="50" y="3"/>
                    </a:lnTo>
                    <a:lnTo>
                      <a:pt x="0" y="0"/>
                    </a:lnTo>
                    <a:close/>
                  </a:path>
                </a:pathLst>
              </a:custGeom>
              <a:noFill/>
              <a:ln w="1588"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5804" tIns="37902" rIns="75804" bIns="379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grpSp>
      <p:pic>
        <p:nvPicPr>
          <p:cNvPr id="693" name="CustomIcon">
            <a:extLst>
              <a:ext uri="{FF2B5EF4-FFF2-40B4-BE49-F238E27FC236}">
                <a16:creationId xmlns:a16="http://schemas.microsoft.com/office/drawing/2014/main" id="{D3C32408-E3EA-4EDC-8924-1D8BC5C2DA44}"/>
              </a:ext>
            </a:extLst>
          </p:cNvPr>
          <p:cNvPicPr>
            <a:picLocks noChangeAspect="1"/>
          </p:cNvPicPr>
          <p:nvPr>
            <p:custDataLst>
              <p:tags r:id="rId6"/>
            </p:custDataLst>
          </p:nvPr>
        </p:nvPicPr>
        <p:blipFill>
          <a:blip r:embed="rId13">
            <a:extLst>
              <a:ext uri="{96DAC541-7B7A-43D3-8B79-37D633B846F1}">
                <asvg:svgBlip xmlns:asvg="http://schemas.microsoft.com/office/drawing/2016/SVG/main" xmlns="" r:embed="rId14"/>
              </a:ext>
            </a:extLst>
          </a:blip>
          <a:stretch>
            <a:fillRect/>
          </a:stretch>
        </p:blipFill>
        <p:spPr>
          <a:xfrm>
            <a:off x="554736" y="4326934"/>
            <a:ext cx="609600" cy="609600"/>
          </a:xfrm>
          <a:prstGeom prst="rect">
            <a:avLst/>
          </a:prstGeom>
        </p:spPr>
      </p:pic>
      <p:pic>
        <p:nvPicPr>
          <p:cNvPr id="694" name="CustomIcon">
            <a:extLst>
              <a:ext uri="{FF2B5EF4-FFF2-40B4-BE49-F238E27FC236}">
                <a16:creationId xmlns:a16="http://schemas.microsoft.com/office/drawing/2014/main" id="{2A2A1BB7-4E6E-485F-9443-3266AF234452}"/>
              </a:ext>
            </a:extLst>
          </p:cNvPr>
          <p:cNvPicPr>
            <a:picLocks noChangeAspect="1"/>
          </p:cNvPicPr>
          <p:nvPr>
            <p:custDataLst>
              <p:tags r:id="rId7"/>
            </p:custDataLst>
          </p:nvPr>
        </p:nvPicPr>
        <p:blipFill>
          <a:blip r:embed="rId15">
            <a:extLst>
              <a:ext uri="{96DAC541-7B7A-43D3-8B79-37D633B846F1}">
                <asvg:svgBlip xmlns:asvg="http://schemas.microsoft.com/office/drawing/2016/SVG/main" xmlns="" r:embed="rId16"/>
              </a:ext>
            </a:extLst>
          </a:blip>
          <a:stretch>
            <a:fillRect/>
          </a:stretch>
        </p:blipFill>
        <p:spPr>
          <a:xfrm>
            <a:off x="554736" y="1717237"/>
            <a:ext cx="609600" cy="609600"/>
          </a:xfrm>
          <a:prstGeom prst="rect">
            <a:avLst/>
          </a:prstGeom>
        </p:spPr>
      </p:pic>
      <p:pic>
        <p:nvPicPr>
          <p:cNvPr id="695" name="CustomIcon">
            <a:extLst>
              <a:ext uri="{FF2B5EF4-FFF2-40B4-BE49-F238E27FC236}">
                <a16:creationId xmlns:a16="http://schemas.microsoft.com/office/drawing/2014/main" id="{6AA05A97-9158-412A-8CA6-5F5036017DC0}"/>
              </a:ext>
            </a:extLst>
          </p:cNvPr>
          <p:cNvPicPr>
            <a:picLocks noChangeAspect="1"/>
          </p:cNvPicPr>
          <p:nvPr>
            <p:custDataLst>
              <p:tags r:id="rId8"/>
            </p:custDataLst>
          </p:nvPr>
        </p:nvPicPr>
        <p:blipFill>
          <a:blip r:embed="rId17">
            <a:extLst>
              <a:ext uri="{96DAC541-7B7A-43D3-8B79-37D633B846F1}">
                <asvg:svgBlip xmlns:asvg="http://schemas.microsoft.com/office/drawing/2016/SVG/main" xmlns="" r:embed="rId18"/>
              </a:ext>
            </a:extLst>
          </a:blip>
          <a:stretch>
            <a:fillRect/>
          </a:stretch>
        </p:blipFill>
        <p:spPr>
          <a:xfrm>
            <a:off x="554736" y="2990760"/>
            <a:ext cx="609600" cy="609600"/>
          </a:xfrm>
          <a:prstGeom prst="rect">
            <a:avLst/>
          </a:prstGeom>
        </p:spPr>
      </p:pic>
      <p:pic>
        <p:nvPicPr>
          <p:cNvPr id="696" name="CustomIcon">
            <a:extLst>
              <a:ext uri="{FF2B5EF4-FFF2-40B4-BE49-F238E27FC236}">
                <a16:creationId xmlns:a16="http://schemas.microsoft.com/office/drawing/2014/main" id="{EAFB3604-AA5A-4E17-AC15-2F3823E35590}"/>
              </a:ext>
            </a:extLst>
          </p:cNvPr>
          <p:cNvPicPr>
            <a:picLocks noChangeAspect="1"/>
          </p:cNvPicPr>
          <p:nvPr>
            <p:custDataLst>
              <p:tags r:id="rId9"/>
            </p:custDataLst>
          </p:nvPr>
        </p:nvPicPr>
        <p:blipFill>
          <a:blip r:embed="rId19">
            <a:extLst>
              <a:ext uri="{96DAC541-7B7A-43D3-8B79-37D633B846F1}">
                <asvg:svgBlip xmlns:asvg="http://schemas.microsoft.com/office/drawing/2016/SVG/main" xmlns="" r:embed="rId20"/>
              </a:ext>
            </a:extLst>
          </a:blip>
          <a:stretch>
            <a:fillRect/>
          </a:stretch>
        </p:blipFill>
        <p:spPr>
          <a:xfrm>
            <a:off x="554736" y="5594776"/>
            <a:ext cx="609600" cy="609600"/>
          </a:xfrm>
          <a:prstGeom prst="rect">
            <a:avLst/>
          </a:prstGeom>
        </p:spPr>
      </p:pic>
    </p:spTree>
    <p:extLst>
      <p:ext uri="{BB962C8B-B14F-4D97-AF65-F5344CB8AC3E}">
        <p14:creationId xmlns:p14="http://schemas.microsoft.com/office/powerpoint/2010/main" val="116397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6"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134291"/>
            <a:ext cx="11082528" cy="769441"/>
          </a:xfrm>
        </p:spPr>
        <p:txBody>
          <a:bodyPr>
            <a:spAutoFit/>
          </a:bodyPr>
          <a:lstStyle/>
          <a:p>
            <a:r>
              <a:rPr lang="en-US"/>
              <a:t>基于官僚程序的指导和控制被每隔几周的频繁示威所取代</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solidFill>
                  <a:schemeClr val="accent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工作流程</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a:t>
            </a: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才</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技术</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3336984"/>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C46E4-E0DF-4AFD-B43B-6C585BDD6CED}"/>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 name="TextBox 47">
            <a:extLst>
              <a:ext uri="{FF2B5EF4-FFF2-40B4-BE49-F238E27FC236}">
                <a16:creationId xmlns:a16="http://schemas.microsoft.com/office/drawing/2014/main" id="{E31E4658-508F-4B38-BD39-2A6E8ECB523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54" name="ThreeChevron 54">
            <a:extLst>
              <a:ext uri="{FF2B5EF4-FFF2-40B4-BE49-F238E27FC236}">
                <a16:creationId xmlns:a16="http://schemas.microsoft.com/office/drawing/2014/main" id="{94D3021D-7F7E-4CA8-9999-F4276C379102}"/>
              </a:ext>
            </a:extLst>
          </p:cNvPr>
          <p:cNvGrpSpPr>
            <a:grpSpLocks noChangeAspect="1"/>
          </p:cNvGrpSpPr>
          <p:nvPr>
            <p:custDataLst>
              <p:tags r:id="rId5"/>
            </p:custDataLst>
          </p:nvPr>
        </p:nvGrpSpPr>
        <p:grpSpPr>
          <a:xfrm>
            <a:off x="7393187" y="1806416"/>
            <a:ext cx="282177" cy="238995"/>
            <a:chOff x="4673753" y="2392458"/>
            <a:chExt cx="230601" cy="195312"/>
          </a:xfrm>
        </p:grpSpPr>
        <p:sp>
          <p:nvSpPr>
            <p:cNvPr id="51" name="Freeform: Shape 50">
              <a:extLst>
                <a:ext uri="{FF2B5EF4-FFF2-40B4-BE49-F238E27FC236}">
                  <a16:creationId xmlns:a16="http://schemas.microsoft.com/office/drawing/2014/main" id="{75A947C3-0222-40B2-B7B4-636F969D1EF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3915719F-6E81-439D-B26D-A9EC01D4971D}"/>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EB3C24D1-D39C-4E1C-B393-C2CD0B474A83}"/>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58" name="TextBox 57">
            <a:extLst>
              <a:ext uri="{FF2B5EF4-FFF2-40B4-BE49-F238E27FC236}">
                <a16:creationId xmlns:a16="http://schemas.microsoft.com/office/drawing/2014/main" id="{06EB3903-0BE0-4824-8164-16270C0A8F5A}"/>
              </a:ext>
            </a:extLst>
          </p:cNvPr>
          <p:cNvSpPr txBox="1">
            <a:spLocks/>
          </p:cNvSpPr>
          <p:nvPr/>
        </p:nvSpPr>
        <p:spPr>
          <a:xfrm>
            <a:off x="3431286" y="2184297"/>
            <a:ext cx="3788664" cy="73866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长期的官僚程序的要求和结果与多个利益相关者的协调</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0" name="TextBox 59">
            <a:extLst>
              <a:ext uri="{FF2B5EF4-FFF2-40B4-BE49-F238E27FC236}">
                <a16:creationId xmlns:a16="http://schemas.microsoft.com/office/drawing/2014/main" id="{7C68AE0D-6F79-4D45-923B-71CFE36C3EC1}"/>
              </a:ext>
            </a:extLst>
          </p:cNvPr>
          <p:cNvSpPr txBox="1">
            <a:spLocks/>
          </p:cNvSpPr>
          <p:nvPr/>
        </p:nvSpPr>
        <p:spPr>
          <a:xfrm>
            <a:off x="7848600" y="2184297"/>
            <a:ext cx="3788664" cy="73866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展示团队成果（运行产品）并收集主要利益相关者的反馈</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95" name="Speech Bubble: Rectangle with Corners Rounded 294">
            <a:extLst>
              <a:ext uri="{FF2B5EF4-FFF2-40B4-BE49-F238E27FC236}">
                <a16:creationId xmlns:a16="http://schemas.microsoft.com/office/drawing/2014/main" id="{404910E8-A8FA-4F94-A132-5318425AC7EE}"/>
              </a:ext>
            </a:extLst>
          </p:cNvPr>
          <p:cNvSpPr/>
          <p:nvPr/>
        </p:nvSpPr>
        <p:spPr>
          <a:xfrm>
            <a:off x="8458201" y="5725162"/>
            <a:ext cx="3179064" cy="479214"/>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CDC68C7-A4E9-4E32-AAED-5213F87F1B19}"/>
              </a:ext>
            </a:extLst>
          </p:cNvPr>
          <p:cNvSpPr txBox="1"/>
          <p:nvPr/>
        </p:nvSpPr>
        <p:spPr>
          <a:xfrm>
            <a:off x="8489869" y="5857047"/>
            <a:ext cx="3115728"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主动性和参与性</a:t>
            </a:r>
            <a:endPar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3" name="Group 2">
            <a:extLst>
              <a:ext uri="{FF2B5EF4-FFF2-40B4-BE49-F238E27FC236}">
                <a16:creationId xmlns:a16="http://schemas.microsoft.com/office/drawing/2014/main" id="{F6699FEF-4AB9-426C-B950-6C3F9EC3CBC7}"/>
              </a:ext>
            </a:extLst>
          </p:cNvPr>
          <p:cNvGrpSpPr/>
          <p:nvPr/>
        </p:nvGrpSpPr>
        <p:grpSpPr>
          <a:xfrm>
            <a:off x="3733757" y="3070771"/>
            <a:ext cx="3183722" cy="2544316"/>
            <a:chOff x="3560084" y="3346134"/>
            <a:chExt cx="3183722" cy="2544316"/>
          </a:xfrm>
        </p:grpSpPr>
        <p:pic>
          <p:nvPicPr>
            <p:cNvPr id="267" name="Picture 266">
              <a:extLst>
                <a:ext uri="{FF2B5EF4-FFF2-40B4-BE49-F238E27FC236}">
                  <a16:creationId xmlns:a16="http://schemas.microsoft.com/office/drawing/2014/main" id="{837B1450-2F50-4E5B-B158-ED1AD85FF0DC}"/>
                </a:ext>
              </a:extLst>
            </p:cNvPr>
            <p:cNvPicPr>
              <a:picLocks noChangeAspect="1"/>
            </p:cNvPicPr>
            <p:nvPr/>
          </p:nvPicPr>
          <p:blipFill rotWithShape="1">
            <a:blip r:embed="rId13" cstate="email">
              <a:duotone>
                <a:prstClr val="black"/>
                <a:schemeClr val="accent3">
                  <a:tint val="45000"/>
                  <a:satMod val="400000"/>
                </a:schemeClr>
              </a:duotone>
              <a:extLst>
                <a:ext uri="{28A0092B-C50C-407E-A947-70E740481C1C}">
                  <a14:useLocalDpi xmlns:a14="http://schemas.microsoft.com/office/drawing/2010/main"/>
                </a:ext>
              </a:extLst>
            </a:blip>
            <a:srcRect l="14365" t="14278" r="24833" b="21013"/>
            <a:stretch/>
          </p:blipFill>
          <p:spPr>
            <a:xfrm>
              <a:off x="3560084" y="3695182"/>
              <a:ext cx="3183722" cy="2195268"/>
            </a:xfrm>
            <a:prstGeom prst="rect">
              <a:avLst/>
            </a:prstGeom>
          </p:spPr>
        </p:pic>
        <p:sp>
          <p:nvSpPr>
            <p:cNvPr id="292" name="Oval 291">
              <a:extLst>
                <a:ext uri="{FF2B5EF4-FFF2-40B4-BE49-F238E27FC236}">
                  <a16:creationId xmlns:a16="http://schemas.microsoft.com/office/drawing/2014/main" id="{2113EE45-F7D2-45D2-9392-C252FFCDDD32}"/>
                </a:ext>
              </a:extLst>
            </p:cNvPr>
            <p:cNvSpPr/>
            <p:nvPr/>
          </p:nvSpPr>
          <p:spPr>
            <a:xfrm>
              <a:off x="5770233" y="3348776"/>
              <a:ext cx="871431" cy="871431"/>
            </a:xfrm>
            <a:prstGeom prst="ellipse">
              <a:avLst/>
            </a:prstGeom>
            <a:solidFill>
              <a:schemeClr val="bg1">
                <a:alpha val="6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Arial"/>
                <a:ea typeface="+mn-ea"/>
                <a:cs typeface="+mn-cs"/>
              </a:endParaRPr>
            </a:p>
          </p:txBody>
        </p:sp>
        <p:sp>
          <p:nvSpPr>
            <p:cNvPr id="293" name="Oval 292">
              <a:extLst>
                <a:ext uri="{FF2B5EF4-FFF2-40B4-BE49-F238E27FC236}">
                  <a16:creationId xmlns:a16="http://schemas.microsoft.com/office/drawing/2014/main" id="{549B89EF-7DE3-42BA-9095-A315ABE6D296}"/>
                </a:ext>
              </a:extLst>
            </p:cNvPr>
            <p:cNvSpPr>
              <a:spLocks/>
            </p:cNvSpPr>
            <p:nvPr/>
          </p:nvSpPr>
          <p:spPr>
            <a:xfrm>
              <a:off x="3686450" y="3522426"/>
              <a:ext cx="871431" cy="871431"/>
            </a:xfrm>
            <a:prstGeom prst="ellipse">
              <a:avLst/>
            </a:prstGeom>
            <a:solidFill>
              <a:schemeClr val="bg1">
                <a:alpha val="6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Arial"/>
                <a:ea typeface="+mn-ea"/>
                <a:cs typeface="+mn-cs"/>
              </a:endParaRPr>
            </a:p>
          </p:txBody>
        </p:sp>
        <p:sp>
          <p:nvSpPr>
            <p:cNvPr id="294" name="Oval 293">
              <a:extLst>
                <a:ext uri="{FF2B5EF4-FFF2-40B4-BE49-F238E27FC236}">
                  <a16:creationId xmlns:a16="http://schemas.microsoft.com/office/drawing/2014/main" id="{00850EA0-1EF3-491A-BE1F-03D60127C3F5}"/>
                </a:ext>
              </a:extLst>
            </p:cNvPr>
            <p:cNvSpPr/>
            <p:nvPr/>
          </p:nvSpPr>
          <p:spPr>
            <a:xfrm>
              <a:off x="4807128" y="4700589"/>
              <a:ext cx="1151564" cy="1151564"/>
            </a:xfrm>
            <a:prstGeom prst="ellipse">
              <a:avLst/>
            </a:prstGeom>
            <a:solidFill>
              <a:schemeClr val="bg1">
                <a:alpha val="6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Arial"/>
                <a:ea typeface="+mn-ea"/>
                <a:cs typeface="+mn-cs"/>
              </a:endParaRPr>
            </a:p>
          </p:txBody>
        </p:sp>
        <p:pic>
          <p:nvPicPr>
            <p:cNvPr id="296" name="Picture 295">
              <a:extLst>
                <a:ext uri="{FF2B5EF4-FFF2-40B4-BE49-F238E27FC236}">
                  <a16:creationId xmlns:a16="http://schemas.microsoft.com/office/drawing/2014/main" id="{0792E9A3-4B98-4717-AB41-50D2D3A6C345}"/>
                </a:ext>
              </a:extLst>
            </p:cNvPr>
            <p:cNvPicPr>
              <a:picLocks/>
            </p:cNvPicPr>
            <p:nvPr/>
          </p:nvPicPr>
          <p:blipFill rotWithShape="1">
            <a:blip r:embed="rId14" cstate="email">
              <a:extLst>
                <a:ext uri="{28A0092B-C50C-407E-A947-70E740481C1C}">
                  <a14:useLocalDpi xmlns:a14="http://schemas.microsoft.com/office/drawing/2010/main"/>
                </a:ext>
              </a:extLst>
            </a:blip>
            <a:srcRect l="-9963" t="-2057" r="-8783" b="62800"/>
            <a:stretch/>
          </p:blipFill>
          <p:spPr>
            <a:xfrm>
              <a:off x="3686450" y="3522426"/>
              <a:ext cx="871431" cy="871431"/>
            </a:xfrm>
            <a:prstGeom prst="ellipse">
              <a:avLst/>
            </a:prstGeom>
          </p:spPr>
        </p:pic>
        <p:pic>
          <p:nvPicPr>
            <p:cNvPr id="298" name="Picture 297">
              <a:extLst>
                <a:ext uri="{FF2B5EF4-FFF2-40B4-BE49-F238E27FC236}">
                  <a16:creationId xmlns:a16="http://schemas.microsoft.com/office/drawing/2014/main" id="{B32A6CC8-B8CA-4581-913E-FB3716C7FB2D}"/>
                </a:ext>
              </a:extLst>
            </p:cNvPr>
            <p:cNvPicPr>
              <a:picLocks/>
            </p:cNvPicPr>
            <p:nvPr/>
          </p:nvPicPr>
          <p:blipFill rotWithShape="1">
            <a:blip r:embed="rId15" cstate="email">
              <a:extLst>
                <a:ext uri="{28A0092B-C50C-407E-A947-70E740481C1C}">
                  <a14:useLocalDpi xmlns:a14="http://schemas.microsoft.com/office/drawing/2010/main"/>
                </a:ext>
              </a:extLst>
            </a:blip>
            <a:srcRect l="-16277" t="-2991" r="-13067" b="52060"/>
            <a:stretch/>
          </p:blipFill>
          <p:spPr>
            <a:xfrm>
              <a:off x="5770233" y="3348776"/>
              <a:ext cx="871431" cy="871431"/>
            </a:xfrm>
            <a:prstGeom prst="ellipse">
              <a:avLst/>
            </a:prstGeom>
          </p:spPr>
        </p:pic>
        <p:pic>
          <p:nvPicPr>
            <p:cNvPr id="299" name="Picture 298">
              <a:extLst>
                <a:ext uri="{FF2B5EF4-FFF2-40B4-BE49-F238E27FC236}">
                  <a16:creationId xmlns:a16="http://schemas.microsoft.com/office/drawing/2014/main" id="{8E41D38D-8924-41B4-A88D-B317486FCA3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915049" y="4762161"/>
              <a:ext cx="866878" cy="1004791"/>
            </a:xfrm>
            <a:prstGeom prst="rect">
              <a:avLst/>
            </a:prstGeom>
          </p:spPr>
        </p:pic>
        <p:sp>
          <p:nvSpPr>
            <p:cNvPr id="300" name="TextBox 299">
              <a:extLst>
                <a:ext uri="{FF2B5EF4-FFF2-40B4-BE49-F238E27FC236}">
                  <a16:creationId xmlns:a16="http://schemas.microsoft.com/office/drawing/2014/main" id="{9970FFA4-6644-42D2-B14D-A75FE3E12076}"/>
                </a:ext>
              </a:extLst>
            </p:cNvPr>
            <p:cNvSpPr txBox="1"/>
            <p:nvPr/>
          </p:nvSpPr>
          <p:spPr>
            <a:xfrm>
              <a:off x="5473279" y="3441835"/>
              <a:ext cx="225343" cy="317237"/>
            </a:xfrm>
            <a:custGeom>
              <a:avLst/>
              <a:gdLst/>
              <a:ahLst/>
              <a:cxnLst/>
              <a:rect l="l" t="t" r="r" b="b"/>
              <a:pathLst>
                <a:path w="313134" h="440829">
                  <a:moveTo>
                    <a:pt x="116086" y="357188"/>
                  </a:moveTo>
                  <a:lnTo>
                    <a:pt x="199727" y="357188"/>
                  </a:lnTo>
                  <a:lnTo>
                    <a:pt x="199727" y="440829"/>
                  </a:lnTo>
                  <a:lnTo>
                    <a:pt x="116086" y="440829"/>
                  </a:lnTo>
                  <a:close/>
                  <a:moveTo>
                    <a:pt x="155972" y="0"/>
                  </a:moveTo>
                  <a:cubicBezTo>
                    <a:pt x="203993" y="0"/>
                    <a:pt x="242193" y="12551"/>
                    <a:pt x="270569" y="37654"/>
                  </a:cubicBezTo>
                  <a:cubicBezTo>
                    <a:pt x="298946" y="62756"/>
                    <a:pt x="313134" y="91976"/>
                    <a:pt x="313134" y="125314"/>
                  </a:cubicBezTo>
                  <a:cubicBezTo>
                    <a:pt x="313134" y="143768"/>
                    <a:pt x="307925" y="161231"/>
                    <a:pt x="297507" y="177701"/>
                  </a:cubicBezTo>
                  <a:cubicBezTo>
                    <a:pt x="287089" y="194171"/>
                    <a:pt x="264815" y="216595"/>
                    <a:pt x="230683" y="244971"/>
                  </a:cubicBezTo>
                  <a:cubicBezTo>
                    <a:pt x="213022" y="259656"/>
                    <a:pt x="202059" y="271463"/>
                    <a:pt x="197792" y="280392"/>
                  </a:cubicBezTo>
                  <a:cubicBezTo>
                    <a:pt x="193526" y="289322"/>
                    <a:pt x="191591" y="305296"/>
                    <a:pt x="191988" y="328315"/>
                  </a:cubicBezTo>
                  <a:lnTo>
                    <a:pt x="116086" y="328315"/>
                  </a:lnTo>
                  <a:cubicBezTo>
                    <a:pt x="115887" y="317401"/>
                    <a:pt x="115788" y="310753"/>
                    <a:pt x="115788" y="308372"/>
                  </a:cubicBezTo>
                  <a:cubicBezTo>
                    <a:pt x="115788" y="283766"/>
                    <a:pt x="119856" y="263525"/>
                    <a:pt x="127992" y="247650"/>
                  </a:cubicBezTo>
                  <a:cubicBezTo>
                    <a:pt x="136128" y="231775"/>
                    <a:pt x="152400" y="213916"/>
                    <a:pt x="176808" y="194072"/>
                  </a:cubicBezTo>
                  <a:cubicBezTo>
                    <a:pt x="201215" y="174228"/>
                    <a:pt x="215800" y="161231"/>
                    <a:pt x="220563" y="155079"/>
                  </a:cubicBezTo>
                  <a:cubicBezTo>
                    <a:pt x="227905" y="145356"/>
                    <a:pt x="231576" y="134640"/>
                    <a:pt x="231576" y="122932"/>
                  </a:cubicBezTo>
                  <a:cubicBezTo>
                    <a:pt x="231576" y="106660"/>
                    <a:pt x="225077" y="92720"/>
                    <a:pt x="212080" y="81112"/>
                  </a:cubicBezTo>
                  <a:cubicBezTo>
                    <a:pt x="199082" y="69503"/>
                    <a:pt x="181570" y="63699"/>
                    <a:pt x="159543" y="63699"/>
                  </a:cubicBezTo>
                  <a:cubicBezTo>
                    <a:pt x="138311" y="63699"/>
                    <a:pt x="120550" y="69751"/>
                    <a:pt x="106263" y="81856"/>
                  </a:cubicBezTo>
                  <a:cubicBezTo>
                    <a:pt x="91975" y="93960"/>
                    <a:pt x="82153" y="112415"/>
                    <a:pt x="76795" y="137220"/>
                  </a:cubicBezTo>
                  <a:lnTo>
                    <a:pt x="0" y="127695"/>
                  </a:lnTo>
                  <a:cubicBezTo>
                    <a:pt x="2182" y="92174"/>
                    <a:pt x="17313" y="62012"/>
                    <a:pt x="45392" y="37207"/>
                  </a:cubicBezTo>
                  <a:cubicBezTo>
                    <a:pt x="73471" y="12403"/>
                    <a:pt x="110331" y="0"/>
                    <a:pt x="155972" y="0"/>
                  </a:cubicBezTo>
                  <a:close/>
                </a:path>
              </a:pathLst>
            </a:custGeom>
            <a:solidFill>
              <a:schemeClr val="accent3">
                <a:lumMod val="50000"/>
              </a:schemeClr>
            </a:solidFill>
            <a:ln>
              <a:solidFill>
                <a:schemeClr val="accent3"/>
              </a:solidFill>
            </a:ln>
            <a:effectLst/>
          </p:spPr>
          <p:txBody>
            <a:bodyPr rot="0" spcFirstLastPara="0" vertOverflow="overflow" horzOverflow="overflow" vert="horz" wrap="square" lIns="75804" tIns="37902" rIns="75804" bIns="37902" numCol="1" spcCol="0" rtlCol="0" fromWordArt="0" anchor="t" anchorCtr="0" forceAA="0" compatLnSpc="1">
              <a:prstTxWarp prst="textNoShape">
                <a:avLst/>
              </a:prstTxWarp>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endParaRPr kumimoji="0" lang="en-US" sz="3979" b="1" i="0" u="none" strike="noStrike" kern="1200" cap="none" spc="0" normalizeH="0" baseline="0" noProof="0" dirty="0">
                <a:ln>
                  <a:noFill/>
                </a:ln>
                <a:solidFill>
                  <a:srgbClr val="000000"/>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997B613F-C1E3-4E91-BD8A-C1B76274162C}"/>
                </a:ext>
              </a:extLst>
            </p:cNvPr>
            <p:cNvSpPr txBox="1"/>
            <p:nvPr/>
          </p:nvSpPr>
          <p:spPr>
            <a:xfrm>
              <a:off x="3628886" y="3505722"/>
              <a:ext cx="225343" cy="317237"/>
            </a:xfrm>
            <a:custGeom>
              <a:avLst/>
              <a:gdLst/>
              <a:ahLst/>
              <a:cxnLst/>
              <a:rect l="l" t="t" r="r" b="b"/>
              <a:pathLst>
                <a:path w="313134" h="440829">
                  <a:moveTo>
                    <a:pt x="116086" y="357188"/>
                  </a:moveTo>
                  <a:lnTo>
                    <a:pt x="199727" y="357188"/>
                  </a:lnTo>
                  <a:lnTo>
                    <a:pt x="199727" y="440829"/>
                  </a:lnTo>
                  <a:lnTo>
                    <a:pt x="116086" y="440829"/>
                  </a:lnTo>
                  <a:close/>
                  <a:moveTo>
                    <a:pt x="155972" y="0"/>
                  </a:moveTo>
                  <a:cubicBezTo>
                    <a:pt x="203993" y="0"/>
                    <a:pt x="242193" y="12551"/>
                    <a:pt x="270569" y="37654"/>
                  </a:cubicBezTo>
                  <a:cubicBezTo>
                    <a:pt x="298946" y="62756"/>
                    <a:pt x="313134" y="91976"/>
                    <a:pt x="313134" y="125314"/>
                  </a:cubicBezTo>
                  <a:cubicBezTo>
                    <a:pt x="313134" y="143768"/>
                    <a:pt x="307925" y="161231"/>
                    <a:pt x="297507" y="177701"/>
                  </a:cubicBezTo>
                  <a:cubicBezTo>
                    <a:pt x="287089" y="194171"/>
                    <a:pt x="264815" y="216595"/>
                    <a:pt x="230683" y="244971"/>
                  </a:cubicBezTo>
                  <a:cubicBezTo>
                    <a:pt x="213022" y="259656"/>
                    <a:pt x="202059" y="271463"/>
                    <a:pt x="197792" y="280392"/>
                  </a:cubicBezTo>
                  <a:cubicBezTo>
                    <a:pt x="193526" y="289322"/>
                    <a:pt x="191591" y="305296"/>
                    <a:pt x="191988" y="328315"/>
                  </a:cubicBezTo>
                  <a:lnTo>
                    <a:pt x="116086" y="328315"/>
                  </a:lnTo>
                  <a:cubicBezTo>
                    <a:pt x="115887" y="317401"/>
                    <a:pt x="115788" y="310753"/>
                    <a:pt x="115788" y="308372"/>
                  </a:cubicBezTo>
                  <a:cubicBezTo>
                    <a:pt x="115788" y="283766"/>
                    <a:pt x="119856" y="263525"/>
                    <a:pt x="127992" y="247650"/>
                  </a:cubicBezTo>
                  <a:cubicBezTo>
                    <a:pt x="136128" y="231775"/>
                    <a:pt x="152400" y="213916"/>
                    <a:pt x="176808" y="194072"/>
                  </a:cubicBezTo>
                  <a:cubicBezTo>
                    <a:pt x="201215" y="174228"/>
                    <a:pt x="215800" y="161231"/>
                    <a:pt x="220563" y="155079"/>
                  </a:cubicBezTo>
                  <a:cubicBezTo>
                    <a:pt x="227905" y="145356"/>
                    <a:pt x="231576" y="134640"/>
                    <a:pt x="231576" y="122932"/>
                  </a:cubicBezTo>
                  <a:cubicBezTo>
                    <a:pt x="231576" y="106660"/>
                    <a:pt x="225077" y="92720"/>
                    <a:pt x="212080" y="81112"/>
                  </a:cubicBezTo>
                  <a:cubicBezTo>
                    <a:pt x="199082" y="69503"/>
                    <a:pt x="181570" y="63699"/>
                    <a:pt x="159543" y="63699"/>
                  </a:cubicBezTo>
                  <a:cubicBezTo>
                    <a:pt x="138311" y="63699"/>
                    <a:pt x="120550" y="69751"/>
                    <a:pt x="106263" y="81856"/>
                  </a:cubicBezTo>
                  <a:cubicBezTo>
                    <a:pt x="91975" y="93960"/>
                    <a:pt x="82153" y="112415"/>
                    <a:pt x="76795" y="137220"/>
                  </a:cubicBezTo>
                  <a:lnTo>
                    <a:pt x="0" y="127695"/>
                  </a:lnTo>
                  <a:cubicBezTo>
                    <a:pt x="2182" y="92174"/>
                    <a:pt x="17313" y="62012"/>
                    <a:pt x="45392" y="37207"/>
                  </a:cubicBezTo>
                  <a:cubicBezTo>
                    <a:pt x="73471" y="12403"/>
                    <a:pt x="110331" y="0"/>
                    <a:pt x="155972" y="0"/>
                  </a:cubicBezTo>
                  <a:close/>
                </a:path>
              </a:pathLst>
            </a:custGeom>
            <a:solidFill>
              <a:schemeClr val="accent3">
                <a:lumMod val="50000"/>
              </a:schemeClr>
            </a:solidFill>
            <a:ln>
              <a:solidFill>
                <a:schemeClr val="accent3"/>
              </a:solidFill>
            </a:ln>
            <a:effectLst/>
          </p:spPr>
          <p:txBody>
            <a:bodyPr rot="0" spcFirstLastPara="0" vertOverflow="overflow" horzOverflow="overflow" vert="horz" wrap="square" lIns="75804" tIns="37902" rIns="75804" bIns="37902" numCol="1" spcCol="0" rtlCol="0" fromWordArt="0" anchor="t" anchorCtr="0" forceAA="0" compatLnSpc="1">
              <a:prstTxWarp prst="textNoShape">
                <a:avLst/>
              </a:prstTxWarp>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endParaRPr kumimoji="0" lang="en-US" sz="3979" b="1" i="0" u="none" strike="noStrike" kern="1200" cap="none" spc="0" normalizeH="0" baseline="0" noProof="0" dirty="0">
                <a:ln>
                  <a:noFill/>
                </a:ln>
                <a:solidFill>
                  <a:srgbClr val="000000"/>
                </a:solidFill>
                <a:effectLst/>
                <a:uLnTx/>
                <a:uFillTx/>
                <a:latin typeface="Arial"/>
                <a:ea typeface="+mn-ea"/>
                <a:cs typeface="+mn-cs"/>
              </a:endParaRPr>
            </a:p>
          </p:txBody>
        </p:sp>
        <p:sp>
          <p:nvSpPr>
            <p:cNvPr id="302" name="TextBox 301">
              <a:extLst>
                <a:ext uri="{FF2B5EF4-FFF2-40B4-BE49-F238E27FC236}">
                  <a16:creationId xmlns:a16="http://schemas.microsoft.com/office/drawing/2014/main" id="{B256C773-DAE5-4C90-81D8-1F338212FAED}"/>
                </a:ext>
              </a:extLst>
            </p:cNvPr>
            <p:cNvSpPr txBox="1"/>
            <p:nvPr/>
          </p:nvSpPr>
          <p:spPr>
            <a:xfrm>
              <a:off x="5902568" y="4447704"/>
              <a:ext cx="225343" cy="317237"/>
            </a:xfrm>
            <a:custGeom>
              <a:avLst/>
              <a:gdLst/>
              <a:ahLst/>
              <a:cxnLst/>
              <a:rect l="l" t="t" r="r" b="b"/>
              <a:pathLst>
                <a:path w="313134" h="440829">
                  <a:moveTo>
                    <a:pt x="116086" y="357188"/>
                  </a:moveTo>
                  <a:lnTo>
                    <a:pt x="199727" y="357188"/>
                  </a:lnTo>
                  <a:lnTo>
                    <a:pt x="199727" y="440829"/>
                  </a:lnTo>
                  <a:lnTo>
                    <a:pt x="116086" y="440829"/>
                  </a:lnTo>
                  <a:close/>
                  <a:moveTo>
                    <a:pt x="155972" y="0"/>
                  </a:moveTo>
                  <a:cubicBezTo>
                    <a:pt x="203993" y="0"/>
                    <a:pt x="242193" y="12551"/>
                    <a:pt x="270569" y="37654"/>
                  </a:cubicBezTo>
                  <a:cubicBezTo>
                    <a:pt x="298946" y="62756"/>
                    <a:pt x="313134" y="91976"/>
                    <a:pt x="313134" y="125314"/>
                  </a:cubicBezTo>
                  <a:cubicBezTo>
                    <a:pt x="313134" y="143768"/>
                    <a:pt x="307925" y="161231"/>
                    <a:pt x="297507" y="177701"/>
                  </a:cubicBezTo>
                  <a:cubicBezTo>
                    <a:pt x="287089" y="194171"/>
                    <a:pt x="264815" y="216595"/>
                    <a:pt x="230683" y="244971"/>
                  </a:cubicBezTo>
                  <a:cubicBezTo>
                    <a:pt x="213022" y="259656"/>
                    <a:pt x="202059" y="271463"/>
                    <a:pt x="197792" y="280392"/>
                  </a:cubicBezTo>
                  <a:cubicBezTo>
                    <a:pt x="193526" y="289322"/>
                    <a:pt x="191591" y="305296"/>
                    <a:pt x="191988" y="328315"/>
                  </a:cubicBezTo>
                  <a:lnTo>
                    <a:pt x="116086" y="328315"/>
                  </a:lnTo>
                  <a:cubicBezTo>
                    <a:pt x="115887" y="317401"/>
                    <a:pt x="115788" y="310753"/>
                    <a:pt x="115788" y="308372"/>
                  </a:cubicBezTo>
                  <a:cubicBezTo>
                    <a:pt x="115788" y="283766"/>
                    <a:pt x="119856" y="263525"/>
                    <a:pt x="127992" y="247650"/>
                  </a:cubicBezTo>
                  <a:cubicBezTo>
                    <a:pt x="136128" y="231775"/>
                    <a:pt x="152400" y="213916"/>
                    <a:pt x="176808" y="194072"/>
                  </a:cubicBezTo>
                  <a:cubicBezTo>
                    <a:pt x="201215" y="174228"/>
                    <a:pt x="215800" y="161231"/>
                    <a:pt x="220563" y="155079"/>
                  </a:cubicBezTo>
                  <a:cubicBezTo>
                    <a:pt x="227905" y="145356"/>
                    <a:pt x="231576" y="134640"/>
                    <a:pt x="231576" y="122932"/>
                  </a:cubicBezTo>
                  <a:cubicBezTo>
                    <a:pt x="231576" y="106660"/>
                    <a:pt x="225077" y="92720"/>
                    <a:pt x="212080" y="81112"/>
                  </a:cubicBezTo>
                  <a:cubicBezTo>
                    <a:pt x="199082" y="69503"/>
                    <a:pt x="181570" y="63699"/>
                    <a:pt x="159543" y="63699"/>
                  </a:cubicBezTo>
                  <a:cubicBezTo>
                    <a:pt x="138311" y="63699"/>
                    <a:pt x="120550" y="69751"/>
                    <a:pt x="106263" y="81856"/>
                  </a:cubicBezTo>
                  <a:cubicBezTo>
                    <a:pt x="91975" y="93960"/>
                    <a:pt x="82153" y="112415"/>
                    <a:pt x="76795" y="137220"/>
                  </a:cubicBezTo>
                  <a:lnTo>
                    <a:pt x="0" y="127695"/>
                  </a:lnTo>
                  <a:cubicBezTo>
                    <a:pt x="2182" y="92174"/>
                    <a:pt x="17313" y="62012"/>
                    <a:pt x="45392" y="37207"/>
                  </a:cubicBezTo>
                  <a:cubicBezTo>
                    <a:pt x="73471" y="12403"/>
                    <a:pt x="110331" y="0"/>
                    <a:pt x="155972" y="0"/>
                  </a:cubicBezTo>
                  <a:close/>
                </a:path>
              </a:pathLst>
            </a:custGeom>
            <a:solidFill>
              <a:schemeClr val="accent3">
                <a:lumMod val="50000"/>
              </a:schemeClr>
            </a:solidFill>
            <a:ln>
              <a:solidFill>
                <a:schemeClr val="accent3"/>
              </a:solidFill>
            </a:ln>
            <a:effectLst/>
          </p:spPr>
          <p:txBody>
            <a:bodyPr rot="0" spcFirstLastPara="0" vertOverflow="overflow" horzOverflow="overflow" vert="horz" wrap="square" lIns="75804" tIns="37902" rIns="75804" bIns="37902" numCol="1" spcCol="0" rtlCol="0" fromWordArt="0" anchor="t" anchorCtr="0" forceAA="0" compatLnSpc="1">
              <a:prstTxWarp prst="textNoShape">
                <a:avLst/>
              </a:prstTxWarp>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endParaRPr kumimoji="0" lang="en-US" sz="3979" b="1" i="0" u="none" strike="noStrike" kern="1200" cap="none" spc="0" normalizeH="0" baseline="0" noProof="0" dirty="0">
                <a:ln>
                  <a:noFill/>
                </a:ln>
                <a:solidFill>
                  <a:srgbClr val="000000"/>
                </a:solidFill>
                <a:effectLst/>
                <a:uLnTx/>
                <a:uFillTx/>
                <a:latin typeface="Arial"/>
                <a:ea typeface="+mn-ea"/>
                <a:cs typeface="+mn-cs"/>
              </a:endParaRPr>
            </a:p>
          </p:txBody>
        </p:sp>
        <p:sp>
          <p:nvSpPr>
            <p:cNvPr id="303" name="TextBox 302">
              <a:extLst>
                <a:ext uri="{FF2B5EF4-FFF2-40B4-BE49-F238E27FC236}">
                  <a16:creationId xmlns:a16="http://schemas.microsoft.com/office/drawing/2014/main" id="{8B8FC7BF-412E-44F6-9BFD-5ADD44A8BDCE}"/>
                </a:ext>
              </a:extLst>
            </p:cNvPr>
            <p:cNvSpPr txBox="1"/>
            <p:nvPr/>
          </p:nvSpPr>
          <p:spPr>
            <a:xfrm>
              <a:off x="4440657" y="3505722"/>
              <a:ext cx="225343" cy="317237"/>
            </a:xfrm>
            <a:custGeom>
              <a:avLst/>
              <a:gdLst/>
              <a:ahLst/>
              <a:cxnLst/>
              <a:rect l="l" t="t" r="r" b="b"/>
              <a:pathLst>
                <a:path w="313134" h="440829">
                  <a:moveTo>
                    <a:pt x="116086" y="357188"/>
                  </a:moveTo>
                  <a:lnTo>
                    <a:pt x="199727" y="357188"/>
                  </a:lnTo>
                  <a:lnTo>
                    <a:pt x="199727" y="440829"/>
                  </a:lnTo>
                  <a:lnTo>
                    <a:pt x="116086" y="440829"/>
                  </a:lnTo>
                  <a:close/>
                  <a:moveTo>
                    <a:pt x="155972" y="0"/>
                  </a:moveTo>
                  <a:cubicBezTo>
                    <a:pt x="203993" y="0"/>
                    <a:pt x="242193" y="12551"/>
                    <a:pt x="270569" y="37654"/>
                  </a:cubicBezTo>
                  <a:cubicBezTo>
                    <a:pt x="298946" y="62756"/>
                    <a:pt x="313134" y="91976"/>
                    <a:pt x="313134" y="125314"/>
                  </a:cubicBezTo>
                  <a:cubicBezTo>
                    <a:pt x="313134" y="143768"/>
                    <a:pt x="307925" y="161231"/>
                    <a:pt x="297507" y="177701"/>
                  </a:cubicBezTo>
                  <a:cubicBezTo>
                    <a:pt x="287089" y="194171"/>
                    <a:pt x="264815" y="216595"/>
                    <a:pt x="230683" y="244971"/>
                  </a:cubicBezTo>
                  <a:cubicBezTo>
                    <a:pt x="213022" y="259656"/>
                    <a:pt x="202059" y="271463"/>
                    <a:pt x="197792" y="280392"/>
                  </a:cubicBezTo>
                  <a:cubicBezTo>
                    <a:pt x="193526" y="289322"/>
                    <a:pt x="191591" y="305296"/>
                    <a:pt x="191988" y="328315"/>
                  </a:cubicBezTo>
                  <a:lnTo>
                    <a:pt x="116086" y="328315"/>
                  </a:lnTo>
                  <a:cubicBezTo>
                    <a:pt x="115887" y="317401"/>
                    <a:pt x="115788" y="310753"/>
                    <a:pt x="115788" y="308372"/>
                  </a:cubicBezTo>
                  <a:cubicBezTo>
                    <a:pt x="115788" y="283766"/>
                    <a:pt x="119856" y="263525"/>
                    <a:pt x="127992" y="247650"/>
                  </a:cubicBezTo>
                  <a:cubicBezTo>
                    <a:pt x="136128" y="231775"/>
                    <a:pt x="152400" y="213916"/>
                    <a:pt x="176808" y="194072"/>
                  </a:cubicBezTo>
                  <a:cubicBezTo>
                    <a:pt x="201215" y="174228"/>
                    <a:pt x="215800" y="161231"/>
                    <a:pt x="220563" y="155079"/>
                  </a:cubicBezTo>
                  <a:cubicBezTo>
                    <a:pt x="227905" y="145356"/>
                    <a:pt x="231576" y="134640"/>
                    <a:pt x="231576" y="122932"/>
                  </a:cubicBezTo>
                  <a:cubicBezTo>
                    <a:pt x="231576" y="106660"/>
                    <a:pt x="225077" y="92720"/>
                    <a:pt x="212080" y="81112"/>
                  </a:cubicBezTo>
                  <a:cubicBezTo>
                    <a:pt x="199082" y="69503"/>
                    <a:pt x="181570" y="63699"/>
                    <a:pt x="159543" y="63699"/>
                  </a:cubicBezTo>
                  <a:cubicBezTo>
                    <a:pt x="138311" y="63699"/>
                    <a:pt x="120550" y="69751"/>
                    <a:pt x="106263" y="81856"/>
                  </a:cubicBezTo>
                  <a:cubicBezTo>
                    <a:pt x="91975" y="93960"/>
                    <a:pt x="82153" y="112415"/>
                    <a:pt x="76795" y="137220"/>
                  </a:cubicBezTo>
                  <a:lnTo>
                    <a:pt x="0" y="127695"/>
                  </a:lnTo>
                  <a:cubicBezTo>
                    <a:pt x="2182" y="92174"/>
                    <a:pt x="17313" y="62012"/>
                    <a:pt x="45392" y="37207"/>
                  </a:cubicBezTo>
                  <a:cubicBezTo>
                    <a:pt x="73471" y="12403"/>
                    <a:pt x="110331" y="0"/>
                    <a:pt x="155972" y="0"/>
                  </a:cubicBezTo>
                  <a:close/>
                </a:path>
              </a:pathLst>
            </a:custGeom>
            <a:solidFill>
              <a:schemeClr val="accent3">
                <a:lumMod val="50000"/>
              </a:schemeClr>
            </a:solidFill>
            <a:ln>
              <a:solidFill>
                <a:schemeClr val="accent3"/>
              </a:solidFill>
            </a:ln>
            <a:effectLst/>
          </p:spPr>
          <p:txBody>
            <a:bodyPr rot="0" spcFirstLastPara="0" vertOverflow="overflow" horzOverflow="overflow" vert="horz" wrap="square" lIns="75804" tIns="37902" rIns="75804" bIns="37902" numCol="1" spcCol="0" rtlCol="0" fromWordArt="0" anchor="t" anchorCtr="0" forceAA="0" compatLnSpc="1">
              <a:prstTxWarp prst="textNoShape">
                <a:avLst/>
              </a:prstTxWarp>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endParaRPr kumimoji="0" lang="en-US" sz="3979" b="1" i="0" u="none" strike="noStrike" kern="1200" cap="none" spc="0" normalizeH="0" baseline="0" noProof="0" dirty="0">
                <a:ln>
                  <a:noFill/>
                </a:ln>
                <a:solidFill>
                  <a:srgbClr val="000000"/>
                </a:solidFill>
                <a:effectLst/>
                <a:uLnTx/>
                <a:uFillTx/>
                <a:latin typeface="Arial"/>
                <a:ea typeface="+mn-ea"/>
                <a:cs typeface="+mn-cs"/>
              </a:endParaRPr>
            </a:p>
          </p:txBody>
        </p:sp>
        <p:sp>
          <p:nvSpPr>
            <p:cNvPr id="304" name="TextBox 303">
              <a:extLst>
                <a:ext uri="{FF2B5EF4-FFF2-40B4-BE49-F238E27FC236}">
                  <a16:creationId xmlns:a16="http://schemas.microsoft.com/office/drawing/2014/main" id="{C9590D57-5890-4DEA-BF9C-7E2585EE5AE7}"/>
                </a:ext>
              </a:extLst>
            </p:cNvPr>
            <p:cNvSpPr txBox="1"/>
            <p:nvPr/>
          </p:nvSpPr>
          <p:spPr>
            <a:xfrm>
              <a:off x="6488729" y="3346134"/>
              <a:ext cx="225343" cy="317237"/>
            </a:xfrm>
            <a:custGeom>
              <a:avLst/>
              <a:gdLst/>
              <a:ahLst/>
              <a:cxnLst/>
              <a:rect l="l" t="t" r="r" b="b"/>
              <a:pathLst>
                <a:path w="313134" h="440829">
                  <a:moveTo>
                    <a:pt x="116086" y="357188"/>
                  </a:moveTo>
                  <a:lnTo>
                    <a:pt x="199727" y="357188"/>
                  </a:lnTo>
                  <a:lnTo>
                    <a:pt x="199727" y="440829"/>
                  </a:lnTo>
                  <a:lnTo>
                    <a:pt x="116086" y="440829"/>
                  </a:lnTo>
                  <a:close/>
                  <a:moveTo>
                    <a:pt x="155972" y="0"/>
                  </a:moveTo>
                  <a:cubicBezTo>
                    <a:pt x="203993" y="0"/>
                    <a:pt x="242193" y="12551"/>
                    <a:pt x="270569" y="37654"/>
                  </a:cubicBezTo>
                  <a:cubicBezTo>
                    <a:pt x="298946" y="62756"/>
                    <a:pt x="313134" y="91976"/>
                    <a:pt x="313134" y="125314"/>
                  </a:cubicBezTo>
                  <a:cubicBezTo>
                    <a:pt x="313134" y="143768"/>
                    <a:pt x="307925" y="161231"/>
                    <a:pt x="297507" y="177701"/>
                  </a:cubicBezTo>
                  <a:cubicBezTo>
                    <a:pt x="287089" y="194171"/>
                    <a:pt x="264815" y="216595"/>
                    <a:pt x="230683" y="244971"/>
                  </a:cubicBezTo>
                  <a:cubicBezTo>
                    <a:pt x="213022" y="259656"/>
                    <a:pt x="202059" y="271463"/>
                    <a:pt x="197792" y="280392"/>
                  </a:cubicBezTo>
                  <a:cubicBezTo>
                    <a:pt x="193526" y="289322"/>
                    <a:pt x="191591" y="305296"/>
                    <a:pt x="191988" y="328315"/>
                  </a:cubicBezTo>
                  <a:lnTo>
                    <a:pt x="116086" y="328315"/>
                  </a:lnTo>
                  <a:cubicBezTo>
                    <a:pt x="115887" y="317401"/>
                    <a:pt x="115788" y="310753"/>
                    <a:pt x="115788" y="308372"/>
                  </a:cubicBezTo>
                  <a:cubicBezTo>
                    <a:pt x="115788" y="283766"/>
                    <a:pt x="119856" y="263525"/>
                    <a:pt x="127992" y="247650"/>
                  </a:cubicBezTo>
                  <a:cubicBezTo>
                    <a:pt x="136128" y="231775"/>
                    <a:pt x="152400" y="213916"/>
                    <a:pt x="176808" y="194072"/>
                  </a:cubicBezTo>
                  <a:cubicBezTo>
                    <a:pt x="201215" y="174228"/>
                    <a:pt x="215800" y="161231"/>
                    <a:pt x="220563" y="155079"/>
                  </a:cubicBezTo>
                  <a:cubicBezTo>
                    <a:pt x="227905" y="145356"/>
                    <a:pt x="231576" y="134640"/>
                    <a:pt x="231576" y="122932"/>
                  </a:cubicBezTo>
                  <a:cubicBezTo>
                    <a:pt x="231576" y="106660"/>
                    <a:pt x="225077" y="92720"/>
                    <a:pt x="212080" y="81112"/>
                  </a:cubicBezTo>
                  <a:cubicBezTo>
                    <a:pt x="199082" y="69503"/>
                    <a:pt x="181570" y="63699"/>
                    <a:pt x="159543" y="63699"/>
                  </a:cubicBezTo>
                  <a:cubicBezTo>
                    <a:pt x="138311" y="63699"/>
                    <a:pt x="120550" y="69751"/>
                    <a:pt x="106263" y="81856"/>
                  </a:cubicBezTo>
                  <a:cubicBezTo>
                    <a:pt x="91975" y="93960"/>
                    <a:pt x="82153" y="112415"/>
                    <a:pt x="76795" y="137220"/>
                  </a:cubicBezTo>
                  <a:lnTo>
                    <a:pt x="0" y="127695"/>
                  </a:lnTo>
                  <a:cubicBezTo>
                    <a:pt x="2182" y="92174"/>
                    <a:pt x="17313" y="62012"/>
                    <a:pt x="45392" y="37207"/>
                  </a:cubicBezTo>
                  <a:cubicBezTo>
                    <a:pt x="73471" y="12403"/>
                    <a:pt x="110331" y="0"/>
                    <a:pt x="155972" y="0"/>
                  </a:cubicBezTo>
                  <a:close/>
                </a:path>
              </a:pathLst>
            </a:custGeom>
            <a:solidFill>
              <a:schemeClr val="accent3">
                <a:lumMod val="50000"/>
              </a:schemeClr>
            </a:solidFill>
            <a:ln>
              <a:solidFill>
                <a:schemeClr val="accent3"/>
              </a:solidFill>
            </a:ln>
            <a:effectLst/>
          </p:spPr>
          <p:txBody>
            <a:bodyPr rot="0" spcFirstLastPara="0" vertOverflow="overflow" horzOverflow="overflow" vert="horz" wrap="square" lIns="75804" tIns="37902" rIns="75804" bIns="37902" numCol="1" spcCol="0" rtlCol="0" fromWordArt="0" anchor="t" anchorCtr="0" forceAA="0" compatLnSpc="1">
              <a:prstTxWarp prst="textNoShape">
                <a:avLst/>
              </a:prstTxWarp>
              <a:no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endParaRPr kumimoji="0" lang="en-US" sz="3979" b="1"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4" name="Group 3">
            <a:extLst>
              <a:ext uri="{FF2B5EF4-FFF2-40B4-BE49-F238E27FC236}">
                <a16:creationId xmlns:a16="http://schemas.microsoft.com/office/drawing/2014/main" id="{922C68F4-874F-4260-8E06-51F44A38BB28}"/>
              </a:ext>
            </a:extLst>
          </p:cNvPr>
          <p:cNvGrpSpPr/>
          <p:nvPr/>
        </p:nvGrpSpPr>
        <p:grpSpPr>
          <a:xfrm>
            <a:off x="8297111" y="3123045"/>
            <a:ext cx="2891642" cy="2492042"/>
            <a:chOff x="7819894" y="3276029"/>
            <a:chExt cx="2891642" cy="2492042"/>
          </a:xfrm>
        </p:grpSpPr>
        <p:pic>
          <p:nvPicPr>
            <p:cNvPr id="305" name="Picture 304">
              <a:extLst>
                <a:ext uri="{FF2B5EF4-FFF2-40B4-BE49-F238E27FC236}">
                  <a16:creationId xmlns:a16="http://schemas.microsoft.com/office/drawing/2014/main" id="{3F9E19B0-45D0-4916-9AD7-7FC0AF44F0A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37640" y="3276029"/>
              <a:ext cx="2096703" cy="1071230"/>
            </a:xfrm>
            <a:prstGeom prst="rect">
              <a:avLst/>
            </a:prstGeom>
          </p:spPr>
        </p:pic>
        <p:pic>
          <p:nvPicPr>
            <p:cNvPr id="306" name="Picture 305">
              <a:extLst>
                <a:ext uri="{FF2B5EF4-FFF2-40B4-BE49-F238E27FC236}">
                  <a16:creationId xmlns:a16="http://schemas.microsoft.com/office/drawing/2014/main" id="{19D9BBB9-E9B9-4A59-89E1-DF3AECD1811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19894" y="3393840"/>
              <a:ext cx="975796" cy="1890857"/>
            </a:xfrm>
            <a:prstGeom prst="rect">
              <a:avLst/>
            </a:prstGeom>
          </p:spPr>
        </p:pic>
        <p:pic>
          <p:nvPicPr>
            <p:cNvPr id="307" name="Picture 306">
              <a:extLst>
                <a:ext uri="{FF2B5EF4-FFF2-40B4-BE49-F238E27FC236}">
                  <a16:creationId xmlns:a16="http://schemas.microsoft.com/office/drawing/2014/main" id="{4814849A-EBCC-4081-9B64-B1C12B5EC54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805179" y="4520740"/>
              <a:ext cx="847992" cy="1228127"/>
            </a:xfrm>
            <a:prstGeom prst="rect">
              <a:avLst/>
            </a:prstGeom>
          </p:spPr>
        </p:pic>
        <p:pic>
          <p:nvPicPr>
            <p:cNvPr id="308" name="Picture 307">
              <a:extLst>
                <a:ext uri="{FF2B5EF4-FFF2-40B4-BE49-F238E27FC236}">
                  <a16:creationId xmlns:a16="http://schemas.microsoft.com/office/drawing/2014/main" id="{F4537BA5-C947-4B74-96DA-11C91DADD02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54537" y="4514073"/>
              <a:ext cx="956999" cy="1253998"/>
            </a:xfrm>
            <a:prstGeom prst="rect">
              <a:avLst/>
            </a:prstGeom>
          </p:spPr>
        </p:pic>
        <p:pic>
          <p:nvPicPr>
            <p:cNvPr id="309" name="Picture 308">
              <a:extLst>
                <a:ext uri="{FF2B5EF4-FFF2-40B4-BE49-F238E27FC236}">
                  <a16:creationId xmlns:a16="http://schemas.microsoft.com/office/drawing/2014/main" id="{A785B6FF-C6F4-4D79-9DC5-F25ABCFAAB0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943063" y="5441838"/>
              <a:ext cx="756069" cy="316719"/>
            </a:xfrm>
            <a:prstGeom prst="rect">
              <a:avLst/>
            </a:prstGeom>
          </p:spPr>
        </p:pic>
      </p:grpSp>
      <p:pic>
        <p:nvPicPr>
          <p:cNvPr id="310" name="CustomIcon">
            <a:extLst>
              <a:ext uri="{FF2B5EF4-FFF2-40B4-BE49-F238E27FC236}">
                <a16:creationId xmlns:a16="http://schemas.microsoft.com/office/drawing/2014/main" id="{9A3677FA-44D8-46AD-84BF-6DA1CC57E8D7}"/>
              </a:ext>
            </a:extLst>
          </p:cNvPr>
          <p:cNvPicPr>
            <a:picLocks noChangeAspect="1"/>
          </p:cNvPicPr>
          <p:nvPr>
            <p:custDataLst>
              <p:tags r:id="rId6"/>
            </p:custDataLst>
          </p:nvPr>
        </p:nvPicPr>
        <p:blipFill>
          <a:blip r:embed="rId22">
            <a:extLst>
              <a:ext uri="{96DAC541-7B7A-43D3-8B79-37D633B846F1}">
                <asvg:svgBlip xmlns:asvg="http://schemas.microsoft.com/office/drawing/2016/SVG/main" xmlns="" r:embed="rId23"/>
              </a:ext>
            </a:extLst>
          </a:blip>
          <a:stretch>
            <a:fillRect/>
          </a:stretch>
        </p:blipFill>
        <p:spPr>
          <a:xfrm>
            <a:off x="554736" y="4326934"/>
            <a:ext cx="609600" cy="609600"/>
          </a:xfrm>
          <a:prstGeom prst="rect">
            <a:avLst/>
          </a:prstGeom>
        </p:spPr>
      </p:pic>
      <p:pic>
        <p:nvPicPr>
          <p:cNvPr id="311" name="CustomIcon">
            <a:extLst>
              <a:ext uri="{FF2B5EF4-FFF2-40B4-BE49-F238E27FC236}">
                <a16:creationId xmlns:a16="http://schemas.microsoft.com/office/drawing/2014/main" id="{C9FDF420-62B0-4090-BCE7-2C39CB097BA3}"/>
              </a:ext>
            </a:extLst>
          </p:cNvPr>
          <p:cNvPicPr>
            <a:picLocks noChangeAspect="1"/>
          </p:cNvPicPr>
          <p:nvPr>
            <p:custDataLst>
              <p:tags r:id="rId7"/>
            </p:custDataLst>
          </p:nvPr>
        </p:nvPicPr>
        <p:blipFill>
          <a:blip r:embed="rId24">
            <a:extLst>
              <a:ext uri="{96DAC541-7B7A-43D3-8B79-37D633B846F1}">
                <asvg:svgBlip xmlns:asvg="http://schemas.microsoft.com/office/drawing/2016/SVG/main" xmlns="" r:embed="rId25"/>
              </a:ext>
            </a:extLst>
          </a:blip>
          <a:stretch>
            <a:fillRect/>
          </a:stretch>
        </p:blipFill>
        <p:spPr>
          <a:xfrm>
            <a:off x="554736" y="1717237"/>
            <a:ext cx="609600" cy="609600"/>
          </a:xfrm>
          <a:prstGeom prst="rect">
            <a:avLst/>
          </a:prstGeom>
        </p:spPr>
      </p:pic>
      <p:pic>
        <p:nvPicPr>
          <p:cNvPr id="312" name="CustomIcon">
            <a:extLst>
              <a:ext uri="{FF2B5EF4-FFF2-40B4-BE49-F238E27FC236}">
                <a16:creationId xmlns:a16="http://schemas.microsoft.com/office/drawing/2014/main" id="{53C7EFF2-F75C-4677-BD19-92E7876014D4}"/>
              </a:ext>
            </a:extLst>
          </p:cNvPr>
          <p:cNvPicPr>
            <a:picLocks noChangeAspect="1"/>
          </p:cNvPicPr>
          <p:nvPr>
            <p:custDataLst>
              <p:tags r:id="rId8"/>
            </p:custDataLst>
          </p:nvPr>
        </p:nvPicPr>
        <p:blipFill>
          <a:blip r:embed="rId26">
            <a:extLst>
              <a:ext uri="{96DAC541-7B7A-43D3-8B79-37D633B846F1}">
                <asvg:svgBlip xmlns:asvg="http://schemas.microsoft.com/office/drawing/2016/SVG/main" xmlns="" r:embed="rId27"/>
              </a:ext>
            </a:extLst>
          </a:blip>
          <a:stretch>
            <a:fillRect/>
          </a:stretch>
        </p:blipFill>
        <p:spPr>
          <a:xfrm>
            <a:off x="554736" y="2990760"/>
            <a:ext cx="609600" cy="609600"/>
          </a:xfrm>
          <a:prstGeom prst="rect">
            <a:avLst/>
          </a:prstGeom>
        </p:spPr>
      </p:pic>
      <p:pic>
        <p:nvPicPr>
          <p:cNvPr id="313" name="CustomIcon">
            <a:extLst>
              <a:ext uri="{FF2B5EF4-FFF2-40B4-BE49-F238E27FC236}">
                <a16:creationId xmlns:a16="http://schemas.microsoft.com/office/drawing/2014/main" id="{6388DB9D-8DF3-4D50-ACFD-1E80EE4BBC2F}"/>
              </a:ext>
            </a:extLst>
          </p:cNvPr>
          <p:cNvPicPr>
            <a:picLocks noChangeAspect="1"/>
          </p:cNvPicPr>
          <p:nvPr>
            <p:custDataLst>
              <p:tags r:id="rId9"/>
            </p:custDataLst>
          </p:nvPr>
        </p:nvPicPr>
        <p:blipFill>
          <a:blip r:embed="rId28">
            <a:extLst>
              <a:ext uri="{96DAC541-7B7A-43D3-8B79-37D633B846F1}">
                <asvg:svgBlip xmlns:asvg="http://schemas.microsoft.com/office/drawing/2016/SVG/main" xmlns="" r:embed="rId29"/>
              </a:ext>
            </a:extLst>
          </a:blip>
          <a:stretch>
            <a:fillRect/>
          </a:stretch>
        </p:blipFill>
        <p:spPr>
          <a:xfrm>
            <a:off x="554736" y="5594776"/>
            <a:ext cx="609600" cy="609600"/>
          </a:xfrm>
          <a:prstGeom prst="rect">
            <a:avLst/>
          </a:prstGeom>
        </p:spPr>
      </p:pic>
    </p:spTree>
    <p:extLst>
      <p:ext uri="{BB962C8B-B14F-4D97-AF65-F5344CB8AC3E}">
        <p14:creationId xmlns:p14="http://schemas.microsoft.com/office/powerpoint/2010/main" val="956350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0"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134291"/>
            <a:ext cx="11082528" cy="769441"/>
          </a:xfrm>
        </p:spPr>
        <p:txBody>
          <a:bodyPr>
            <a:spAutoFit/>
          </a:bodyPr>
          <a:lstStyle/>
          <a:p>
            <a:r>
              <a:rPr lang="en-US"/>
              <a:t>产品开发和持续改进是循序渐进和反复完成的</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solidFill>
                  <a:schemeClr val="accent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工作流程</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a:t>
            </a:r>
          </a:p>
        </p:txBody>
      </p:sp>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科技</a:t>
            </a:r>
          </a:p>
        </p:txBody>
      </p:sp>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3336984"/>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4" name="ThreeChevron 54">
            <a:extLst>
              <a:ext uri="{FF2B5EF4-FFF2-40B4-BE49-F238E27FC236}">
                <a16:creationId xmlns:a16="http://schemas.microsoft.com/office/drawing/2014/main" id="{94D3021D-7F7E-4CA8-9999-F4276C379102}"/>
              </a:ext>
            </a:extLst>
          </p:cNvPr>
          <p:cNvGrpSpPr>
            <a:grpSpLocks noChangeAspect="1"/>
          </p:cNvGrpSpPr>
          <p:nvPr>
            <p:custDataLst>
              <p:tags r:id="rId5"/>
            </p:custDataLst>
          </p:nvPr>
        </p:nvGrpSpPr>
        <p:grpSpPr>
          <a:xfrm>
            <a:off x="7677794" y="1806416"/>
            <a:ext cx="282177" cy="238995"/>
            <a:chOff x="4673753" y="2392458"/>
            <a:chExt cx="230601" cy="195312"/>
          </a:xfrm>
        </p:grpSpPr>
        <p:sp>
          <p:nvSpPr>
            <p:cNvPr id="51" name="Freeform: Shape 50">
              <a:extLst>
                <a:ext uri="{FF2B5EF4-FFF2-40B4-BE49-F238E27FC236}">
                  <a16:creationId xmlns:a16="http://schemas.microsoft.com/office/drawing/2014/main" id="{75A947C3-0222-40B2-B7B4-636F969D1EF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3915719F-6E81-439D-B26D-A9EC01D4971D}"/>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EB3C24D1-D39C-4E1C-B393-C2CD0B474A83}"/>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46" name="TextBox 45">
            <a:extLst>
              <a:ext uri="{FF2B5EF4-FFF2-40B4-BE49-F238E27FC236}">
                <a16:creationId xmlns:a16="http://schemas.microsoft.com/office/drawing/2014/main" id="{255C46E4-E0DF-4AFD-B43B-6C585BDD6CED}"/>
              </a:ext>
            </a:extLst>
          </p:cNvPr>
          <p:cNvSpPr txBox="1">
            <a:spLocks/>
          </p:cNvSpPr>
          <p:nvPr/>
        </p:nvSpPr>
        <p:spPr>
          <a:xfrm>
            <a:off x="4000500" y="1772025"/>
            <a:ext cx="3525860"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8" name="TextBox 57">
            <a:extLst>
              <a:ext uri="{FF2B5EF4-FFF2-40B4-BE49-F238E27FC236}">
                <a16:creationId xmlns:a16="http://schemas.microsoft.com/office/drawing/2014/main" id="{06EB3903-0BE0-4824-8164-16270C0A8F5A}"/>
              </a:ext>
            </a:extLst>
          </p:cNvPr>
          <p:cNvSpPr txBox="1">
            <a:spLocks/>
          </p:cNvSpPr>
          <p:nvPr/>
        </p:nvSpPr>
        <p:spPr>
          <a:xfrm>
            <a:off x="4000500" y="2184297"/>
            <a:ext cx="352586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非迭</a:t>
            </a:r>
            <a:r>
              <a:rPr kumimoji="0" lang="zh-CN" alt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代</a:t>
            </a: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非增量发展</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0" name="TextBox 59">
            <a:extLst>
              <a:ext uri="{FF2B5EF4-FFF2-40B4-BE49-F238E27FC236}">
                <a16:creationId xmlns:a16="http://schemas.microsoft.com/office/drawing/2014/main" id="{7C68AE0D-6F79-4D45-923B-71CFE36C3EC1}"/>
              </a:ext>
            </a:extLst>
          </p:cNvPr>
          <p:cNvSpPr txBox="1">
            <a:spLocks/>
          </p:cNvSpPr>
          <p:nvPr/>
        </p:nvSpPr>
        <p:spPr>
          <a:xfrm>
            <a:off x="8111404" y="2184297"/>
            <a:ext cx="352586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迭</a:t>
            </a:r>
            <a:r>
              <a:rPr lang="zh-CN" altLang="en-US" dirty="0">
                <a:solidFill>
                  <a:srgbClr val="000000"/>
                </a:solidFill>
                <a:latin typeface="Arial"/>
              </a:rPr>
              <a:t>代</a:t>
            </a: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和增量发展</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95" name="Speech Bubble: Rectangle with Corners Rounded 294">
            <a:extLst>
              <a:ext uri="{FF2B5EF4-FFF2-40B4-BE49-F238E27FC236}">
                <a16:creationId xmlns:a16="http://schemas.microsoft.com/office/drawing/2014/main" id="{404910E8-A8FA-4F94-A132-5318425AC7EE}"/>
              </a:ext>
            </a:extLst>
          </p:cNvPr>
          <p:cNvSpPr/>
          <p:nvPr/>
        </p:nvSpPr>
        <p:spPr>
          <a:xfrm>
            <a:off x="8134350" y="5886450"/>
            <a:ext cx="3502915" cy="317926"/>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CDC68C7-A4E9-4E32-AAED-5213F87F1B19}"/>
              </a:ext>
            </a:extLst>
          </p:cNvPr>
          <p:cNvSpPr txBox="1"/>
          <p:nvPr/>
        </p:nvSpPr>
        <p:spPr>
          <a:xfrm>
            <a:off x="8188284" y="5937691"/>
            <a:ext cx="339504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不断的反馈和可见的进展</a:t>
            </a:r>
          </a:p>
        </p:txBody>
      </p:sp>
      <p:sp>
        <p:nvSpPr>
          <p:cNvPr id="48" name="TextBox 47">
            <a:extLst>
              <a:ext uri="{FF2B5EF4-FFF2-40B4-BE49-F238E27FC236}">
                <a16:creationId xmlns:a16="http://schemas.microsoft.com/office/drawing/2014/main" id="{E31E4658-508F-4B38-BD39-2A6E8ECB5233}"/>
              </a:ext>
            </a:extLst>
          </p:cNvPr>
          <p:cNvSpPr txBox="1">
            <a:spLocks/>
          </p:cNvSpPr>
          <p:nvPr/>
        </p:nvSpPr>
        <p:spPr>
          <a:xfrm>
            <a:off x="8111404" y="1772025"/>
            <a:ext cx="3525860"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 name="TextBox 6">
            <a:extLst>
              <a:ext uri="{FF2B5EF4-FFF2-40B4-BE49-F238E27FC236}">
                <a16:creationId xmlns:a16="http://schemas.microsoft.com/office/drawing/2014/main" id="{C85E3CA3-4DC7-487A-A633-53D0E3E18C89}"/>
              </a:ext>
            </a:extLst>
          </p:cNvPr>
          <p:cNvSpPr txBox="1"/>
          <p:nvPr/>
        </p:nvSpPr>
        <p:spPr>
          <a:xfrm rot="16200000">
            <a:off x="3051378" y="3169279"/>
            <a:ext cx="1152605" cy="4308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发展顺序</a:t>
            </a:r>
          </a:p>
        </p:txBody>
      </p:sp>
      <p:sp>
        <p:nvSpPr>
          <p:cNvPr id="9" name="TextBox 8">
            <a:extLst>
              <a:ext uri="{FF2B5EF4-FFF2-40B4-BE49-F238E27FC236}">
                <a16:creationId xmlns:a16="http://schemas.microsoft.com/office/drawing/2014/main" id="{0E7E6416-F596-47DC-BC3A-40A585A40A51}"/>
              </a:ext>
            </a:extLst>
          </p:cNvPr>
          <p:cNvSpPr txBox="1"/>
          <p:nvPr/>
        </p:nvSpPr>
        <p:spPr>
          <a:xfrm rot="16200000">
            <a:off x="3051377" y="4684528"/>
            <a:ext cx="1152605" cy="4308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商业利益</a:t>
            </a:r>
          </a:p>
        </p:txBody>
      </p:sp>
      <p:grpSp>
        <p:nvGrpSpPr>
          <p:cNvPr id="67" name="Группа 145">
            <a:extLst>
              <a:ext uri="{FF2B5EF4-FFF2-40B4-BE49-F238E27FC236}">
                <a16:creationId xmlns:a16="http://schemas.microsoft.com/office/drawing/2014/main" id="{481BCFE5-52B8-451B-AECE-CE98F4FE21EC}"/>
              </a:ext>
            </a:extLst>
          </p:cNvPr>
          <p:cNvGrpSpPr/>
          <p:nvPr/>
        </p:nvGrpSpPr>
        <p:grpSpPr>
          <a:xfrm>
            <a:off x="4638754" y="3156769"/>
            <a:ext cx="599312" cy="882356"/>
            <a:chOff x="3963961" y="1989685"/>
            <a:chExt cx="1042923" cy="1566339"/>
          </a:xfrm>
        </p:grpSpPr>
        <p:pic>
          <p:nvPicPr>
            <p:cNvPr id="68" name="Picture 13">
              <a:extLst>
                <a:ext uri="{FF2B5EF4-FFF2-40B4-BE49-F238E27FC236}">
                  <a16:creationId xmlns:a16="http://schemas.microsoft.com/office/drawing/2014/main" id="{DE3C880B-94BA-4E10-BDB3-6AC811A427E6}"/>
                </a:ext>
              </a:extLst>
            </p:cNvPr>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040161" y="1989685"/>
              <a:ext cx="966723" cy="1447800"/>
            </a:xfrm>
            <a:prstGeom prst="rect">
              <a:avLst/>
            </a:prstGeom>
            <a:noFill/>
            <a:ln w="9525">
              <a:noFill/>
              <a:miter lim="800000"/>
              <a:headEnd/>
              <a:tailEnd/>
            </a:ln>
          </p:spPr>
        </p:pic>
        <p:grpSp>
          <p:nvGrpSpPr>
            <p:cNvPr id="69" name="Group 22">
              <a:extLst>
                <a:ext uri="{FF2B5EF4-FFF2-40B4-BE49-F238E27FC236}">
                  <a16:creationId xmlns:a16="http://schemas.microsoft.com/office/drawing/2014/main" id="{4A630F80-F65E-4ADF-BDEC-8A2613E33E26}"/>
                </a:ext>
              </a:extLst>
            </p:cNvPr>
            <p:cNvGrpSpPr>
              <a:grpSpLocks/>
            </p:cNvGrpSpPr>
            <p:nvPr/>
          </p:nvGrpSpPr>
          <p:grpSpPr bwMode="auto">
            <a:xfrm>
              <a:off x="3963961" y="2294484"/>
              <a:ext cx="1042142" cy="1261540"/>
              <a:chOff x="0" y="0"/>
              <a:chExt cx="912" cy="1104"/>
            </a:xfrm>
          </p:grpSpPr>
          <p:sp>
            <p:nvSpPr>
              <p:cNvPr id="70" name="Rectangle 23">
                <a:extLst>
                  <a:ext uri="{FF2B5EF4-FFF2-40B4-BE49-F238E27FC236}">
                    <a16:creationId xmlns:a16="http://schemas.microsoft.com/office/drawing/2014/main" id="{CB072102-CEB4-443B-86A5-1B1B34A58764}"/>
                  </a:ext>
                </a:extLst>
              </p:cNvPr>
              <p:cNvSpPr>
                <a:spLocks/>
              </p:cNvSpPr>
              <p:nvPr/>
            </p:nvSpPr>
            <p:spPr bwMode="auto">
              <a:xfrm>
                <a:off x="672" y="0"/>
                <a:ext cx="240" cy="336"/>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1" name="Rectangle 24">
                <a:extLst>
                  <a:ext uri="{FF2B5EF4-FFF2-40B4-BE49-F238E27FC236}">
                    <a16:creationId xmlns:a16="http://schemas.microsoft.com/office/drawing/2014/main" id="{D03D0061-14FF-492E-AB93-B024C7703DE5}"/>
                  </a:ext>
                </a:extLst>
              </p:cNvPr>
              <p:cNvSpPr>
                <a:spLocks/>
              </p:cNvSpPr>
              <p:nvPr/>
            </p:nvSpPr>
            <p:spPr bwMode="auto">
              <a:xfrm>
                <a:off x="0" y="336"/>
                <a:ext cx="912" cy="240"/>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2" name="Rectangle 25">
                <a:extLst>
                  <a:ext uri="{FF2B5EF4-FFF2-40B4-BE49-F238E27FC236}">
                    <a16:creationId xmlns:a16="http://schemas.microsoft.com/office/drawing/2014/main" id="{63D3D1CB-2D06-41A5-AE1E-1A9F2BCB338D}"/>
                  </a:ext>
                </a:extLst>
              </p:cNvPr>
              <p:cNvSpPr>
                <a:spLocks/>
              </p:cNvSpPr>
              <p:nvPr/>
            </p:nvSpPr>
            <p:spPr bwMode="auto">
              <a:xfrm>
                <a:off x="0" y="576"/>
                <a:ext cx="288" cy="288"/>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3" name="Rectangle 26">
                <a:extLst>
                  <a:ext uri="{FF2B5EF4-FFF2-40B4-BE49-F238E27FC236}">
                    <a16:creationId xmlns:a16="http://schemas.microsoft.com/office/drawing/2014/main" id="{BC341DA1-F8F5-4AF8-9E08-51433C698EC9}"/>
                  </a:ext>
                </a:extLst>
              </p:cNvPr>
              <p:cNvSpPr>
                <a:spLocks/>
              </p:cNvSpPr>
              <p:nvPr/>
            </p:nvSpPr>
            <p:spPr bwMode="auto">
              <a:xfrm>
                <a:off x="0" y="864"/>
                <a:ext cx="912" cy="240"/>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74" name="Rectangle 27">
                <a:extLst>
                  <a:ext uri="{FF2B5EF4-FFF2-40B4-BE49-F238E27FC236}">
                    <a16:creationId xmlns:a16="http://schemas.microsoft.com/office/drawing/2014/main" id="{AD8C9ACC-C25D-4C9D-9694-1A076A11A39C}"/>
                  </a:ext>
                </a:extLst>
              </p:cNvPr>
              <p:cNvSpPr>
                <a:spLocks/>
              </p:cNvSpPr>
              <p:nvPr/>
            </p:nvSpPr>
            <p:spPr bwMode="auto">
              <a:xfrm>
                <a:off x="288" y="576"/>
                <a:ext cx="624" cy="288"/>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sp>
        <p:nvSpPr>
          <p:cNvPr id="75" name="Rectangle 4">
            <a:extLst>
              <a:ext uri="{FF2B5EF4-FFF2-40B4-BE49-F238E27FC236}">
                <a16:creationId xmlns:a16="http://schemas.microsoft.com/office/drawing/2014/main" id="{0D3D07B0-92CE-4F5F-A9A9-417AFF5A3A78}"/>
              </a:ext>
            </a:extLst>
          </p:cNvPr>
          <p:cNvSpPr>
            <a:spLocks/>
          </p:cNvSpPr>
          <p:nvPr/>
        </p:nvSpPr>
        <p:spPr bwMode="auto">
          <a:xfrm>
            <a:off x="4814341"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2</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grpSp>
        <p:nvGrpSpPr>
          <p:cNvPr id="76" name="Группа 153">
            <a:extLst>
              <a:ext uri="{FF2B5EF4-FFF2-40B4-BE49-F238E27FC236}">
                <a16:creationId xmlns:a16="http://schemas.microsoft.com/office/drawing/2014/main" id="{7EEE3D78-1796-4D3E-BA23-3AD9E015BC1A}"/>
              </a:ext>
            </a:extLst>
          </p:cNvPr>
          <p:cNvGrpSpPr/>
          <p:nvPr/>
        </p:nvGrpSpPr>
        <p:grpSpPr>
          <a:xfrm>
            <a:off x="5277007" y="3155941"/>
            <a:ext cx="599312" cy="882356"/>
            <a:chOff x="5716561" y="1989685"/>
            <a:chExt cx="1042923" cy="1566339"/>
          </a:xfrm>
        </p:grpSpPr>
        <p:pic>
          <p:nvPicPr>
            <p:cNvPr id="77" name="Picture 12">
              <a:extLst>
                <a:ext uri="{FF2B5EF4-FFF2-40B4-BE49-F238E27FC236}">
                  <a16:creationId xmlns:a16="http://schemas.microsoft.com/office/drawing/2014/main" id="{4B851738-5639-47A1-93BC-C828B05332C9}"/>
                </a:ext>
              </a:extLst>
            </p:cNvPr>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792761" y="1989685"/>
              <a:ext cx="966723" cy="1447800"/>
            </a:xfrm>
            <a:prstGeom prst="rect">
              <a:avLst/>
            </a:prstGeom>
            <a:noFill/>
            <a:ln w="9525">
              <a:noFill/>
              <a:miter lim="800000"/>
              <a:headEnd/>
              <a:tailEnd/>
            </a:ln>
          </p:spPr>
        </p:pic>
        <p:grpSp>
          <p:nvGrpSpPr>
            <p:cNvPr id="78" name="Group 28">
              <a:extLst>
                <a:ext uri="{FF2B5EF4-FFF2-40B4-BE49-F238E27FC236}">
                  <a16:creationId xmlns:a16="http://schemas.microsoft.com/office/drawing/2014/main" id="{06913CEC-AF8A-4D0C-8B0D-22228E3E879F}"/>
                </a:ext>
              </a:extLst>
            </p:cNvPr>
            <p:cNvGrpSpPr>
              <a:grpSpLocks/>
            </p:cNvGrpSpPr>
            <p:nvPr/>
          </p:nvGrpSpPr>
          <p:grpSpPr bwMode="auto">
            <a:xfrm>
              <a:off x="5716561" y="2294484"/>
              <a:ext cx="1042142" cy="1261540"/>
              <a:chOff x="0" y="0"/>
              <a:chExt cx="912" cy="1104"/>
            </a:xfrm>
          </p:grpSpPr>
          <p:sp>
            <p:nvSpPr>
              <p:cNvPr id="79" name="Rectangle 29">
                <a:extLst>
                  <a:ext uri="{FF2B5EF4-FFF2-40B4-BE49-F238E27FC236}">
                    <a16:creationId xmlns:a16="http://schemas.microsoft.com/office/drawing/2014/main" id="{458E3856-C57D-401F-B420-B8BBB590AF91}"/>
                  </a:ext>
                </a:extLst>
              </p:cNvPr>
              <p:cNvSpPr>
                <a:spLocks/>
              </p:cNvSpPr>
              <p:nvPr/>
            </p:nvSpPr>
            <p:spPr bwMode="auto">
              <a:xfrm>
                <a:off x="672" y="0"/>
                <a:ext cx="240" cy="336"/>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0" name="Rectangle 30">
                <a:extLst>
                  <a:ext uri="{FF2B5EF4-FFF2-40B4-BE49-F238E27FC236}">
                    <a16:creationId xmlns:a16="http://schemas.microsoft.com/office/drawing/2014/main" id="{41DCA5E8-DB1F-4B8F-A1A5-F074D1F05CF7}"/>
                  </a:ext>
                </a:extLst>
              </p:cNvPr>
              <p:cNvSpPr>
                <a:spLocks/>
              </p:cNvSpPr>
              <p:nvPr/>
            </p:nvSpPr>
            <p:spPr bwMode="auto">
              <a:xfrm>
                <a:off x="0" y="864"/>
                <a:ext cx="912" cy="240"/>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81" name="Rectangle 31">
                <a:extLst>
                  <a:ext uri="{FF2B5EF4-FFF2-40B4-BE49-F238E27FC236}">
                    <a16:creationId xmlns:a16="http://schemas.microsoft.com/office/drawing/2014/main" id="{59A15F0A-08E9-4DF3-A2A4-F4658766CB94}"/>
                  </a:ext>
                </a:extLst>
              </p:cNvPr>
              <p:cNvSpPr>
                <a:spLocks/>
              </p:cNvSpPr>
              <p:nvPr/>
            </p:nvSpPr>
            <p:spPr bwMode="auto">
              <a:xfrm>
                <a:off x="288" y="576"/>
                <a:ext cx="624" cy="288"/>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sp>
        <p:nvSpPr>
          <p:cNvPr id="82" name="Rectangle 4">
            <a:extLst>
              <a:ext uri="{FF2B5EF4-FFF2-40B4-BE49-F238E27FC236}">
                <a16:creationId xmlns:a16="http://schemas.microsoft.com/office/drawing/2014/main" id="{8E160C37-A586-4B37-A73A-F478010146E0}"/>
              </a:ext>
            </a:extLst>
          </p:cNvPr>
          <p:cNvSpPr>
            <a:spLocks/>
          </p:cNvSpPr>
          <p:nvPr/>
        </p:nvSpPr>
        <p:spPr bwMode="auto">
          <a:xfrm>
            <a:off x="5452594"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3</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grpSp>
        <p:nvGrpSpPr>
          <p:cNvPr id="83" name="Группа 159">
            <a:extLst>
              <a:ext uri="{FF2B5EF4-FFF2-40B4-BE49-F238E27FC236}">
                <a16:creationId xmlns:a16="http://schemas.microsoft.com/office/drawing/2014/main" id="{80F2BE3A-A724-4CF6-9042-E060D9923DEA}"/>
              </a:ext>
            </a:extLst>
          </p:cNvPr>
          <p:cNvGrpSpPr/>
          <p:nvPr/>
        </p:nvGrpSpPr>
        <p:grpSpPr>
          <a:xfrm>
            <a:off x="5915261" y="3147597"/>
            <a:ext cx="628688" cy="872192"/>
            <a:chOff x="7545361" y="1989685"/>
            <a:chExt cx="1094044" cy="1548296"/>
          </a:xfrm>
        </p:grpSpPr>
        <p:pic>
          <p:nvPicPr>
            <p:cNvPr id="84" name="Picture 11">
              <a:extLst>
                <a:ext uri="{FF2B5EF4-FFF2-40B4-BE49-F238E27FC236}">
                  <a16:creationId xmlns:a16="http://schemas.microsoft.com/office/drawing/2014/main" id="{1B74C02E-D761-411D-A015-E2A11A5CA7D6}"/>
                </a:ext>
              </a:extLst>
            </p:cNvPr>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545361" y="1989685"/>
              <a:ext cx="966723" cy="1447800"/>
            </a:xfrm>
            <a:prstGeom prst="rect">
              <a:avLst/>
            </a:prstGeom>
            <a:noFill/>
            <a:ln w="9525">
              <a:noFill/>
              <a:miter lim="800000"/>
              <a:headEnd/>
              <a:tailEnd/>
            </a:ln>
          </p:spPr>
        </p:pic>
        <p:sp>
          <p:nvSpPr>
            <p:cNvPr id="85" name="Rectangle 32">
              <a:extLst>
                <a:ext uri="{FF2B5EF4-FFF2-40B4-BE49-F238E27FC236}">
                  <a16:creationId xmlns:a16="http://schemas.microsoft.com/office/drawing/2014/main" id="{1C4C5A4B-4C1F-44EF-B3B3-EEA1E97BFB5C}"/>
                </a:ext>
              </a:extLst>
            </p:cNvPr>
            <p:cNvSpPr>
              <a:spLocks/>
            </p:cNvSpPr>
            <p:nvPr/>
          </p:nvSpPr>
          <p:spPr bwMode="auto">
            <a:xfrm>
              <a:off x="7926361" y="3208884"/>
              <a:ext cx="713044" cy="329097"/>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sp>
        <p:nvSpPr>
          <p:cNvPr id="86" name="Rectangle 4">
            <a:extLst>
              <a:ext uri="{FF2B5EF4-FFF2-40B4-BE49-F238E27FC236}">
                <a16:creationId xmlns:a16="http://schemas.microsoft.com/office/drawing/2014/main" id="{A47E9BE6-3EAC-4681-BD42-FF6151C20DC3}"/>
              </a:ext>
            </a:extLst>
          </p:cNvPr>
          <p:cNvSpPr>
            <a:spLocks/>
          </p:cNvSpPr>
          <p:nvPr/>
        </p:nvSpPr>
        <p:spPr bwMode="auto">
          <a:xfrm>
            <a:off x="6105535"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4</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pic>
        <p:nvPicPr>
          <p:cNvPr id="87" name="Picture 9">
            <a:extLst>
              <a:ext uri="{FF2B5EF4-FFF2-40B4-BE49-F238E27FC236}">
                <a16:creationId xmlns:a16="http://schemas.microsoft.com/office/drawing/2014/main" id="{125C80A2-4BDE-4E3B-97C3-27B9452E87A7}"/>
              </a:ext>
            </a:extLst>
          </p:cNvPr>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582890" y="3147467"/>
            <a:ext cx="555525" cy="815580"/>
          </a:xfrm>
          <a:prstGeom prst="rect">
            <a:avLst/>
          </a:prstGeom>
          <a:noFill/>
          <a:ln w="9525">
            <a:noFill/>
            <a:miter lim="800000"/>
            <a:headEnd/>
            <a:tailEnd/>
          </a:ln>
        </p:spPr>
      </p:pic>
      <p:sp>
        <p:nvSpPr>
          <p:cNvPr id="88" name="Rectangle 4">
            <a:extLst>
              <a:ext uri="{FF2B5EF4-FFF2-40B4-BE49-F238E27FC236}">
                <a16:creationId xmlns:a16="http://schemas.microsoft.com/office/drawing/2014/main" id="{8EB7AEB3-23F0-48FD-A6F4-0973B8303B8F}"/>
              </a:ext>
            </a:extLst>
          </p:cNvPr>
          <p:cNvSpPr>
            <a:spLocks/>
          </p:cNvSpPr>
          <p:nvPr/>
        </p:nvSpPr>
        <p:spPr bwMode="auto">
          <a:xfrm>
            <a:off x="6736582"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5</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pic>
        <p:nvPicPr>
          <p:cNvPr id="89" name="Picture 10">
            <a:extLst>
              <a:ext uri="{FF2B5EF4-FFF2-40B4-BE49-F238E27FC236}">
                <a16:creationId xmlns:a16="http://schemas.microsoft.com/office/drawing/2014/main" id="{FA44F9FA-9927-4607-AC8C-CE581848541B}"/>
              </a:ext>
            </a:extLst>
          </p:cNvPr>
          <p:cNvPicPr>
            <a:picLocks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111404" y="3115427"/>
            <a:ext cx="576645" cy="846589"/>
          </a:xfrm>
          <a:prstGeom prst="rect">
            <a:avLst/>
          </a:prstGeom>
          <a:solidFill>
            <a:schemeClr val="bg1"/>
          </a:solidFill>
          <a:ln w="9525">
            <a:solidFill>
              <a:srgbClr val="FFFFFF"/>
            </a:solidFill>
            <a:miter lim="800000"/>
            <a:headEnd/>
            <a:tailEnd/>
          </a:ln>
        </p:spPr>
      </p:pic>
      <p:sp>
        <p:nvSpPr>
          <p:cNvPr id="90" name="Rectangle 4">
            <a:extLst>
              <a:ext uri="{FF2B5EF4-FFF2-40B4-BE49-F238E27FC236}">
                <a16:creationId xmlns:a16="http://schemas.microsoft.com/office/drawing/2014/main" id="{C1B1DA74-7B6B-4A0D-B02C-51562BD215C7}"/>
              </a:ext>
            </a:extLst>
          </p:cNvPr>
          <p:cNvSpPr>
            <a:spLocks/>
          </p:cNvSpPr>
          <p:nvPr/>
        </p:nvSpPr>
        <p:spPr bwMode="auto">
          <a:xfrm>
            <a:off x="8275657"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1</a:t>
            </a:r>
          </a:p>
        </p:txBody>
      </p:sp>
      <p:pic>
        <p:nvPicPr>
          <p:cNvPr id="91" name="Picture 11">
            <a:extLst>
              <a:ext uri="{FF2B5EF4-FFF2-40B4-BE49-F238E27FC236}">
                <a16:creationId xmlns:a16="http://schemas.microsoft.com/office/drawing/2014/main" id="{EE0163B6-2FED-4264-945D-9805CCECDAEF}"/>
              </a:ext>
            </a:extLst>
          </p:cNvPr>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8744630" y="3118799"/>
            <a:ext cx="576645" cy="846589"/>
          </a:xfrm>
          <a:prstGeom prst="rect">
            <a:avLst/>
          </a:prstGeom>
          <a:solidFill>
            <a:schemeClr val="bg1"/>
          </a:solidFill>
          <a:ln w="9525">
            <a:noFill/>
            <a:miter lim="800000"/>
            <a:headEnd/>
            <a:tailEnd/>
          </a:ln>
        </p:spPr>
      </p:pic>
      <p:sp>
        <p:nvSpPr>
          <p:cNvPr id="92" name="Rectangle 4">
            <a:extLst>
              <a:ext uri="{FF2B5EF4-FFF2-40B4-BE49-F238E27FC236}">
                <a16:creationId xmlns:a16="http://schemas.microsoft.com/office/drawing/2014/main" id="{E110CFCF-660B-42B7-BDB2-F9C6F51C964D}"/>
              </a:ext>
            </a:extLst>
          </p:cNvPr>
          <p:cNvSpPr>
            <a:spLocks/>
          </p:cNvSpPr>
          <p:nvPr/>
        </p:nvSpPr>
        <p:spPr bwMode="auto">
          <a:xfrm>
            <a:off x="8908883"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2</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pic>
        <p:nvPicPr>
          <p:cNvPr id="93" name="Picture 12">
            <a:extLst>
              <a:ext uri="{FF2B5EF4-FFF2-40B4-BE49-F238E27FC236}">
                <a16:creationId xmlns:a16="http://schemas.microsoft.com/office/drawing/2014/main" id="{23621880-8778-4D01-B7CB-A8D64E28770B}"/>
              </a:ext>
            </a:extLst>
          </p:cNvPr>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9377855" y="3109076"/>
            <a:ext cx="576645" cy="846589"/>
          </a:xfrm>
          <a:prstGeom prst="rect">
            <a:avLst/>
          </a:prstGeom>
          <a:noFill/>
          <a:ln w="9525">
            <a:noFill/>
            <a:miter lim="800000"/>
            <a:headEnd/>
            <a:tailEnd/>
          </a:ln>
        </p:spPr>
      </p:pic>
      <p:sp>
        <p:nvSpPr>
          <p:cNvPr id="94" name="Rectangle 4">
            <a:extLst>
              <a:ext uri="{FF2B5EF4-FFF2-40B4-BE49-F238E27FC236}">
                <a16:creationId xmlns:a16="http://schemas.microsoft.com/office/drawing/2014/main" id="{2FB13321-FC83-4B90-977A-2A5E8FAEABF9}"/>
              </a:ext>
            </a:extLst>
          </p:cNvPr>
          <p:cNvSpPr>
            <a:spLocks/>
          </p:cNvSpPr>
          <p:nvPr/>
        </p:nvSpPr>
        <p:spPr bwMode="auto">
          <a:xfrm>
            <a:off x="9542109"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3</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pic>
        <p:nvPicPr>
          <p:cNvPr id="95" name="Picture 13">
            <a:extLst>
              <a:ext uri="{FF2B5EF4-FFF2-40B4-BE49-F238E27FC236}">
                <a16:creationId xmlns:a16="http://schemas.microsoft.com/office/drawing/2014/main" id="{857FF8D5-BCF9-4B30-A084-E64FB8A4688B}"/>
              </a:ext>
            </a:extLst>
          </p:cNvPr>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0011082" y="3118799"/>
            <a:ext cx="576645" cy="846589"/>
          </a:xfrm>
          <a:prstGeom prst="rect">
            <a:avLst/>
          </a:prstGeom>
          <a:noFill/>
          <a:ln w="9525">
            <a:noFill/>
            <a:miter lim="800000"/>
            <a:headEnd/>
            <a:tailEnd/>
          </a:ln>
        </p:spPr>
      </p:pic>
      <p:sp>
        <p:nvSpPr>
          <p:cNvPr id="96" name="Rectangle 4">
            <a:extLst>
              <a:ext uri="{FF2B5EF4-FFF2-40B4-BE49-F238E27FC236}">
                <a16:creationId xmlns:a16="http://schemas.microsoft.com/office/drawing/2014/main" id="{FC0346C7-AF75-4BE9-AB73-2B9328567DB6}"/>
              </a:ext>
            </a:extLst>
          </p:cNvPr>
          <p:cNvSpPr>
            <a:spLocks/>
          </p:cNvSpPr>
          <p:nvPr/>
        </p:nvSpPr>
        <p:spPr bwMode="auto">
          <a:xfrm>
            <a:off x="10175335"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4</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pic>
        <p:nvPicPr>
          <p:cNvPr id="97" name="Picture 14">
            <a:extLst>
              <a:ext uri="{FF2B5EF4-FFF2-40B4-BE49-F238E27FC236}">
                <a16:creationId xmlns:a16="http://schemas.microsoft.com/office/drawing/2014/main" id="{4F054307-0FFD-4A3C-A68C-299E13BAA8C9}"/>
              </a:ext>
            </a:extLst>
          </p:cNvPr>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0644308" y="3123271"/>
            <a:ext cx="576645" cy="846589"/>
          </a:xfrm>
          <a:prstGeom prst="rect">
            <a:avLst/>
          </a:prstGeom>
          <a:noFill/>
          <a:ln w="9525">
            <a:noFill/>
            <a:miter lim="800000"/>
            <a:headEnd/>
            <a:tailEnd/>
          </a:ln>
        </p:spPr>
      </p:pic>
      <p:sp>
        <p:nvSpPr>
          <p:cNvPr id="98" name="Rectangle 4">
            <a:extLst>
              <a:ext uri="{FF2B5EF4-FFF2-40B4-BE49-F238E27FC236}">
                <a16:creationId xmlns:a16="http://schemas.microsoft.com/office/drawing/2014/main" id="{BBF2BC99-2A0E-40B5-BD20-E7369942DC4B}"/>
              </a:ext>
            </a:extLst>
          </p:cNvPr>
          <p:cNvSpPr>
            <a:spLocks/>
          </p:cNvSpPr>
          <p:nvPr/>
        </p:nvSpPr>
        <p:spPr bwMode="auto">
          <a:xfrm>
            <a:off x="10808561"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5</a:t>
            </a:r>
            <a:endParaRPr kumimoji="0" lang="en-US" sz="2167" b="1" i="0" u="none" strike="noStrike" kern="1200" cap="none" spc="0" normalizeH="0" baseline="0" noProof="0" dirty="0">
              <a:ln>
                <a:noFill/>
              </a:ln>
              <a:solidFill>
                <a:srgbClr val="051C2C"/>
              </a:solidFill>
              <a:effectLst/>
              <a:uLnTx/>
              <a:uFillTx/>
              <a:latin typeface="Georgia"/>
              <a:ea typeface="Rockwell" charset="0"/>
              <a:cs typeface="Rockwell" charset="0"/>
              <a:sym typeface="Rockwell" charset="0"/>
            </a:endParaRPr>
          </a:p>
        </p:txBody>
      </p:sp>
      <p:grpSp>
        <p:nvGrpSpPr>
          <p:cNvPr id="55" name="Группа 136">
            <a:extLst>
              <a:ext uri="{FF2B5EF4-FFF2-40B4-BE49-F238E27FC236}">
                <a16:creationId xmlns:a16="http://schemas.microsoft.com/office/drawing/2014/main" id="{954F4542-D408-45B4-A00E-A7815CFEABF0}"/>
              </a:ext>
            </a:extLst>
          </p:cNvPr>
          <p:cNvGrpSpPr/>
          <p:nvPr/>
        </p:nvGrpSpPr>
        <p:grpSpPr>
          <a:xfrm>
            <a:off x="4000500" y="3176646"/>
            <a:ext cx="599312" cy="882356"/>
            <a:chOff x="2211361" y="1989685"/>
            <a:chExt cx="1042923" cy="1566339"/>
          </a:xfrm>
        </p:grpSpPr>
        <p:pic>
          <p:nvPicPr>
            <p:cNvPr id="56" name="Picture 14">
              <a:extLst>
                <a:ext uri="{FF2B5EF4-FFF2-40B4-BE49-F238E27FC236}">
                  <a16:creationId xmlns:a16="http://schemas.microsoft.com/office/drawing/2014/main" id="{8C310CF7-5FB9-4678-96B3-FE31E6B3A234}"/>
                </a:ext>
              </a:extLst>
            </p:cNvPr>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287561" y="1989685"/>
              <a:ext cx="966723" cy="1447800"/>
            </a:xfrm>
            <a:prstGeom prst="rect">
              <a:avLst/>
            </a:prstGeom>
            <a:noFill/>
            <a:ln w="9525">
              <a:noFill/>
              <a:miter lim="800000"/>
              <a:headEnd/>
              <a:tailEnd/>
            </a:ln>
          </p:spPr>
        </p:pic>
        <p:grpSp>
          <p:nvGrpSpPr>
            <p:cNvPr id="57" name="Group 15">
              <a:extLst>
                <a:ext uri="{FF2B5EF4-FFF2-40B4-BE49-F238E27FC236}">
                  <a16:creationId xmlns:a16="http://schemas.microsoft.com/office/drawing/2014/main" id="{67844D79-92D5-4D2C-9438-80C11BD1A83B}"/>
                </a:ext>
              </a:extLst>
            </p:cNvPr>
            <p:cNvGrpSpPr>
              <a:grpSpLocks/>
            </p:cNvGrpSpPr>
            <p:nvPr/>
          </p:nvGrpSpPr>
          <p:grpSpPr bwMode="auto">
            <a:xfrm>
              <a:off x="2211361" y="2294484"/>
              <a:ext cx="1042142" cy="1261540"/>
              <a:chOff x="0" y="0"/>
              <a:chExt cx="912" cy="1104"/>
            </a:xfrm>
          </p:grpSpPr>
          <p:sp>
            <p:nvSpPr>
              <p:cNvPr id="59" name="Rectangle 16">
                <a:extLst>
                  <a:ext uri="{FF2B5EF4-FFF2-40B4-BE49-F238E27FC236}">
                    <a16:creationId xmlns:a16="http://schemas.microsoft.com/office/drawing/2014/main" id="{0C73C79D-2405-4D29-B98D-D7475A8DAB95}"/>
                  </a:ext>
                </a:extLst>
              </p:cNvPr>
              <p:cNvSpPr>
                <a:spLocks/>
              </p:cNvSpPr>
              <p:nvPr/>
            </p:nvSpPr>
            <p:spPr bwMode="auto">
              <a:xfrm>
                <a:off x="0" y="0"/>
                <a:ext cx="672" cy="336"/>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1" name="Rectangle 17">
                <a:extLst>
                  <a:ext uri="{FF2B5EF4-FFF2-40B4-BE49-F238E27FC236}">
                    <a16:creationId xmlns:a16="http://schemas.microsoft.com/office/drawing/2014/main" id="{48A05731-DFA6-4C43-80E6-5636CAF06DF3}"/>
                  </a:ext>
                </a:extLst>
              </p:cNvPr>
              <p:cNvSpPr>
                <a:spLocks/>
              </p:cNvSpPr>
              <p:nvPr/>
            </p:nvSpPr>
            <p:spPr bwMode="auto">
              <a:xfrm>
                <a:off x="672" y="0"/>
                <a:ext cx="240" cy="336"/>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2" name="Rectangle 18">
                <a:extLst>
                  <a:ext uri="{FF2B5EF4-FFF2-40B4-BE49-F238E27FC236}">
                    <a16:creationId xmlns:a16="http://schemas.microsoft.com/office/drawing/2014/main" id="{698D4299-662F-4349-86BE-F0C05A2BA38B}"/>
                  </a:ext>
                </a:extLst>
              </p:cNvPr>
              <p:cNvSpPr>
                <a:spLocks/>
              </p:cNvSpPr>
              <p:nvPr/>
            </p:nvSpPr>
            <p:spPr bwMode="auto">
              <a:xfrm>
                <a:off x="0" y="336"/>
                <a:ext cx="912" cy="240"/>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3" name="Rectangle 19">
                <a:extLst>
                  <a:ext uri="{FF2B5EF4-FFF2-40B4-BE49-F238E27FC236}">
                    <a16:creationId xmlns:a16="http://schemas.microsoft.com/office/drawing/2014/main" id="{5A85FB04-735A-4E7E-934C-167004DB887D}"/>
                  </a:ext>
                </a:extLst>
              </p:cNvPr>
              <p:cNvSpPr>
                <a:spLocks/>
              </p:cNvSpPr>
              <p:nvPr/>
            </p:nvSpPr>
            <p:spPr bwMode="auto">
              <a:xfrm>
                <a:off x="0" y="576"/>
                <a:ext cx="288" cy="288"/>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4" name="Rectangle 20">
                <a:extLst>
                  <a:ext uri="{FF2B5EF4-FFF2-40B4-BE49-F238E27FC236}">
                    <a16:creationId xmlns:a16="http://schemas.microsoft.com/office/drawing/2014/main" id="{27B169FB-9B7A-4817-A238-2876114BA4CA}"/>
                  </a:ext>
                </a:extLst>
              </p:cNvPr>
              <p:cNvSpPr>
                <a:spLocks/>
              </p:cNvSpPr>
              <p:nvPr/>
            </p:nvSpPr>
            <p:spPr bwMode="auto">
              <a:xfrm>
                <a:off x="0" y="864"/>
                <a:ext cx="912" cy="240"/>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sp>
            <p:nvSpPr>
              <p:cNvPr id="65" name="Rectangle 21">
                <a:extLst>
                  <a:ext uri="{FF2B5EF4-FFF2-40B4-BE49-F238E27FC236}">
                    <a16:creationId xmlns:a16="http://schemas.microsoft.com/office/drawing/2014/main" id="{7042A418-440C-4163-9990-63CAD378C924}"/>
                  </a:ext>
                </a:extLst>
              </p:cNvPr>
              <p:cNvSpPr>
                <a:spLocks/>
              </p:cNvSpPr>
              <p:nvPr/>
            </p:nvSpPr>
            <p:spPr bwMode="auto">
              <a:xfrm>
                <a:off x="288" y="576"/>
                <a:ext cx="624" cy="288"/>
              </a:xfrm>
              <a:prstGeom prst="rect">
                <a:avLst/>
              </a:prstGeom>
              <a:solidFill>
                <a:srgbClr val="FFFFFF"/>
              </a:solidFill>
              <a:ln w="9525">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sp>
        <p:nvSpPr>
          <p:cNvPr id="66" name="Rectangle 4">
            <a:extLst>
              <a:ext uri="{FF2B5EF4-FFF2-40B4-BE49-F238E27FC236}">
                <a16:creationId xmlns:a16="http://schemas.microsoft.com/office/drawing/2014/main" id="{CE935625-BAD4-462D-A18D-5C49D77C1DB4}"/>
              </a:ext>
            </a:extLst>
          </p:cNvPr>
          <p:cNvSpPr>
            <a:spLocks/>
          </p:cNvSpPr>
          <p:nvPr/>
        </p:nvSpPr>
        <p:spPr bwMode="auto">
          <a:xfrm>
            <a:off x="4176087" y="2710443"/>
            <a:ext cx="248139" cy="402794"/>
          </a:xfrm>
          <a:prstGeom prst="rect">
            <a:avLst/>
          </a:prstGeom>
          <a:noFill/>
          <a:ln w="12700">
            <a:noFill/>
            <a:miter lim="800000"/>
            <a:headEnd/>
            <a:tailEnd/>
          </a:ln>
        </p:spPr>
        <p:txBody>
          <a:bodyPr lIns="0" tIns="0" rIns="44026" bIns="0"/>
          <a:lstStyle/>
          <a:p>
            <a:pPr marL="42994" marR="0" lvl="0" indent="0" algn="l" defTabSz="914400" rtl="0" eaLnBrk="1" fontAlgn="auto" latinLnBrk="0" hangingPunct="1">
              <a:lnSpc>
                <a:spcPct val="100000"/>
              </a:lnSpc>
              <a:spcBef>
                <a:spcPts val="2546"/>
              </a:spcBef>
              <a:spcAft>
                <a:spcPts val="0"/>
              </a:spcAft>
              <a:buClrTx/>
              <a:buSzTx/>
              <a:buFontTx/>
              <a:buNone/>
              <a:tabLst/>
              <a:defRPr/>
            </a:pPr>
            <a:r>
              <a:rPr kumimoji="0" lang="en-US" sz="2167" b="1" i="0" u="none" strike="noStrike" kern="1200" cap="none" spc="0" normalizeH="0" baseline="0" noProof="0" dirty="0">
                <a:ln>
                  <a:noFill/>
                </a:ln>
                <a:solidFill>
                  <a:srgbClr val="051C2C"/>
                </a:solidFill>
                <a:effectLst/>
                <a:uLnTx/>
                <a:uFillTx/>
                <a:latin typeface="Georgia"/>
                <a:ea typeface="+mn-ea"/>
                <a:cs typeface="+mn-cs"/>
                <a:sym typeface="Rockwell" charset="0"/>
              </a:rPr>
              <a:t>1</a:t>
            </a:r>
          </a:p>
        </p:txBody>
      </p:sp>
      <p:grpSp>
        <p:nvGrpSpPr>
          <p:cNvPr id="21" name="Group 20">
            <a:extLst>
              <a:ext uri="{FF2B5EF4-FFF2-40B4-BE49-F238E27FC236}">
                <a16:creationId xmlns:a16="http://schemas.microsoft.com/office/drawing/2014/main" id="{D75CCE23-28D4-4B96-878C-6CB35DA263DC}"/>
              </a:ext>
            </a:extLst>
          </p:cNvPr>
          <p:cNvGrpSpPr/>
          <p:nvPr/>
        </p:nvGrpSpPr>
        <p:grpSpPr>
          <a:xfrm>
            <a:off x="4000500" y="4201879"/>
            <a:ext cx="3405503" cy="1606061"/>
            <a:chOff x="4366963" y="4404937"/>
            <a:chExt cx="3405503" cy="1606061"/>
          </a:xfrm>
        </p:grpSpPr>
        <p:sp>
          <p:nvSpPr>
            <p:cNvPr id="103" name="TextBox 102">
              <a:extLst>
                <a:ext uri="{FF2B5EF4-FFF2-40B4-BE49-F238E27FC236}">
                  <a16:creationId xmlns:a16="http://schemas.microsoft.com/office/drawing/2014/main" id="{CBDF86F4-AD11-4174-A274-D4E724D6C51E}"/>
                </a:ext>
              </a:extLst>
            </p:cNvPr>
            <p:cNvSpPr txBox="1"/>
            <p:nvPr/>
          </p:nvSpPr>
          <p:spPr>
            <a:xfrm>
              <a:off x="7374921" y="5795554"/>
              <a:ext cx="397545" cy="215444"/>
            </a:xfrm>
            <a:prstGeom prst="rect">
              <a:avLst/>
            </a:prstGeom>
            <a:noFill/>
          </p:spPr>
          <p:txBody>
            <a:bodyPr wrap="none" lIns="0" tIns="0" rIns="0" bIns="0" rtlCol="0">
              <a:spAutoFit/>
            </a:bodyPr>
            <a:lstStyle/>
            <a:p>
              <a:pPr marL="0" marR="0" lvl="0" indent="0" algn="ctr" defTabSz="7579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时间</a:t>
              </a:r>
            </a:p>
          </p:txBody>
        </p:sp>
        <p:sp>
          <p:nvSpPr>
            <p:cNvPr id="104" name="Freeform 38">
              <a:extLst>
                <a:ext uri="{FF2B5EF4-FFF2-40B4-BE49-F238E27FC236}">
                  <a16:creationId xmlns:a16="http://schemas.microsoft.com/office/drawing/2014/main" id="{92BDADCB-FBB5-4D83-A35C-90E2BFE5565D}"/>
                </a:ext>
              </a:extLst>
            </p:cNvPr>
            <p:cNvSpPr/>
            <p:nvPr/>
          </p:nvSpPr>
          <p:spPr>
            <a:xfrm>
              <a:off x="4366964" y="5029200"/>
              <a:ext cx="3394341" cy="618290"/>
            </a:xfrm>
            <a:custGeom>
              <a:avLst/>
              <a:gdLst>
                <a:gd name="connsiteX0" fmla="*/ 0 w 3296768"/>
                <a:gd name="connsiteY0" fmla="*/ 937383 h 1000151"/>
                <a:gd name="connsiteX1" fmla="*/ 1405890 w 3296768"/>
                <a:gd name="connsiteY1" fmla="*/ 948813 h 1000151"/>
                <a:gd name="connsiteX2" fmla="*/ 2331720 w 3296768"/>
                <a:gd name="connsiteY2" fmla="*/ 948813 h 1000151"/>
                <a:gd name="connsiteX3" fmla="*/ 2571750 w 3296768"/>
                <a:gd name="connsiteY3" fmla="*/ 937383 h 1000151"/>
                <a:gd name="connsiteX4" fmla="*/ 2663190 w 3296768"/>
                <a:gd name="connsiteY4" fmla="*/ 137283 h 1000151"/>
                <a:gd name="connsiteX5" fmla="*/ 2880360 w 3296768"/>
                <a:gd name="connsiteY5" fmla="*/ 22983 h 1000151"/>
                <a:gd name="connsiteX6" fmla="*/ 3120390 w 3296768"/>
                <a:gd name="connsiteY6" fmla="*/ 123 h 1000151"/>
                <a:gd name="connsiteX7" fmla="*/ 3291840 w 3296768"/>
                <a:gd name="connsiteY7" fmla="*/ 11553 h 1000151"/>
                <a:gd name="connsiteX0" fmla="*/ 0 w 3296768"/>
                <a:gd name="connsiteY0" fmla="*/ 937383 h 955586"/>
                <a:gd name="connsiteX1" fmla="*/ 1405890 w 3296768"/>
                <a:gd name="connsiteY1" fmla="*/ 948813 h 955586"/>
                <a:gd name="connsiteX2" fmla="*/ 2331720 w 3296768"/>
                <a:gd name="connsiteY2" fmla="*/ 948813 h 955586"/>
                <a:gd name="connsiteX3" fmla="*/ 2594610 w 3296768"/>
                <a:gd name="connsiteY3" fmla="*/ 857373 h 955586"/>
                <a:gd name="connsiteX4" fmla="*/ 2663190 w 3296768"/>
                <a:gd name="connsiteY4" fmla="*/ 137283 h 955586"/>
                <a:gd name="connsiteX5" fmla="*/ 2880360 w 3296768"/>
                <a:gd name="connsiteY5" fmla="*/ 22983 h 955586"/>
                <a:gd name="connsiteX6" fmla="*/ 3120390 w 3296768"/>
                <a:gd name="connsiteY6" fmla="*/ 123 h 955586"/>
                <a:gd name="connsiteX7" fmla="*/ 3291840 w 3296768"/>
                <a:gd name="connsiteY7" fmla="*/ 11553 h 9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6768" h="955586">
                  <a:moveTo>
                    <a:pt x="0" y="937383"/>
                  </a:moveTo>
                  <a:lnTo>
                    <a:pt x="1405890" y="948813"/>
                  </a:lnTo>
                  <a:cubicBezTo>
                    <a:pt x="1714500" y="948813"/>
                    <a:pt x="2133600" y="964053"/>
                    <a:pt x="2331720" y="948813"/>
                  </a:cubicBezTo>
                  <a:cubicBezTo>
                    <a:pt x="2529840" y="933573"/>
                    <a:pt x="2539365" y="992628"/>
                    <a:pt x="2594610" y="857373"/>
                  </a:cubicBezTo>
                  <a:cubicBezTo>
                    <a:pt x="2649855" y="722118"/>
                    <a:pt x="2615565" y="276348"/>
                    <a:pt x="2663190" y="137283"/>
                  </a:cubicBezTo>
                  <a:cubicBezTo>
                    <a:pt x="2710815" y="-1782"/>
                    <a:pt x="2804160" y="45843"/>
                    <a:pt x="2880360" y="22983"/>
                  </a:cubicBezTo>
                  <a:cubicBezTo>
                    <a:pt x="2956560" y="123"/>
                    <a:pt x="3051810" y="2028"/>
                    <a:pt x="3120390" y="123"/>
                  </a:cubicBezTo>
                  <a:cubicBezTo>
                    <a:pt x="3188970" y="-1782"/>
                    <a:pt x="3324225" y="19173"/>
                    <a:pt x="3291840" y="11553"/>
                  </a:cubicBezTo>
                </a:path>
              </a:pathLst>
            </a:custGeom>
            <a:noFill/>
            <a:ln w="28575" cap="flat" cmpd="sng" algn="ctr">
              <a:solidFill>
                <a:schemeClr val="accent2"/>
              </a:solidFill>
              <a:prstDash val="solid"/>
            </a:ln>
            <a:effectLst/>
          </p:spPr>
          <p:txBody>
            <a:bodyPr rtlCol="0" anchor="ctr"/>
            <a:lstStyle/>
            <a:p>
              <a:pPr marL="0" marR="0" lvl="0" indent="0" algn="ctr" defTabSz="75798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105" name="Straight Arrow Connector 39">
              <a:extLst>
                <a:ext uri="{FF2B5EF4-FFF2-40B4-BE49-F238E27FC236}">
                  <a16:creationId xmlns:a16="http://schemas.microsoft.com/office/drawing/2014/main" id="{917A4567-1211-4464-940F-D02ACFFA328F}"/>
                </a:ext>
              </a:extLst>
            </p:cNvPr>
            <p:cNvCxnSpPr>
              <a:cxnSpLocks/>
            </p:cNvCxnSpPr>
            <p:nvPr/>
          </p:nvCxnSpPr>
          <p:spPr>
            <a:xfrm>
              <a:off x="4366965" y="5745411"/>
              <a:ext cx="3394342" cy="0"/>
            </a:xfrm>
            <a:prstGeom prst="straightConnector1">
              <a:avLst/>
            </a:prstGeom>
            <a:noFill/>
            <a:ln w="9525" cap="flat" cmpd="sng" algn="ctr">
              <a:solidFill>
                <a:srgbClr val="969696"/>
              </a:solidFill>
              <a:prstDash val="solid"/>
              <a:tailEnd type="triangle"/>
            </a:ln>
            <a:effectLst/>
          </p:spPr>
        </p:cxnSp>
        <p:cxnSp>
          <p:nvCxnSpPr>
            <p:cNvPr id="106" name="Straight Arrow Connector 41">
              <a:extLst>
                <a:ext uri="{FF2B5EF4-FFF2-40B4-BE49-F238E27FC236}">
                  <a16:creationId xmlns:a16="http://schemas.microsoft.com/office/drawing/2014/main" id="{F4CA37B2-C0C0-4054-8B50-6B86884147E1}"/>
                </a:ext>
              </a:extLst>
            </p:cNvPr>
            <p:cNvCxnSpPr/>
            <p:nvPr/>
          </p:nvCxnSpPr>
          <p:spPr>
            <a:xfrm flipV="1">
              <a:off x="4366963" y="4404937"/>
              <a:ext cx="0" cy="1340474"/>
            </a:xfrm>
            <a:prstGeom prst="straightConnector1">
              <a:avLst/>
            </a:prstGeom>
            <a:noFill/>
            <a:ln w="9525" cap="flat" cmpd="sng" algn="ctr">
              <a:solidFill>
                <a:srgbClr val="969696"/>
              </a:solidFill>
              <a:prstDash val="solid"/>
              <a:tailEnd type="triangle"/>
            </a:ln>
            <a:effectLst/>
          </p:spPr>
        </p:cxnSp>
        <p:sp>
          <p:nvSpPr>
            <p:cNvPr id="107" name="TextBox 106">
              <a:extLst>
                <a:ext uri="{FF2B5EF4-FFF2-40B4-BE49-F238E27FC236}">
                  <a16:creationId xmlns:a16="http://schemas.microsoft.com/office/drawing/2014/main" id="{F6CB7364-ADAD-4BFC-87E4-DC013BB5C259}"/>
                </a:ext>
              </a:extLst>
            </p:cNvPr>
            <p:cNvSpPr txBox="1">
              <a:spLocks/>
            </p:cNvSpPr>
            <p:nvPr/>
          </p:nvSpPr>
          <p:spPr>
            <a:xfrm>
              <a:off x="4443453" y="4419089"/>
              <a:ext cx="2302012" cy="430887"/>
            </a:xfrm>
            <a:prstGeom prst="rect">
              <a:avLst/>
            </a:prstGeom>
            <a:noFill/>
          </p:spPr>
          <p:txBody>
            <a:bodyPr wrap="square" lIns="0" tIns="0" rIns="0" bIns="0" rtlCol="0">
              <a:spAutoFit/>
            </a:bodyPr>
            <a:lstStyle/>
            <a:p>
              <a:pPr marL="0" marR="0" lvl="0" indent="0" algn="l" defTabSz="7579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如何向客户提供功能</a:t>
              </a:r>
            </a:p>
          </p:txBody>
        </p:sp>
      </p:grpSp>
      <p:grpSp>
        <p:nvGrpSpPr>
          <p:cNvPr id="22" name="Group 21">
            <a:extLst>
              <a:ext uri="{FF2B5EF4-FFF2-40B4-BE49-F238E27FC236}">
                <a16:creationId xmlns:a16="http://schemas.microsoft.com/office/drawing/2014/main" id="{586FB84A-1052-4A99-96D5-E2318D2CC9A4}"/>
              </a:ext>
            </a:extLst>
          </p:cNvPr>
          <p:cNvGrpSpPr/>
          <p:nvPr/>
        </p:nvGrpSpPr>
        <p:grpSpPr>
          <a:xfrm>
            <a:off x="8111404" y="4201879"/>
            <a:ext cx="3394087" cy="1616622"/>
            <a:chOff x="7886323" y="4394376"/>
            <a:chExt cx="3394087" cy="1616622"/>
          </a:xfrm>
        </p:grpSpPr>
        <p:sp>
          <p:nvSpPr>
            <p:cNvPr id="109" name="TextBox 108">
              <a:extLst>
                <a:ext uri="{FF2B5EF4-FFF2-40B4-BE49-F238E27FC236}">
                  <a16:creationId xmlns:a16="http://schemas.microsoft.com/office/drawing/2014/main" id="{7AA65077-5346-42A3-AC2C-8F24838E0D1D}"/>
                </a:ext>
              </a:extLst>
            </p:cNvPr>
            <p:cNvSpPr txBox="1"/>
            <p:nvPr/>
          </p:nvSpPr>
          <p:spPr>
            <a:xfrm>
              <a:off x="10882865" y="5795554"/>
              <a:ext cx="397545" cy="215444"/>
            </a:xfrm>
            <a:prstGeom prst="rect">
              <a:avLst/>
            </a:prstGeom>
            <a:noFill/>
          </p:spPr>
          <p:txBody>
            <a:bodyPr wrap="none" lIns="0" tIns="0" rIns="0" bIns="0" rtlCol="0">
              <a:spAutoFit/>
            </a:bodyPr>
            <a:lstStyle/>
            <a:p>
              <a:pPr marL="0" marR="0" lvl="0" indent="0" algn="l" defTabSz="7579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时间</a:t>
              </a:r>
            </a:p>
          </p:txBody>
        </p:sp>
        <p:sp>
          <p:nvSpPr>
            <p:cNvPr id="110" name="Freeform 78">
              <a:extLst>
                <a:ext uri="{FF2B5EF4-FFF2-40B4-BE49-F238E27FC236}">
                  <a16:creationId xmlns:a16="http://schemas.microsoft.com/office/drawing/2014/main" id="{4C4CF668-1B3C-4F99-9E83-7C4B3BE3609A}"/>
                </a:ext>
              </a:extLst>
            </p:cNvPr>
            <p:cNvSpPr/>
            <p:nvPr/>
          </p:nvSpPr>
          <p:spPr>
            <a:xfrm>
              <a:off x="7886323" y="4533317"/>
              <a:ext cx="3108269" cy="1117666"/>
            </a:xfrm>
            <a:custGeom>
              <a:avLst/>
              <a:gdLst>
                <a:gd name="connsiteX0" fmla="*/ 0 w 2331720"/>
                <a:gd name="connsiteY0" fmla="*/ 1097280 h 1107178"/>
                <a:gd name="connsiteX1" fmla="*/ 262890 w 2331720"/>
                <a:gd name="connsiteY1" fmla="*/ 1097280 h 1107178"/>
                <a:gd name="connsiteX2" fmla="*/ 377190 w 2331720"/>
                <a:gd name="connsiteY2" fmla="*/ 994410 h 1107178"/>
                <a:gd name="connsiteX3" fmla="*/ 525780 w 2331720"/>
                <a:gd name="connsiteY3" fmla="*/ 891540 h 1107178"/>
                <a:gd name="connsiteX4" fmla="*/ 605790 w 2331720"/>
                <a:gd name="connsiteY4" fmla="*/ 777240 h 1107178"/>
                <a:gd name="connsiteX5" fmla="*/ 777240 w 2331720"/>
                <a:gd name="connsiteY5" fmla="*/ 777240 h 1107178"/>
                <a:gd name="connsiteX6" fmla="*/ 868680 w 2331720"/>
                <a:gd name="connsiteY6" fmla="*/ 571500 h 1107178"/>
                <a:gd name="connsiteX7" fmla="*/ 1108710 w 2331720"/>
                <a:gd name="connsiteY7" fmla="*/ 537210 h 1107178"/>
                <a:gd name="connsiteX8" fmla="*/ 1200150 w 2331720"/>
                <a:gd name="connsiteY8" fmla="*/ 377190 h 1107178"/>
                <a:gd name="connsiteX9" fmla="*/ 1485900 w 2331720"/>
                <a:gd name="connsiteY9" fmla="*/ 331470 h 1107178"/>
                <a:gd name="connsiteX10" fmla="*/ 1600200 w 2331720"/>
                <a:gd name="connsiteY10" fmla="*/ 217170 h 1107178"/>
                <a:gd name="connsiteX11" fmla="*/ 1783080 w 2331720"/>
                <a:gd name="connsiteY11" fmla="*/ 194310 h 1107178"/>
                <a:gd name="connsiteX12" fmla="*/ 1817370 w 2331720"/>
                <a:gd name="connsiteY12" fmla="*/ 80010 h 1107178"/>
                <a:gd name="connsiteX13" fmla="*/ 2091690 w 2331720"/>
                <a:gd name="connsiteY13" fmla="*/ 34290 h 1107178"/>
                <a:gd name="connsiteX14" fmla="*/ 2160270 w 2331720"/>
                <a:gd name="connsiteY14" fmla="*/ 34290 h 1107178"/>
                <a:gd name="connsiteX15" fmla="*/ 2331720 w 2331720"/>
                <a:gd name="connsiteY15" fmla="*/ 0 h 1107178"/>
                <a:gd name="connsiteX0" fmla="*/ 0 w 2331720"/>
                <a:gd name="connsiteY0" fmla="*/ 1097280 h 1107178"/>
                <a:gd name="connsiteX1" fmla="*/ 262890 w 2331720"/>
                <a:gd name="connsiteY1" fmla="*/ 1097280 h 1107178"/>
                <a:gd name="connsiteX2" fmla="*/ 377190 w 2331720"/>
                <a:gd name="connsiteY2" fmla="*/ 994410 h 1107178"/>
                <a:gd name="connsiteX3" fmla="*/ 525780 w 2331720"/>
                <a:gd name="connsiteY3" fmla="*/ 891540 h 1107178"/>
                <a:gd name="connsiteX4" fmla="*/ 617220 w 2331720"/>
                <a:gd name="connsiteY4" fmla="*/ 851184 h 1107178"/>
                <a:gd name="connsiteX5" fmla="*/ 777240 w 2331720"/>
                <a:gd name="connsiteY5" fmla="*/ 777240 h 1107178"/>
                <a:gd name="connsiteX6" fmla="*/ 868680 w 2331720"/>
                <a:gd name="connsiteY6" fmla="*/ 571500 h 1107178"/>
                <a:gd name="connsiteX7" fmla="*/ 1108710 w 2331720"/>
                <a:gd name="connsiteY7" fmla="*/ 537210 h 1107178"/>
                <a:gd name="connsiteX8" fmla="*/ 1200150 w 2331720"/>
                <a:gd name="connsiteY8" fmla="*/ 377190 h 1107178"/>
                <a:gd name="connsiteX9" fmla="*/ 1485900 w 2331720"/>
                <a:gd name="connsiteY9" fmla="*/ 331470 h 1107178"/>
                <a:gd name="connsiteX10" fmla="*/ 1600200 w 2331720"/>
                <a:gd name="connsiteY10" fmla="*/ 217170 h 1107178"/>
                <a:gd name="connsiteX11" fmla="*/ 1783080 w 2331720"/>
                <a:gd name="connsiteY11" fmla="*/ 194310 h 1107178"/>
                <a:gd name="connsiteX12" fmla="*/ 1817370 w 2331720"/>
                <a:gd name="connsiteY12" fmla="*/ 80010 h 1107178"/>
                <a:gd name="connsiteX13" fmla="*/ 2091690 w 2331720"/>
                <a:gd name="connsiteY13" fmla="*/ 34290 h 1107178"/>
                <a:gd name="connsiteX14" fmla="*/ 2160270 w 2331720"/>
                <a:gd name="connsiteY14" fmla="*/ 34290 h 1107178"/>
                <a:gd name="connsiteX15" fmla="*/ 2331720 w 2331720"/>
                <a:gd name="connsiteY15" fmla="*/ 0 h 1107178"/>
                <a:gd name="connsiteX0" fmla="*/ 0 w 2331720"/>
                <a:gd name="connsiteY0" fmla="*/ 1097280 h 1107178"/>
                <a:gd name="connsiteX1" fmla="*/ 262890 w 2331720"/>
                <a:gd name="connsiteY1" fmla="*/ 1097280 h 1107178"/>
                <a:gd name="connsiteX2" fmla="*/ 377190 w 2331720"/>
                <a:gd name="connsiteY2" fmla="*/ 994410 h 1107178"/>
                <a:gd name="connsiteX3" fmla="*/ 525780 w 2331720"/>
                <a:gd name="connsiteY3" fmla="*/ 891540 h 1107178"/>
                <a:gd name="connsiteX4" fmla="*/ 617220 w 2331720"/>
                <a:gd name="connsiteY4" fmla="*/ 851184 h 1107178"/>
                <a:gd name="connsiteX5" fmla="*/ 777240 w 2331720"/>
                <a:gd name="connsiteY5" fmla="*/ 777240 h 1107178"/>
                <a:gd name="connsiteX6" fmla="*/ 914400 w 2331720"/>
                <a:gd name="connsiteY6" fmla="*/ 615866 h 1107178"/>
                <a:gd name="connsiteX7" fmla="*/ 1108710 w 2331720"/>
                <a:gd name="connsiteY7" fmla="*/ 537210 h 1107178"/>
                <a:gd name="connsiteX8" fmla="*/ 1200150 w 2331720"/>
                <a:gd name="connsiteY8" fmla="*/ 377190 h 1107178"/>
                <a:gd name="connsiteX9" fmla="*/ 1485900 w 2331720"/>
                <a:gd name="connsiteY9" fmla="*/ 331470 h 1107178"/>
                <a:gd name="connsiteX10" fmla="*/ 1600200 w 2331720"/>
                <a:gd name="connsiteY10" fmla="*/ 217170 h 1107178"/>
                <a:gd name="connsiteX11" fmla="*/ 1783080 w 2331720"/>
                <a:gd name="connsiteY11" fmla="*/ 194310 h 1107178"/>
                <a:gd name="connsiteX12" fmla="*/ 1817370 w 2331720"/>
                <a:gd name="connsiteY12" fmla="*/ 80010 h 1107178"/>
                <a:gd name="connsiteX13" fmla="*/ 2091690 w 2331720"/>
                <a:gd name="connsiteY13" fmla="*/ 34290 h 1107178"/>
                <a:gd name="connsiteX14" fmla="*/ 2160270 w 2331720"/>
                <a:gd name="connsiteY14" fmla="*/ 34290 h 1107178"/>
                <a:gd name="connsiteX15" fmla="*/ 2331720 w 2331720"/>
                <a:gd name="connsiteY15" fmla="*/ 0 h 1107178"/>
                <a:gd name="connsiteX0" fmla="*/ 0 w 2331720"/>
                <a:gd name="connsiteY0" fmla="*/ 1097280 h 1107178"/>
                <a:gd name="connsiteX1" fmla="*/ 262890 w 2331720"/>
                <a:gd name="connsiteY1" fmla="*/ 1097280 h 1107178"/>
                <a:gd name="connsiteX2" fmla="*/ 377190 w 2331720"/>
                <a:gd name="connsiteY2" fmla="*/ 994410 h 1107178"/>
                <a:gd name="connsiteX3" fmla="*/ 525780 w 2331720"/>
                <a:gd name="connsiteY3" fmla="*/ 891540 h 1107178"/>
                <a:gd name="connsiteX4" fmla="*/ 617220 w 2331720"/>
                <a:gd name="connsiteY4" fmla="*/ 851184 h 1107178"/>
                <a:gd name="connsiteX5" fmla="*/ 777240 w 2331720"/>
                <a:gd name="connsiteY5" fmla="*/ 777240 h 1107178"/>
                <a:gd name="connsiteX6" fmla="*/ 914400 w 2331720"/>
                <a:gd name="connsiteY6" fmla="*/ 615866 h 1107178"/>
                <a:gd name="connsiteX7" fmla="*/ 1108710 w 2331720"/>
                <a:gd name="connsiteY7" fmla="*/ 537210 h 1107178"/>
                <a:gd name="connsiteX8" fmla="*/ 1245870 w 2331720"/>
                <a:gd name="connsiteY8" fmla="*/ 391978 h 1107178"/>
                <a:gd name="connsiteX9" fmla="*/ 1485900 w 2331720"/>
                <a:gd name="connsiteY9" fmla="*/ 331470 h 1107178"/>
                <a:gd name="connsiteX10" fmla="*/ 1600200 w 2331720"/>
                <a:gd name="connsiteY10" fmla="*/ 217170 h 1107178"/>
                <a:gd name="connsiteX11" fmla="*/ 1783080 w 2331720"/>
                <a:gd name="connsiteY11" fmla="*/ 194310 h 1107178"/>
                <a:gd name="connsiteX12" fmla="*/ 1817370 w 2331720"/>
                <a:gd name="connsiteY12" fmla="*/ 80010 h 1107178"/>
                <a:gd name="connsiteX13" fmla="*/ 2091690 w 2331720"/>
                <a:gd name="connsiteY13" fmla="*/ 34290 h 1107178"/>
                <a:gd name="connsiteX14" fmla="*/ 2160270 w 2331720"/>
                <a:gd name="connsiteY14" fmla="*/ 34290 h 1107178"/>
                <a:gd name="connsiteX15" fmla="*/ 2331720 w 2331720"/>
                <a:gd name="connsiteY15" fmla="*/ 0 h 1107178"/>
                <a:gd name="connsiteX0" fmla="*/ 0 w 2331720"/>
                <a:gd name="connsiteY0" fmla="*/ 1097280 h 1107178"/>
                <a:gd name="connsiteX1" fmla="*/ 262890 w 2331720"/>
                <a:gd name="connsiteY1" fmla="*/ 1097280 h 1107178"/>
                <a:gd name="connsiteX2" fmla="*/ 377190 w 2331720"/>
                <a:gd name="connsiteY2" fmla="*/ 994410 h 1107178"/>
                <a:gd name="connsiteX3" fmla="*/ 525780 w 2331720"/>
                <a:gd name="connsiteY3" fmla="*/ 891540 h 1107178"/>
                <a:gd name="connsiteX4" fmla="*/ 617220 w 2331720"/>
                <a:gd name="connsiteY4" fmla="*/ 851184 h 1107178"/>
                <a:gd name="connsiteX5" fmla="*/ 777240 w 2331720"/>
                <a:gd name="connsiteY5" fmla="*/ 777240 h 1107178"/>
                <a:gd name="connsiteX6" fmla="*/ 914400 w 2331720"/>
                <a:gd name="connsiteY6" fmla="*/ 615866 h 1107178"/>
                <a:gd name="connsiteX7" fmla="*/ 1108710 w 2331720"/>
                <a:gd name="connsiteY7" fmla="*/ 537210 h 1107178"/>
                <a:gd name="connsiteX8" fmla="*/ 1245870 w 2331720"/>
                <a:gd name="connsiteY8" fmla="*/ 391978 h 1107178"/>
                <a:gd name="connsiteX9" fmla="*/ 1485900 w 2331720"/>
                <a:gd name="connsiteY9" fmla="*/ 331470 h 1107178"/>
                <a:gd name="connsiteX10" fmla="*/ 1600200 w 2331720"/>
                <a:gd name="connsiteY10" fmla="*/ 217170 h 1107178"/>
                <a:gd name="connsiteX11" fmla="*/ 1737360 w 2331720"/>
                <a:gd name="connsiteY11" fmla="*/ 179522 h 1107178"/>
                <a:gd name="connsiteX12" fmla="*/ 1817370 w 2331720"/>
                <a:gd name="connsiteY12" fmla="*/ 80010 h 1107178"/>
                <a:gd name="connsiteX13" fmla="*/ 2091690 w 2331720"/>
                <a:gd name="connsiteY13" fmla="*/ 34290 h 1107178"/>
                <a:gd name="connsiteX14" fmla="*/ 2160270 w 2331720"/>
                <a:gd name="connsiteY14" fmla="*/ 34290 h 1107178"/>
                <a:gd name="connsiteX15" fmla="*/ 2331720 w 2331720"/>
                <a:gd name="connsiteY15" fmla="*/ 0 h 11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1720" h="1107178">
                  <a:moveTo>
                    <a:pt x="0" y="1097280"/>
                  </a:moveTo>
                  <a:cubicBezTo>
                    <a:pt x="100012" y="1105852"/>
                    <a:pt x="200025" y="1114425"/>
                    <a:pt x="262890" y="1097280"/>
                  </a:cubicBezTo>
                  <a:cubicBezTo>
                    <a:pt x="325755" y="1080135"/>
                    <a:pt x="333375" y="1028700"/>
                    <a:pt x="377190" y="994410"/>
                  </a:cubicBezTo>
                  <a:cubicBezTo>
                    <a:pt x="421005" y="960120"/>
                    <a:pt x="485775" y="915411"/>
                    <a:pt x="525780" y="891540"/>
                  </a:cubicBezTo>
                  <a:cubicBezTo>
                    <a:pt x="565785" y="867669"/>
                    <a:pt x="575310" y="870234"/>
                    <a:pt x="617220" y="851184"/>
                  </a:cubicBezTo>
                  <a:cubicBezTo>
                    <a:pt x="659130" y="832134"/>
                    <a:pt x="727710" y="816460"/>
                    <a:pt x="777240" y="777240"/>
                  </a:cubicBezTo>
                  <a:cubicBezTo>
                    <a:pt x="826770" y="738020"/>
                    <a:pt x="859155" y="655871"/>
                    <a:pt x="914400" y="615866"/>
                  </a:cubicBezTo>
                  <a:cubicBezTo>
                    <a:pt x="969645" y="575861"/>
                    <a:pt x="1053465" y="574525"/>
                    <a:pt x="1108710" y="537210"/>
                  </a:cubicBezTo>
                  <a:cubicBezTo>
                    <a:pt x="1163955" y="499895"/>
                    <a:pt x="1183005" y="426268"/>
                    <a:pt x="1245870" y="391978"/>
                  </a:cubicBezTo>
                  <a:cubicBezTo>
                    <a:pt x="1308735" y="357688"/>
                    <a:pt x="1426845" y="360605"/>
                    <a:pt x="1485900" y="331470"/>
                  </a:cubicBezTo>
                  <a:cubicBezTo>
                    <a:pt x="1544955" y="302335"/>
                    <a:pt x="1558290" y="242495"/>
                    <a:pt x="1600200" y="217170"/>
                  </a:cubicBezTo>
                  <a:cubicBezTo>
                    <a:pt x="1642110" y="191845"/>
                    <a:pt x="1701165" y="202382"/>
                    <a:pt x="1737360" y="179522"/>
                  </a:cubicBezTo>
                  <a:cubicBezTo>
                    <a:pt x="1773555" y="156662"/>
                    <a:pt x="1758315" y="104215"/>
                    <a:pt x="1817370" y="80010"/>
                  </a:cubicBezTo>
                  <a:cubicBezTo>
                    <a:pt x="1876425" y="55805"/>
                    <a:pt x="2034540" y="41910"/>
                    <a:pt x="2091690" y="34290"/>
                  </a:cubicBezTo>
                  <a:cubicBezTo>
                    <a:pt x="2148840" y="26670"/>
                    <a:pt x="2120265" y="40005"/>
                    <a:pt x="2160270" y="34290"/>
                  </a:cubicBezTo>
                  <a:cubicBezTo>
                    <a:pt x="2200275" y="28575"/>
                    <a:pt x="2265997" y="14287"/>
                    <a:pt x="2331720" y="0"/>
                  </a:cubicBezTo>
                </a:path>
              </a:pathLst>
            </a:custGeom>
            <a:noFill/>
            <a:ln w="28575" cap="flat" cmpd="sng" algn="ctr">
              <a:solidFill>
                <a:schemeClr val="accent2"/>
              </a:solidFill>
              <a:prstDash val="solid"/>
            </a:ln>
            <a:effectLst/>
          </p:spPr>
          <p:txBody>
            <a:bodyPr rtlCol="0" anchor="ctr">
              <a:noAutofit/>
            </a:bodyPr>
            <a:lstStyle/>
            <a:p>
              <a:pPr marL="0" marR="0" lvl="0" indent="0" algn="ctr" defTabSz="75798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111" name="Straight Arrow Connector 81">
              <a:extLst>
                <a:ext uri="{FF2B5EF4-FFF2-40B4-BE49-F238E27FC236}">
                  <a16:creationId xmlns:a16="http://schemas.microsoft.com/office/drawing/2014/main" id="{11F6A245-2024-4670-B1D1-068E4ACB5087}"/>
                </a:ext>
              </a:extLst>
            </p:cNvPr>
            <p:cNvCxnSpPr/>
            <p:nvPr/>
          </p:nvCxnSpPr>
          <p:spPr>
            <a:xfrm flipV="1">
              <a:off x="7886325" y="4394376"/>
              <a:ext cx="0" cy="1355635"/>
            </a:xfrm>
            <a:prstGeom prst="straightConnector1">
              <a:avLst/>
            </a:prstGeom>
            <a:noFill/>
            <a:ln w="9525" cap="flat" cmpd="sng" algn="ctr">
              <a:solidFill>
                <a:srgbClr val="969696"/>
              </a:solidFill>
              <a:prstDash val="solid"/>
              <a:tailEnd type="triangle"/>
            </a:ln>
            <a:effectLst/>
          </p:spPr>
        </p:cxnSp>
        <p:cxnSp>
          <p:nvCxnSpPr>
            <p:cNvPr id="112" name="Straight Arrow Connector 82">
              <a:extLst>
                <a:ext uri="{FF2B5EF4-FFF2-40B4-BE49-F238E27FC236}">
                  <a16:creationId xmlns:a16="http://schemas.microsoft.com/office/drawing/2014/main" id="{69845EE9-ADCF-4133-BDE2-329DC3C63E28}"/>
                </a:ext>
              </a:extLst>
            </p:cNvPr>
            <p:cNvCxnSpPr/>
            <p:nvPr/>
          </p:nvCxnSpPr>
          <p:spPr>
            <a:xfrm>
              <a:off x="7886325" y="5750009"/>
              <a:ext cx="3371774" cy="0"/>
            </a:xfrm>
            <a:prstGeom prst="straightConnector1">
              <a:avLst/>
            </a:prstGeom>
            <a:noFill/>
            <a:ln w="9525" cap="flat" cmpd="sng" algn="ctr">
              <a:solidFill>
                <a:srgbClr val="969696"/>
              </a:solidFill>
              <a:prstDash val="solid"/>
              <a:tailEnd type="triangle"/>
            </a:ln>
            <a:effectLst/>
          </p:spPr>
        </p:cxnSp>
        <p:sp>
          <p:nvSpPr>
            <p:cNvPr id="113" name="TextBox 112">
              <a:extLst>
                <a:ext uri="{FF2B5EF4-FFF2-40B4-BE49-F238E27FC236}">
                  <a16:creationId xmlns:a16="http://schemas.microsoft.com/office/drawing/2014/main" id="{C1719F6D-A850-43F7-B3D7-C8E62C7A604C}"/>
                </a:ext>
              </a:extLst>
            </p:cNvPr>
            <p:cNvSpPr txBox="1">
              <a:spLocks/>
            </p:cNvSpPr>
            <p:nvPr/>
          </p:nvSpPr>
          <p:spPr>
            <a:xfrm>
              <a:off x="7961109" y="4419089"/>
              <a:ext cx="1803077" cy="430887"/>
            </a:xfrm>
            <a:prstGeom prst="rect">
              <a:avLst/>
            </a:prstGeom>
            <a:noFill/>
          </p:spPr>
          <p:txBody>
            <a:bodyPr wrap="square" lIns="0" tIns="0" rIns="0" bIns="0" rtlCol="0">
              <a:spAutoFit/>
            </a:bodyPr>
            <a:lstStyle/>
            <a:p>
              <a:pPr marL="0" marR="0" lvl="0" indent="0" algn="l" defTabSz="7579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如何向客户提供功能</a:t>
              </a:r>
            </a:p>
          </p:txBody>
        </p:sp>
      </p:grpSp>
      <p:cxnSp>
        <p:nvCxnSpPr>
          <p:cNvPr id="30" name="Straight Connector 29">
            <a:extLst>
              <a:ext uri="{FF2B5EF4-FFF2-40B4-BE49-F238E27FC236}">
                <a16:creationId xmlns:a16="http://schemas.microsoft.com/office/drawing/2014/main" id="{17246BD3-DB6C-42FF-B2D3-E40E48D65CBC}"/>
              </a:ext>
            </a:extLst>
          </p:cNvPr>
          <p:cNvCxnSpPr>
            <a:cxnSpLocks/>
          </p:cNvCxnSpPr>
          <p:nvPr/>
        </p:nvCxnSpPr>
        <p:spPr>
          <a:xfrm>
            <a:off x="3412237" y="4081452"/>
            <a:ext cx="822502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0" name="CustomIcon">
            <a:extLst>
              <a:ext uri="{FF2B5EF4-FFF2-40B4-BE49-F238E27FC236}">
                <a16:creationId xmlns:a16="http://schemas.microsoft.com/office/drawing/2014/main" id="{463BE744-2C59-4E4F-A5D5-A49C4DB3E4C7}"/>
              </a:ext>
            </a:extLst>
          </p:cNvPr>
          <p:cNvPicPr>
            <a:picLocks noChangeAspect="1"/>
          </p:cNvPicPr>
          <p:nvPr>
            <p:custDataLst>
              <p:tags r:id="rId6"/>
            </p:custDataLst>
          </p:nvPr>
        </p:nvPicPr>
        <p:blipFill>
          <a:blip r:embed="rId19">
            <a:extLst>
              <a:ext uri="{96DAC541-7B7A-43D3-8B79-37D633B846F1}">
                <asvg:svgBlip xmlns:asvg="http://schemas.microsoft.com/office/drawing/2016/SVG/main" xmlns="" r:embed="rId20"/>
              </a:ext>
            </a:extLst>
          </a:blip>
          <a:stretch>
            <a:fillRect/>
          </a:stretch>
        </p:blipFill>
        <p:spPr>
          <a:xfrm>
            <a:off x="554736" y="4326934"/>
            <a:ext cx="609600" cy="609600"/>
          </a:xfrm>
          <a:prstGeom prst="rect">
            <a:avLst/>
          </a:prstGeom>
        </p:spPr>
      </p:pic>
      <p:pic>
        <p:nvPicPr>
          <p:cNvPr id="121" name="CustomIcon">
            <a:extLst>
              <a:ext uri="{FF2B5EF4-FFF2-40B4-BE49-F238E27FC236}">
                <a16:creationId xmlns:a16="http://schemas.microsoft.com/office/drawing/2014/main" id="{D6D84BF1-733A-43F3-AEF9-2926CD7606F3}"/>
              </a:ext>
            </a:extLst>
          </p:cNvPr>
          <p:cNvPicPr>
            <a:picLocks noChangeAspect="1"/>
          </p:cNvPicPr>
          <p:nvPr>
            <p:custDataLst>
              <p:tags r:id="rId7"/>
            </p:custDataLst>
          </p:nvPr>
        </p:nvPicPr>
        <p:blipFill>
          <a:blip r:embed="rId21">
            <a:extLst>
              <a:ext uri="{96DAC541-7B7A-43D3-8B79-37D633B846F1}">
                <asvg:svgBlip xmlns:asvg="http://schemas.microsoft.com/office/drawing/2016/SVG/main" xmlns="" r:embed="rId22"/>
              </a:ext>
            </a:extLst>
          </a:blip>
          <a:stretch>
            <a:fillRect/>
          </a:stretch>
        </p:blipFill>
        <p:spPr>
          <a:xfrm>
            <a:off x="554736" y="1717237"/>
            <a:ext cx="609600" cy="609600"/>
          </a:xfrm>
          <a:prstGeom prst="rect">
            <a:avLst/>
          </a:prstGeom>
        </p:spPr>
      </p:pic>
      <p:pic>
        <p:nvPicPr>
          <p:cNvPr id="122" name="CustomIcon">
            <a:extLst>
              <a:ext uri="{FF2B5EF4-FFF2-40B4-BE49-F238E27FC236}">
                <a16:creationId xmlns:a16="http://schemas.microsoft.com/office/drawing/2014/main" id="{CA17209D-5682-4790-84B0-12D95E130631}"/>
              </a:ext>
            </a:extLst>
          </p:cNvPr>
          <p:cNvPicPr>
            <a:picLocks noChangeAspect="1"/>
          </p:cNvPicPr>
          <p:nvPr>
            <p:custDataLst>
              <p:tags r:id="rId8"/>
            </p:custDataLst>
          </p:nvPr>
        </p:nvPicPr>
        <p:blipFill>
          <a:blip r:embed="rId23">
            <a:extLst>
              <a:ext uri="{96DAC541-7B7A-43D3-8B79-37D633B846F1}">
                <asvg:svgBlip xmlns:asvg="http://schemas.microsoft.com/office/drawing/2016/SVG/main" xmlns="" r:embed="rId24"/>
              </a:ext>
            </a:extLst>
          </a:blip>
          <a:stretch>
            <a:fillRect/>
          </a:stretch>
        </p:blipFill>
        <p:spPr>
          <a:xfrm>
            <a:off x="554736" y="2990760"/>
            <a:ext cx="609600" cy="609600"/>
          </a:xfrm>
          <a:prstGeom prst="rect">
            <a:avLst/>
          </a:prstGeom>
        </p:spPr>
      </p:pic>
      <p:pic>
        <p:nvPicPr>
          <p:cNvPr id="123" name="CustomIcon">
            <a:extLst>
              <a:ext uri="{FF2B5EF4-FFF2-40B4-BE49-F238E27FC236}">
                <a16:creationId xmlns:a16="http://schemas.microsoft.com/office/drawing/2014/main" id="{C5A75D65-7151-4953-8D51-981584D14D0B}"/>
              </a:ext>
            </a:extLst>
          </p:cNvPr>
          <p:cNvPicPr>
            <a:picLocks noChangeAspect="1"/>
          </p:cNvPicPr>
          <p:nvPr>
            <p:custDataLst>
              <p:tags r:id="rId9"/>
            </p:custDataLst>
          </p:nvPr>
        </p:nvPicPr>
        <p:blipFill>
          <a:blip r:embed="rId25">
            <a:extLst>
              <a:ext uri="{96DAC541-7B7A-43D3-8B79-37D633B846F1}">
                <asvg:svgBlip xmlns:asvg="http://schemas.microsoft.com/office/drawing/2016/SVG/main" xmlns="" r:embed="rId26"/>
              </a:ext>
            </a:extLst>
          </a:blip>
          <a:stretch>
            <a:fillRect/>
          </a:stretch>
        </p:blipFill>
        <p:spPr>
          <a:xfrm>
            <a:off x="554736" y="5594776"/>
            <a:ext cx="609600" cy="609600"/>
          </a:xfrm>
          <a:prstGeom prst="rect">
            <a:avLst/>
          </a:prstGeom>
        </p:spPr>
      </p:pic>
    </p:spTree>
    <p:extLst>
      <p:ext uri="{BB962C8B-B14F-4D97-AF65-F5344CB8AC3E}">
        <p14:creationId xmlns:p14="http://schemas.microsoft.com/office/powerpoint/2010/main" val="252841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4"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134291"/>
            <a:ext cx="11082528" cy="769441"/>
          </a:xfrm>
        </p:spPr>
        <p:txBody>
          <a:bodyPr>
            <a:spAutoFit/>
          </a:bodyPr>
          <a:lstStyle/>
          <a:p>
            <a:r>
              <a:rPr lang="en-US"/>
              <a:t>产品开发和持续改进是循序渐进和反复完成的</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solidFill>
                  <a:schemeClr val="accent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人</a:t>
            </a: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才</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科技</a:t>
            </a:r>
          </a:p>
        </p:txBody>
      </p:sp>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4618280"/>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F8E8D694-3042-4C16-BC53-2037BBF3A098}"/>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0" name="TextBox 99">
            <a:extLst>
              <a:ext uri="{FF2B5EF4-FFF2-40B4-BE49-F238E27FC236}">
                <a16:creationId xmlns:a16="http://schemas.microsoft.com/office/drawing/2014/main" id="{55F1B58C-732D-416A-AEA6-738CBEDCB16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101" name="ThreeChevron 54">
            <a:extLst>
              <a:ext uri="{FF2B5EF4-FFF2-40B4-BE49-F238E27FC236}">
                <a16:creationId xmlns:a16="http://schemas.microsoft.com/office/drawing/2014/main" id="{0CDFD0B1-BA59-4BB9-BAA8-1FDB40D25ED0}"/>
              </a:ext>
            </a:extLst>
          </p:cNvPr>
          <p:cNvGrpSpPr>
            <a:grpSpLocks noChangeAspect="1"/>
          </p:cNvGrpSpPr>
          <p:nvPr>
            <p:custDataLst>
              <p:tags r:id="rId5"/>
            </p:custDataLst>
          </p:nvPr>
        </p:nvGrpSpPr>
        <p:grpSpPr>
          <a:xfrm>
            <a:off x="7393187" y="1806416"/>
            <a:ext cx="282177" cy="238995"/>
            <a:chOff x="4673753" y="2392458"/>
            <a:chExt cx="230601" cy="195312"/>
          </a:xfrm>
        </p:grpSpPr>
        <p:sp>
          <p:nvSpPr>
            <p:cNvPr id="102" name="Freeform: Shape 101">
              <a:extLst>
                <a:ext uri="{FF2B5EF4-FFF2-40B4-BE49-F238E27FC236}">
                  <a16:creationId xmlns:a16="http://schemas.microsoft.com/office/drawing/2014/main" id="{5FFCB4C8-E214-4AF4-A252-0B34CC29EF6B}"/>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B1E1459B-15BD-4D9A-B42C-39D54DC69E17}"/>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4" name="Freeform: Shape 113">
              <a:extLst>
                <a:ext uri="{FF2B5EF4-FFF2-40B4-BE49-F238E27FC236}">
                  <a16:creationId xmlns:a16="http://schemas.microsoft.com/office/drawing/2014/main" id="{D4B74CBF-2DD5-400D-BB68-603B00A96B46}"/>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115" name="TextBox 114">
            <a:extLst>
              <a:ext uri="{FF2B5EF4-FFF2-40B4-BE49-F238E27FC236}">
                <a16:creationId xmlns:a16="http://schemas.microsoft.com/office/drawing/2014/main" id="{C4892332-A005-4F6C-BDA2-DBC70F4E8746}"/>
              </a:ext>
            </a:extLst>
          </p:cNvPr>
          <p:cNvSpPr txBox="1">
            <a:spLocks/>
          </p:cNvSpPr>
          <p:nvPr/>
        </p:nvSpPr>
        <p:spPr>
          <a:xfrm>
            <a:off x="3431286" y="2184297"/>
            <a:ext cx="3788664"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错误就是失败。我们试图通过创建一组规则来避免错误</a:t>
            </a:r>
          </a:p>
        </p:txBody>
      </p:sp>
      <p:sp>
        <p:nvSpPr>
          <p:cNvPr id="116" name="TextBox 115">
            <a:extLst>
              <a:ext uri="{FF2B5EF4-FFF2-40B4-BE49-F238E27FC236}">
                <a16:creationId xmlns:a16="http://schemas.microsoft.com/office/drawing/2014/main" id="{22FEF9CF-CAB7-4EEE-B5B4-405AA40D9608}"/>
              </a:ext>
            </a:extLst>
          </p:cNvPr>
          <p:cNvSpPr txBox="1">
            <a:spLocks/>
          </p:cNvSpPr>
          <p:nvPr/>
        </p:nvSpPr>
        <p:spPr>
          <a:xfrm>
            <a:off x="7848600" y="2184297"/>
            <a:ext cx="3788664" cy="73866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错误是成功的标志。我们鼓励实验，即使同事失败了，也不会惩罚他们。</a:t>
            </a:r>
          </a:p>
        </p:txBody>
      </p:sp>
      <p:sp>
        <p:nvSpPr>
          <p:cNvPr id="117" name="Speech Bubble: Rectangle with Corners Rounded 116">
            <a:extLst>
              <a:ext uri="{FF2B5EF4-FFF2-40B4-BE49-F238E27FC236}">
                <a16:creationId xmlns:a16="http://schemas.microsoft.com/office/drawing/2014/main" id="{80CC97B5-E49E-4B25-A9EB-99F788C47FF9}"/>
              </a:ext>
            </a:extLst>
          </p:cNvPr>
          <p:cNvSpPr/>
          <p:nvPr/>
        </p:nvSpPr>
        <p:spPr>
          <a:xfrm>
            <a:off x="8458201" y="5725162"/>
            <a:ext cx="3179064" cy="479214"/>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8" name="TextBox 117">
            <a:extLst>
              <a:ext uri="{FF2B5EF4-FFF2-40B4-BE49-F238E27FC236}">
                <a16:creationId xmlns:a16="http://schemas.microsoft.com/office/drawing/2014/main" id="{23C4D10D-3999-479C-988B-E020A968BF64}"/>
              </a:ext>
            </a:extLst>
          </p:cNvPr>
          <p:cNvSpPr txBox="1"/>
          <p:nvPr/>
        </p:nvSpPr>
        <p:spPr>
          <a:xfrm>
            <a:off x="8489869" y="5857047"/>
            <a:ext cx="3115728"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试错</a:t>
            </a:r>
          </a:p>
        </p:txBody>
      </p:sp>
      <p:pic>
        <p:nvPicPr>
          <p:cNvPr id="119" name="Picture 118">
            <a:extLst>
              <a:ext uri="{FF2B5EF4-FFF2-40B4-BE49-F238E27FC236}">
                <a16:creationId xmlns:a16="http://schemas.microsoft.com/office/drawing/2014/main" id="{235FCB1C-7C5E-4D8A-B1EA-A56DDAB80195}"/>
              </a:ext>
            </a:extLst>
          </p:cNvPr>
          <p:cNvPicPr>
            <a:picLocks noChangeAspect="1"/>
          </p:cNvPicPr>
          <p:nvPr/>
        </p:nvPicPr>
        <p:blipFill rotWithShape="1">
          <a:blip r:embed="rId13" cstate="email">
            <a:grayscl/>
            <a:extLst>
              <a:ext uri="{28A0092B-C50C-407E-A947-70E740481C1C}">
                <a14:useLocalDpi xmlns:a14="http://schemas.microsoft.com/office/drawing/2010/main"/>
              </a:ext>
            </a:extLst>
          </a:blip>
          <a:srcRect/>
          <a:stretch/>
        </p:blipFill>
        <p:spPr>
          <a:xfrm>
            <a:off x="3830688" y="3012643"/>
            <a:ext cx="2989860" cy="2843406"/>
          </a:xfrm>
          <a:prstGeom prst="rect">
            <a:avLst/>
          </a:prstGeom>
        </p:spPr>
      </p:pic>
      <p:pic>
        <p:nvPicPr>
          <p:cNvPr id="120" name="Picture 119">
            <a:extLst>
              <a:ext uri="{FF2B5EF4-FFF2-40B4-BE49-F238E27FC236}">
                <a16:creationId xmlns:a16="http://schemas.microsoft.com/office/drawing/2014/main" id="{5709F431-9FB9-489B-AA66-1010A03C22EA}"/>
              </a:ext>
            </a:extLst>
          </p:cNvPr>
          <p:cNvPicPr>
            <a:picLocks noChangeAspect="1"/>
          </p:cNvPicPr>
          <p:nvPr/>
        </p:nvPicPr>
        <p:blipFill rotWithShape="1">
          <a:blip r:embed="rId14" cstate="email">
            <a:grayscl/>
            <a:extLst>
              <a:ext uri="{28A0092B-C50C-407E-A947-70E740481C1C}">
                <a14:useLocalDpi xmlns:a14="http://schemas.microsoft.com/office/drawing/2010/main"/>
              </a:ext>
            </a:extLst>
          </a:blip>
          <a:srcRect/>
          <a:stretch/>
        </p:blipFill>
        <p:spPr>
          <a:xfrm>
            <a:off x="8614719" y="3030167"/>
            <a:ext cx="2256428" cy="2528010"/>
          </a:xfrm>
          <a:prstGeom prst="rect">
            <a:avLst/>
          </a:prstGeom>
        </p:spPr>
      </p:pic>
      <p:pic>
        <p:nvPicPr>
          <p:cNvPr id="121" name="CustomIcon">
            <a:extLst>
              <a:ext uri="{FF2B5EF4-FFF2-40B4-BE49-F238E27FC236}">
                <a16:creationId xmlns:a16="http://schemas.microsoft.com/office/drawing/2014/main" id="{E0725172-E40A-4190-8CE3-0BF5CC88D904}"/>
              </a:ext>
            </a:extLst>
          </p:cNvPr>
          <p:cNvPicPr>
            <a:picLocks noChangeAspect="1"/>
          </p:cNvPicPr>
          <p:nvPr>
            <p:custDataLst>
              <p:tags r:id="rId6"/>
            </p:custDataLst>
          </p:nvPr>
        </p:nvPicPr>
        <p:blipFill>
          <a:blip r:embed="rId15">
            <a:extLst>
              <a:ext uri="{96DAC541-7B7A-43D3-8B79-37D633B846F1}">
                <asvg:svgBlip xmlns:asvg="http://schemas.microsoft.com/office/drawing/2016/SVG/main" xmlns="" r:embed="rId16"/>
              </a:ext>
            </a:extLst>
          </a:blip>
          <a:stretch>
            <a:fillRect/>
          </a:stretch>
        </p:blipFill>
        <p:spPr>
          <a:xfrm>
            <a:off x="554736" y="4326934"/>
            <a:ext cx="609600" cy="609600"/>
          </a:xfrm>
          <a:prstGeom prst="rect">
            <a:avLst/>
          </a:prstGeom>
        </p:spPr>
      </p:pic>
      <p:pic>
        <p:nvPicPr>
          <p:cNvPr id="122" name="CustomIcon">
            <a:extLst>
              <a:ext uri="{FF2B5EF4-FFF2-40B4-BE49-F238E27FC236}">
                <a16:creationId xmlns:a16="http://schemas.microsoft.com/office/drawing/2014/main" id="{02D1655A-8009-467D-9ADD-DDBC2FD9A0D8}"/>
              </a:ext>
            </a:extLst>
          </p:cNvPr>
          <p:cNvPicPr>
            <a:picLocks noChangeAspect="1"/>
          </p:cNvPicPr>
          <p:nvPr>
            <p:custDataLst>
              <p:tags r:id="rId7"/>
            </p:custDataLst>
          </p:nvPr>
        </p:nvPicPr>
        <p:blipFill>
          <a:blip r:embed="rId17">
            <a:extLst>
              <a:ext uri="{96DAC541-7B7A-43D3-8B79-37D633B846F1}">
                <asvg:svgBlip xmlns:asvg="http://schemas.microsoft.com/office/drawing/2016/SVG/main" xmlns="" r:embed="rId18"/>
              </a:ext>
            </a:extLst>
          </a:blip>
          <a:stretch>
            <a:fillRect/>
          </a:stretch>
        </p:blipFill>
        <p:spPr>
          <a:xfrm>
            <a:off x="554736" y="1717237"/>
            <a:ext cx="609600" cy="609600"/>
          </a:xfrm>
          <a:prstGeom prst="rect">
            <a:avLst/>
          </a:prstGeom>
        </p:spPr>
      </p:pic>
      <p:pic>
        <p:nvPicPr>
          <p:cNvPr id="123" name="CustomIcon">
            <a:extLst>
              <a:ext uri="{FF2B5EF4-FFF2-40B4-BE49-F238E27FC236}">
                <a16:creationId xmlns:a16="http://schemas.microsoft.com/office/drawing/2014/main" id="{20F55D30-141E-454C-A897-DA4ADF234233}"/>
              </a:ext>
            </a:extLst>
          </p:cNvPr>
          <p:cNvPicPr>
            <a:picLocks noChangeAspect="1"/>
          </p:cNvPicPr>
          <p:nvPr>
            <p:custDataLst>
              <p:tags r:id="rId8"/>
            </p:custDataLst>
          </p:nvPr>
        </p:nvPicPr>
        <p:blipFill>
          <a:blip r:embed="rId19">
            <a:extLst>
              <a:ext uri="{96DAC541-7B7A-43D3-8B79-37D633B846F1}">
                <asvg:svgBlip xmlns:asvg="http://schemas.microsoft.com/office/drawing/2016/SVG/main" xmlns="" r:embed="rId20"/>
              </a:ext>
            </a:extLst>
          </a:blip>
          <a:stretch>
            <a:fillRect/>
          </a:stretch>
        </p:blipFill>
        <p:spPr>
          <a:xfrm>
            <a:off x="554736" y="2990760"/>
            <a:ext cx="609600" cy="609600"/>
          </a:xfrm>
          <a:prstGeom prst="rect">
            <a:avLst/>
          </a:prstGeom>
        </p:spPr>
      </p:pic>
      <p:pic>
        <p:nvPicPr>
          <p:cNvPr id="124" name="CustomIcon">
            <a:extLst>
              <a:ext uri="{FF2B5EF4-FFF2-40B4-BE49-F238E27FC236}">
                <a16:creationId xmlns:a16="http://schemas.microsoft.com/office/drawing/2014/main" id="{27DFCE5E-F01C-4CDF-B8AD-04805CD60B0B}"/>
              </a:ext>
            </a:extLst>
          </p:cNvPr>
          <p:cNvPicPr>
            <a:picLocks noChangeAspect="1"/>
          </p:cNvPicPr>
          <p:nvPr>
            <p:custDataLst>
              <p:tags r:id="rId9"/>
            </p:custDataLst>
          </p:nvPr>
        </p:nvPicPr>
        <p:blipFill>
          <a:blip r:embed="rId21">
            <a:extLst>
              <a:ext uri="{96DAC541-7B7A-43D3-8B79-37D633B846F1}">
                <asvg:svgBlip xmlns:asvg="http://schemas.microsoft.com/office/drawing/2016/SVG/main" xmlns="" r:embed="rId22"/>
              </a:ext>
            </a:extLst>
          </a:blip>
          <a:stretch>
            <a:fillRect/>
          </a:stretch>
        </p:blipFill>
        <p:spPr>
          <a:xfrm>
            <a:off x="554736" y="5594776"/>
            <a:ext cx="609600" cy="609600"/>
          </a:xfrm>
          <a:prstGeom prst="rect">
            <a:avLst/>
          </a:prstGeom>
        </p:spPr>
      </p:pic>
    </p:spTree>
    <p:extLst>
      <p:ext uri="{BB962C8B-B14F-4D97-AF65-F5344CB8AC3E}">
        <p14:creationId xmlns:p14="http://schemas.microsoft.com/office/powerpoint/2010/main" val="4118661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5BDD1A7-D68E-4363-B264-5D40FDF21A0F}"/>
              </a:ext>
            </a:extLst>
          </p:cNvPr>
          <p:cNvGraphicFramePr>
            <a:graphicFrameLocks noChangeAspect="1"/>
          </p:cNvGraphicFramePr>
          <p:nvPr>
            <p:custDataLst>
              <p:tags r:id="rId2"/>
            </p:custDataLst>
            <p:extLst>
              <p:ext uri="{D42A27DB-BD31-4B8C-83A1-F6EECF244321}">
                <p14:modId xmlns:p14="http://schemas.microsoft.com/office/powerpoint/2010/main" val="3085375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0" name="think-cell Slide" r:id="rId11" imgW="395" imgH="394" progId="TCLayout.ActiveDocument.1">
                  <p:embed/>
                </p:oleObj>
              </mc:Choice>
              <mc:Fallback>
                <p:oleObj name="think-cell Slide" r:id="rId11" imgW="395" imgH="39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D41EFA88-D85B-4179-B177-986DEDA1DB44}"/>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指导方针</a:t>
            </a:r>
            <a:endParaRPr lang="en-US" dirty="0"/>
          </a:p>
        </p:txBody>
      </p:sp>
      <p:sp>
        <p:nvSpPr>
          <p:cNvPr id="3" name="3. Subtitle">
            <a:extLst>
              <a:ext uri="{FF2B5EF4-FFF2-40B4-BE49-F238E27FC236}">
                <a16:creationId xmlns:a16="http://schemas.microsoft.com/office/drawing/2014/main" id="{3EA086F4-14C8-4E26-B9BD-3DC0BCC78BAF}"/>
              </a:ext>
            </a:extLst>
          </p:cNvPr>
          <p:cNvSpPr>
            <a:spLocks noGrp="1"/>
          </p:cNvSpPr>
          <p:nvPr>
            <p:ph type="subTitle" idx="1"/>
            <p:custDataLst>
              <p:tags r:id="rId4"/>
            </p:custDataLst>
          </p:nvPr>
        </p:nvSpPr>
        <p:spPr>
          <a:xfrm>
            <a:off x="554736" y="903861"/>
            <a:ext cx="11082528" cy="276999"/>
          </a:xfrm>
        </p:spPr>
        <p:txBody>
          <a:bodyPr/>
          <a:lstStyle/>
          <a:p>
            <a:endParaRPr lang="en-US"/>
          </a:p>
        </p:txBody>
      </p:sp>
      <p:sp>
        <p:nvSpPr>
          <p:cNvPr id="4" name="1. On-page tracker">
            <a:extLst>
              <a:ext uri="{FF2B5EF4-FFF2-40B4-BE49-F238E27FC236}">
                <a16:creationId xmlns:a16="http://schemas.microsoft.com/office/drawing/2014/main" id="{456BE127-DCCE-44F3-9895-969AEEE53C7C}"/>
              </a:ext>
            </a:extLst>
          </p:cNvPr>
          <p:cNvSpPr>
            <a:spLocks noGrp="1"/>
          </p:cNvSpPr>
          <p:nvPr>
            <p:ph type="body" sz="quarter" idx="17"/>
            <p:custDataLst>
              <p:tags r:id="rId5"/>
            </p:custDataLst>
          </p:nvPr>
        </p:nvSpPr>
        <p:spPr/>
        <p:txBody>
          <a:bodyPr/>
          <a:lstStyle/>
          <a:p>
            <a:endParaRPr lang="en-US"/>
          </a:p>
        </p:txBody>
      </p:sp>
      <p:sp>
        <p:nvSpPr>
          <p:cNvPr id="7" name="TextBox 6">
            <a:extLst>
              <a:ext uri="{FF2B5EF4-FFF2-40B4-BE49-F238E27FC236}">
                <a16:creationId xmlns:a16="http://schemas.microsoft.com/office/drawing/2014/main" id="{81D84EF3-4618-46FA-A96F-46B99A05D17A}"/>
              </a:ext>
            </a:extLst>
          </p:cNvPr>
          <p:cNvSpPr txBox="1">
            <a:spLocks/>
          </p:cNvSpPr>
          <p:nvPr/>
        </p:nvSpPr>
        <p:spPr>
          <a:xfrm>
            <a:off x="554736" y="4042723"/>
            <a:ext cx="5065776" cy="61555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2000" dirty="0"/>
              <a:t>认真参与，手机静音，踊跃提问，结尾将开展竞答活动</a:t>
            </a:r>
          </a:p>
        </p:txBody>
      </p:sp>
      <p:sp>
        <p:nvSpPr>
          <p:cNvPr id="9" name="TextBox 8">
            <a:extLst>
              <a:ext uri="{FF2B5EF4-FFF2-40B4-BE49-F238E27FC236}">
                <a16:creationId xmlns:a16="http://schemas.microsoft.com/office/drawing/2014/main" id="{4B5E46A6-F61D-4E6B-8E49-1380823ED208}"/>
              </a:ext>
            </a:extLst>
          </p:cNvPr>
          <p:cNvSpPr txBox="1"/>
          <p:nvPr/>
        </p:nvSpPr>
        <p:spPr>
          <a:xfrm>
            <a:off x="6571488" y="4042723"/>
            <a:ext cx="506577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2000" dirty="0"/>
              <a:t>时间宝贵，休息时间应准时开始并结束</a:t>
            </a:r>
            <a:endParaRPr lang="en-US" sz="2000" dirty="0"/>
          </a:p>
        </p:txBody>
      </p:sp>
      <p:grpSp>
        <p:nvGrpSpPr>
          <p:cNvPr id="13" name="CustomIcon">
            <a:extLst>
              <a:ext uri="{FF2B5EF4-FFF2-40B4-BE49-F238E27FC236}">
                <a16:creationId xmlns:a16="http://schemas.microsoft.com/office/drawing/2014/main" id="{0194F573-C0A4-411A-BD9A-66BAA10B7BC4}"/>
              </a:ext>
            </a:extLst>
          </p:cNvPr>
          <p:cNvGrpSpPr>
            <a:grpSpLocks noChangeAspect="1"/>
          </p:cNvGrpSpPr>
          <p:nvPr>
            <p:custDataLst>
              <p:tags r:id="rId6"/>
            </p:custDataLst>
          </p:nvPr>
        </p:nvGrpSpPr>
        <p:grpSpPr>
          <a:xfrm>
            <a:off x="8594471" y="2255775"/>
            <a:ext cx="1019810" cy="1019810"/>
            <a:chOff x="-200025" y="-207010"/>
            <a:chExt cx="1019810" cy="1019810"/>
          </a:xfrm>
        </p:grpSpPr>
        <p:sp>
          <p:nvSpPr>
            <p:cNvPr id="10" name="Oval 9">
              <a:extLst>
                <a:ext uri="{FF2B5EF4-FFF2-40B4-BE49-F238E27FC236}">
                  <a16:creationId xmlns:a16="http://schemas.microsoft.com/office/drawing/2014/main" id="{43C7E311-47EC-4628-ACBA-8B3668A9DCF3}"/>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2" name="Graphic 11">
              <a:extLst>
                <a:ext uri="{FF2B5EF4-FFF2-40B4-BE49-F238E27FC236}">
                  <a16:creationId xmlns:a16="http://schemas.microsoft.com/office/drawing/2014/main" id="{1C9DAEED-7F95-4680-AFDE-539B2B69A033}"/>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0" y="0"/>
              <a:ext cx="609600" cy="609600"/>
            </a:xfrm>
            <a:prstGeom prst="rect">
              <a:avLst/>
            </a:prstGeom>
          </p:spPr>
        </p:pic>
      </p:grpSp>
      <p:grpSp>
        <p:nvGrpSpPr>
          <p:cNvPr id="17" name="CustomIcon">
            <a:extLst>
              <a:ext uri="{FF2B5EF4-FFF2-40B4-BE49-F238E27FC236}">
                <a16:creationId xmlns:a16="http://schemas.microsoft.com/office/drawing/2014/main" id="{18311464-FDBB-47F5-9F99-4C19112780BE}"/>
              </a:ext>
            </a:extLst>
          </p:cNvPr>
          <p:cNvGrpSpPr>
            <a:grpSpLocks noChangeAspect="1"/>
          </p:cNvGrpSpPr>
          <p:nvPr>
            <p:custDataLst>
              <p:tags r:id="rId7"/>
            </p:custDataLst>
          </p:nvPr>
        </p:nvGrpSpPr>
        <p:grpSpPr>
          <a:xfrm>
            <a:off x="2577719" y="2255775"/>
            <a:ext cx="1019810" cy="1019810"/>
            <a:chOff x="-200025" y="-207010"/>
            <a:chExt cx="1019810" cy="1019810"/>
          </a:xfrm>
        </p:grpSpPr>
        <p:sp>
          <p:nvSpPr>
            <p:cNvPr id="14" name="Oval 13">
              <a:extLst>
                <a:ext uri="{FF2B5EF4-FFF2-40B4-BE49-F238E27FC236}">
                  <a16:creationId xmlns:a16="http://schemas.microsoft.com/office/drawing/2014/main" id="{D1B16012-8E97-4422-B0DE-2E6DA6905C07}"/>
                </a:ext>
              </a:extLst>
            </p:cNvPr>
            <p:cNvSpPr>
              <a:spLocks noChangeAspect="1"/>
            </p:cNvSpPr>
            <p:nvPr/>
          </p:nvSpPr>
          <p:spPr>
            <a:xfrm>
              <a:off x="-200025" y="-207010"/>
              <a:ext cx="1019810" cy="101981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6" name="Graphic 15">
              <a:extLst>
                <a:ext uri="{FF2B5EF4-FFF2-40B4-BE49-F238E27FC236}">
                  <a16:creationId xmlns:a16="http://schemas.microsoft.com/office/drawing/2014/main" id="{A90675C2-6FEA-457C-8381-7AA78FB0C05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0" y="0"/>
              <a:ext cx="609600" cy="609600"/>
            </a:xfrm>
            <a:prstGeom prst="rect">
              <a:avLst/>
            </a:prstGeom>
          </p:spPr>
        </p:pic>
      </p:grpSp>
      <p:cxnSp>
        <p:nvCxnSpPr>
          <p:cNvPr id="18" name="LineContentSeparatorDefault 18">
            <a:extLst>
              <a:ext uri="{FF2B5EF4-FFF2-40B4-BE49-F238E27FC236}">
                <a16:creationId xmlns:a16="http://schemas.microsoft.com/office/drawing/2014/main" id="{515B9163-95DF-433D-91C9-4702916E1BA9}"/>
              </a:ext>
            </a:extLst>
          </p:cNvPr>
          <p:cNvCxnSpPr>
            <a:cxnSpLocks/>
          </p:cNvCxnSpPr>
          <p:nvPr>
            <p:custDataLst>
              <p:tags r:id="rId8"/>
            </p:custDataLst>
          </p:nvPr>
        </p:nvCxnSpPr>
        <p:spPr>
          <a:xfrm>
            <a:off x="554736" y="3659154"/>
            <a:ext cx="5065776"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LineContentSeparatorDefault 18">
            <a:extLst>
              <a:ext uri="{FF2B5EF4-FFF2-40B4-BE49-F238E27FC236}">
                <a16:creationId xmlns:a16="http://schemas.microsoft.com/office/drawing/2014/main" id="{7581CD96-FC93-4598-ADE8-A904C086891F}"/>
              </a:ext>
            </a:extLst>
          </p:cNvPr>
          <p:cNvCxnSpPr>
            <a:cxnSpLocks/>
          </p:cNvCxnSpPr>
          <p:nvPr>
            <p:custDataLst>
              <p:tags r:id="rId9"/>
            </p:custDataLst>
          </p:nvPr>
        </p:nvCxnSpPr>
        <p:spPr>
          <a:xfrm>
            <a:off x="6571488" y="3659154"/>
            <a:ext cx="5065776"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266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8" name="think-cell Slide" r:id="rId11" imgW="327" imgH="327" progId="TCLayout.ActiveDocument.1">
                  <p:embed/>
                </p:oleObj>
              </mc:Choice>
              <mc:Fallback>
                <p:oleObj name="think-cell Slide" r:id="rId11"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519011"/>
            <a:ext cx="11082528" cy="384721"/>
          </a:xfrm>
        </p:spPr>
        <p:txBody>
          <a:bodyPr>
            <a:spAutoFit/>
          </a:bodyPr>
          <a:lstStyle/>
          <a:p>
            <a:r>
              <a:rPr lang="en-US"/>
              <a:t>团队需要努力实现共同目标</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3" name="CustomIcon">
            <a:extLst>
              <a:ext uri="{FF2B5EF4-FFF2-40B4-BE49-F238E27FC236}">
                <a16:creationId xmlns:a16="http://schemas.microsoft.com/office/drawing/2014/main" id="{3B494A99-D24A-4A2D-B532-098C832EF9A3}"/>
              </a:ext>
            </a:extLst>
          </p:cNvPr>
          <p:cNvPicPr>
            <a:picLocks noChangeAspect="1"/>
          </p:cNvPicPr>
          <p:nvPr>
            <p:custDataLst>
              <p:tags r:id="rId5"/>
            </p:custDataLst>
          </p:nvPr>
        </p:nvPicPr>
        <p:blipFill>
          <a:blip r:embed="rId13">
            <a:extLst>
              <a:ext uri="{96DAC541-7B7A-43D3-8B79-37D633B846F1}">
                <asvg:svgBlip xmlns:asvg="http://schemas.microsoft.com/office/drawing/2016/SVG/main" xmlns="" r:embed="rId14"/>
              </a:ext>
            </a:extLst>
          </a:blip>
          <a:stretch>
            <a:fillRect/>
          </a:stretch>
        </p:blipFill>
        <p:spPr>
          <a:xfrm>
            <a:off x="554736" y="4326934"/>
            <a:ext cx="609600" cy="609600"/>
          </a:xfrm>
          <a:prstGeom prst="rect">
            <a:avLst/>
          </a:prstGeom>
        </p:spPr>
      </p:pic>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5" name="CustomIcon">
            <a:extLst>
              <a:ext uri="{FF2B5EF4-FFF2-40B4-BE49-F238E27FC236}">
                <a16:creationId xmlns:a16="http://schemas.microsoft.com/office/drawing/2014/main" id="{040E41AD-1CD7-4751-8BE0-A11CE9675E6E}"/>
              </a:ext>
            </a:extLst>
          </p:cNvPr>
          <p:cNvPicPr>
            <a:picLocks noChangeAspect="1"/>
          </p:cNvPicPr>
          <p:nvPr>
            <p:custDataLst>
              <p:tags r:id="rId6"/>
            </p:custDataLst>
          </p:nvPr>
        </p:nvPicPr>
        <p:blipFill>
          <a:blip r:embed="rId15">
            <a:extLst>
              <a:ext uri="{96DAC541-7B7A-43D3-8B79-37D633B846F1}">
                <asvg:svgBlip xmlns:asvg="http://schemas.microsoft.com/office/drawing/2016/SVG/main" xmlns="" r:embed="rId16"/>
              </a:ext>
            </a:extLst>
          </a:blip>
          <a:stretch>
            <a:fillRect/>
          </a:stretch>
        </p:blipFill>
        <p:spPr>
          <a:xfrm>
            <a:off x="554736" y="1717237"/>
            <a:ext cx="609600" cy="609600"/>
          </a:xfrm>
          <a:prstGeom prst="rect">
            <a:avLst/>
          </a:prstGeom>
        </p:spPr>
      </p:pic>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solidFill>
                  <a:schemeClr val="accent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人</a:t>
            </a: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才</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pic>
        <p:nvPicPr>
          <p:cNvPr id="27" name="CustomIcon">
            <a:extLst>
              <a:ext uri="{FF2B5EF4-FFF2-40B4-BE49-F238E27FC236}">
                <a16:creationId xmlns:a16="http://schemas.microsoft.com/office/drawing/2014/main" id="{902D829A-1D3C-4499-9129-19FAECEE0884}"/>
              </a:ext>
            </a:extLst>
          </p:cNvPr>
          <p:cNvPicPr>
            <a:picLocks noChangeAspect="1"/>
          </p:cNvPicPr>
          <p:nvPr>
            <p:custDataLst>
              <p:tags r:id="rId7"/>
            </p:custDataLst>
          </p:nvPr>
        </p:nvPicPr>
        <p:blipFill>
          <a:blip r:embed="rId17">
            <a:extLst>
              <a:ext uri="{96DAC541-7B7A-43D3-8B79-37D633B846F1}">
                <asvg:svgBlip xmlns:asvg="http://schemas.microsoft.com/office/drawing/2016/SVG/main" xmlns="" r:embed="rId18"/>
              </a:ext>
            </a:extLst>
          </a:blip>
          <a:stretch>
            <a:fillRect/>
          </a:stretch>
        </p:blipFill>
        <p:spPr>
          <a:xfrm>
            <a:off x="554736" y="2990760"/>
            <a:ext cx="609600" cy="609600"/>
          </a:xfrm>
          <a:prstGeom prst="rect">
            <a:avLst/>
          </a:prstGeom>
        </p:spPr>
      </p:pic>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技术</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9" name="CustomIcon">
            <a:extLst>
              <a:ext uri="{FF2B5EF4-FFF2-40B4-BE49-F238E27FC236}">
                <a16:creationId xmlns:a16="http://schemas.microsoft.com/office/drawing/2014/main" id="{BB548B3D-8510-4187-87B4-A148A835CEE1}"/>
              </a:ext>
            </a:extLst>
          </p:cNvPr>
          <p:cNvPicPr>
            <a:picLocks noChangeAspect="1"/>
          </p:cNvPicPr>
          <p:nvPr>
            <p:custDataLst>
              <p:tags r:id="rId8"/>
            </p:custDataLst>
          </p:nvPr>
        </p:nvPicPr>
        <p:blipFill>
          <a:blip r:embed="rId19">
            <a:extLst>
              <a:ext uri="{96DAC541-7B7A-43D3-8B79-37D633B846F1}">
                <asvg:svgBlip xmlns:asvg="http://schemas.microsoft.com/office/drawing/2016/SVG/main" xmlns="" r:embed="rId20"/>
              </a:ext>
            </a:extLst>
          </a:blip>
          <a:stretch>
            <a:fillRect/>
          </a:stretch>
        </p:blipFill>
        <p:spPr>
          <a:xfrm>
            <a:off x="554736" y="5594776"/>
            <a:ext cx="609600" cy="609600"/>
          </a:xfrm>
          <a:prstGeom prst="rect">
            <a:avLst/>
          </a:prstGeom>
        </p:spPr>
      </p:pic>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514600" y="4618280"/>
            <a:ext cx="809625"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F8E8D694-3042-4C16-BC53-2037BBF3A098}"/>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0" name="TextBox 99">
            <a:extLst>
              <a:ext uri="{FF2B5EF4-FFF2-40B4-BE49-F238E27FC236}">
                <a16:creationId xmlns:a16="http://schemas.microsoft.com/office/drawing/2014/main" id="{55F1B58C-732D-416A-AEA6-738CBEDCB16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101" name="ThreeChevron 54">
            <a:extLst>
              <a:ext uri="{FF2B5EF4-FFF2-40B4-BE49-F238E27FC236}">
                <a16:creationId xmlns:a16="http://schemas.microsoft.com/office/drawing/2014/main" id="{0CDFD0B1-BA59-4BB9-BAA8-1FDB40D25ED0}"/>
              </a:ext>
            </a:extLst>
          </p:cNvPr>
          <p:cNvGrpSpPr>
            <a:grpSpLocks noChangeAspect="1"/>
          </p:cNvGrpSpPr>
          <p:nvPr>
            <p:custDataLst>
              <p:tags r:id="rId9"/>
            </p:custDataLst>
          </p:nvPr>
        </p:nvGrpSpPr>
        <p:grpSpPr>
          <a:xfrm>
            <a:off x="7393187" y="1806416"/>
            <a:ext cx="282177" cy="238995"/>
            <a:chOff x="4673753" y="2392458"/>
            <a:chExt cx="230601" cy="195312"/>
          </a:xfrm>
        </p:grpSpPr>
        <p:sp>
          <p:nvSpPr>
            <p:cNvPr id="102" name="Freeform: Shape 101">
              <a:extLst>
                <a:ext uri="{FF2B5EF4-FFF2-40B4-BE49-F238E27FC236}">
                  <a16:creationId xmlns:a16="http://schemas.microsoft.com/office/drawing/2014/main" id="{5FFCB4C8-E214-4AF4-A252-0B34CC29EF6B}"/>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B1E1459B-15BD-4D9A-B42C-39D54DC69E17}"/>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4" name="Freeform: Shape 113">
              <a:extLst>
                <a:ext uri="{FF2B5EF4-FFF2-40B4-BE49-F238E27FC236}">
                  <a16:creationId xmlns:a16="http://schemas.microsoft.com/office/drawing/2014/main" id="{D4B74CBF-2DD5-400D-BB68-603B00A96B46}"/>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115" name="TextBox 114">
            <a:extLst>
              <a:ext uri="{FF2B5EF4-FFF2-40B4-BE49-F238E27FC236}">
                <a16:creationId xmlns:a16="http://schemas.microsoft.com/office/drawing/2014/main" id="{C4892332-A005-4F6C-BDA2-DBC70F4E8746}"/>
              </a:ext>
            </a:extLst>
          </p:cNvPr>
          <p:cNvSpPr txBox="1">
            <a:spLocks/>
          </p:cNvSpPr>
          <p:nvPr/>
        </p:nvSpPr>
        <p:spPr>
          <a:xfrm>
            <a:off x="3431286" y="2184297"/>
            <a:ext cx="378866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不同的个人 KPI</a:t>
            </a:r>
          </a:p>
        </p:txBody>
      </p:sp>
      <p:sp>
        <p:nvSpPr>
          <p:cNvPr id="116" name="TextBox 115">
            <a:extLst>
              <a:ext uri="{FF2B5EF4-FFF2-40B4-BE49-F238E27FC236}">
                <a16:creationId xmlns:a16="http://schemas.microsoft.com/office/drawing/2014/main" id="{22FEF9CF-CAB7-4EEE-B5B4-405AA40D9608}"/>
              </a:ext>
            </a:extLst>
          </p:cNvPr>
          <p:cNvSpPr txBox="1">
            <a:spLocks/>
          </p:cNvSpPr>
          <p:nvPr/>
        </p:nvSpPr>
        <p:spPr>
          <a:xfrm>
            <a:off x="7848600" y="2184297"/>
            <a:ext cx="3788664" cy="5693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统一团队</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KPI</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zh-CN" altLang="en-US" dirty="0">
                <a:solidFill>
                  <a:srgbClr val="000000"/>
                </a:solidFill>
                <a:latin typeface="Arial"/>
              </a:rPr>
              <a:t>考虑个人的贡献</a:t>
            </a:r>
            <a:endPar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7" name="Speech Bubble: Rectangle with Corners Rounded 116">
            <a:extLst>
              <a:ext uri="{FF2B5EF4-FFF2-40B4-BE49-F238E27FC236}">
                <a16:creationId xmlns:a16="http://schemas.microsoft.com/office/drawing/2014/main" id="{80CC97B5-E49E-4B25-A9EB-99F788C47FF9}"/>
              </a:ext>
            </a:extLst>
          </p:cNvPr>
          <p:cNvSpPr/>
          <p:nvPr/>
        </p:nvSpPr>
        <p:spPr>
          <a:xfrm>
            <a:off x="8458201" y="5725162"/>
            <a:ext cx="3179064" cy="479214"/>
          </a:xfrm>
          <a:prstGeom prst="wedgeRoundRectCallout">
            <a:avLst>
              <a:gd name="adj1" fmla="val -40270"/>
              <a:gd name="adj2" fmla="val 73485"/>
              <a:gd name="adj3" fmla="val 16667"/>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8" name="TextBox 117">
            <a:extLst>
              <a:ext uri="{FF2B5EF4-FFF2-40B4-BE49-F238E27FC236}">
                <a16:creationId xmlns:a16="http://schemas.microsoft.com/office/drawing/2014/main" id="{23C4D10D-3999-479C-988B-E020A968BF64}"/>
              </a:ext>
            </a:extLst>
          </p:cNvPr>
          <p:cNvSpPr txBox="1"/>
          <p:nvPr/>
        </p:nvSpPr>
        <p:spPr>
          <a:xfrm>
            <a:off x="8489869" y="5857047"/>
            <a:ext cx="3115728"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目标身份</a:t>
            </a:r>
          </a:p>
        </p:txBody>
      </p:sp>
      <p:grpSp>
        <p:nvGrpSpPr>
          <p:cNvPr id="3" name="Group 2">
            <a:extLst>
              <a:ext uri="{FF2B5EF4-FFF2-40B4-BE49-F238E27FC236}">
                <a16:creationId xmlns:a16="http://schemas.microsoft.com/office/drawing/2014/main" id="{68797DA7-D61D-479E-A3C3-9E9A25EB1115}"/>
              </a:ext>
            </a:extLst>
          </p:cNvPr>
          <p:cNvGrpSpPr/>
          <p:nvPr/>
        </p:nvGrpSpPr>
        <p:grpSpPr>
          <a:xfrm>
            <a:off x="3656772" y="2719580"/>
            <a:ext cx="3337693" cy="3113914"/>
            <a:chOff x="3483099" y="2977598"/>
            <a:chExt cx="3337693" cy="3113914"/>
          </a:xfrm>
        </p:grpSpPr>
        <p:grpSp>
          <p:nvGrpSpPr>
            <p:cNvPr id="31" name="Group 30">
              <a:extLst>
                <a:ext uri="{FF2B5EF4-FFF2-40B4-BE49-F238E27FC236}">
                  <a16:creationId xmlns:a16="http://schemas.microsoft.com/office/drawing/2014/main" id="{BA499B9B-E4A2-4F38-854D-CCE0924F2DAB}"/>
                </a:ext>
              </a:extLst>
            </p:cNvPr>
            <p:cNvGrpSpPr/>
            <p:nvPr/>
          </p:nvGrpSpPr>
          <p:grpSpPr>
            <a:xfrm>
              <a:off x="5981198" y="3626442"/>
              <a:ext cx="665734" cy="353718"/>
              <a:chOff x="6068281" y="3280912"/>
              <a:chExt cx="803054" cy="426679"/>
            </a:xfrm>
          </p:grpSpPr>
          <p:pic>
            <p:nvPicPr>
              <p:cNvPr id="32" name="Picture 31">
                <a:extLst>
                  <a:ext uri="{FF2B5EF4-FFF2-40B4-BE49-F238E27FC236}">
                    <a16:creationId xmlns:a16="http://schemas.microsoft.com/office/drawing/2014/main" id="{412D8815-9F06-4C48-853B-3AF162CC9C4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126339" y="3280912"/>
                <a:ext cx="744996" cy="426679"/>
              </a:xfrm>
              <a:prstGeom prst="rect">
                <a:avLst/>
              </a:prstGeom>
            </p:spPr>
          </p:pic>
          <p:sp>
            <p:nvSpPr>
              <p:cNvPr id="33" name="TextBox 32">
                <a:extLst>
                  <a:ext uri="{FF2B5EF4-FFF2-40B4-BE49-F238E27FC236}">
                    <a16:creationId xmlns:a16="http://schemas.microsoft.com/office/drawing/2014/main" id="{BB951267-AA35-41FF-944E-641871A0289D}"/>
                  </a:ext>
                </a:extLst>
              </p:cNvPr>
              <p:cNvSpPr txBox="1"/>
              <p:nvPr/>
            </p:nvSpPr>
            <p:spPr>
              <a:xfrm rot="20927624">
                <a:off x="6068281" y="3454653"/>
                <a:ext cx="529449" cy="123059"/>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663" b="1" i="0" u="none" strike="noStrike" kern="1200" cap="none" spc="0" normalizeH="0" baseline="0" noProof="0" dirty="0" err="1">
                    <a:ln>
                      <a:noFill/>
                    </a:ln>
                    <a:solidFill>
                      <a:srgbClr val="182F7C"/>
                    </a:solidFill>
                    <a:effectLst/>
                    <a:uLnTx/>
                    <a:uFillTx/>
                    <a:latin typeface="Arial" panose="020B0604020202020204"/>
                    <a:ea typeface="+mn-ea"/>
                    <a:cs typeface="+mn-cs"/>
                  </a:rPr>
                  <a:t>KPI</a:t>
                </a:r>
                <a:endParaRPr kumimoji="0" lang="en-US" sz="663" b="1"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38" name="Group 37">
              <a:extLst>
                <a:ext uri="{FF2B5EF4-FFF2-40B4-BE49-F238E27FC236}">
                  <a16:creationId xmlns:a16="http://schemas.microsoft.com/office/drawing/2014/main" id="{C36676BD-DEFB-42C6-AFCD-210F3C782669}"/>
                </a:ext>
              </a:extLst>
            </p:cNvPr>
            <p:cNvGrpSpPr/>
            <p:nvPr/>
          </p:nvGrpSpPr>
          <p:grpSpPr>
            <a:xfrm rot="3486687">
              <a:off x="6311067" y="4694455"/>
              <a:ext cx="665731" cy="353718"/>
              <a:chOff x="6068284" y="3280912"/>
              <a:chExt cx="803051" cy="426679"/>
            </a:xfrm>
          </p:grpSpPr>
          <p:pic>
            <p:nvPicPr>
              <p:cNvPr id="39" name="Picture 38">
                <a:extLst>
                  <a:ext uri="{FF2B5EF4-FFF2-40B4-BE49-F238E27FC236}">
                    <a16:creationId xmlns:a16="http://schemas.microsoft.com/office/drawing/2014/main" id="{2F663E12-BCA3-496D-9FFD-935E3352086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126339" y="3280912"/>
                <a:ext cx="744996" cy="426679"/>
              </a:xfrm>
              <a:prstGeom prst="rect">
                <a:avLst/>
              </a:prstGeom>
            </p:spPr>
          </p:pic>
          <p:sp>
            <p:nvSpPr>
              <p:cNvPr id="41" name="TextBox 40">
                <a:extLst>
                  <a:ext uri="{FF2B5EF4-FFF2-40B4-BE49-F238E27FC236}">
                    <a16:creationId xmlns:a16="http://schemas.microsoft.com/office/drawing/2014/main" id="{65840F3C-E430-4CDD-B042-45F99CA5CAE3}"/>
                  </a:ext>
                </a:extLst>
              </p:cNvPr>
              <p:cNvSpPr txBox="1"/>
              <p:nvPr/>
            </p:nvSpPr>
            <p:spPr>
              <a:xfrm rot="20927624">
                <a:off x="6068284" y="3454653"/>
                <a:ext cx="529448" cy="123059"/>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663" b="1" i="0" u="none" strike="noStrike" kern="1200" cap="none" spc="0" normalizeH="0" baseline="0" noProof="0" dirty="0" err="1">
                    <a:ln>
                      <a:noFill/>
                    </a:ln>
                    <a:solidFill>
                      <a:srgbClr val="182F7C"/>
                    </a:solidFill>
                    <a:effectLst/>
                    <a:uLnTx/>
                    <a:uFillTx/>
                    <a:latin typeface="Arial" panose="020B0604020202020204"/>
                    <a:ea typeface="+mn-ea"/>
                    <a:cs typeface="+mn-cs"/>
                  </a:rPr>
                  <a:t>KPI</a:t>
                </a:r>
                <a:endParaRPr kumimoji="0" lang="en-US" sz="663" b="1"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42" name="Group 41">
              <a:extLst>
                <a:ext uri="{FF2B5EF4-FFF2-40B4-BE49-F238E27FC236}">
                  <a16:creationId xmlns:a16="http://schemas.microsoft.com/office/drawing/2014/main" id="{E76D15F7-86B8-446E-9287-48DD103F0249}"/>
                </a:ext>
              </a:extLst>
            </p:cNvPr>
            <p:cNvGrpSpPr/>
            <p:nvPr/>
          </p:nvGrpSpPr>
          <p:grpSpPr>
            <a:xfrm flipH="1">
              <a:off x="3483099" y="3626442"/>
              <a:ext cx="665734" cy="353718"/>
              <a:chOff x="6068281" y="3280912"/>
              <a:chExt cx="803054" cy="426679"/>
            </a:xfrm>
          </p:grpSpPr>
          <p:pic>
            <p:nvPicPr>
              <p:cNvPr id="43" name="Picture 42">
                <a:extLst>
                  <a:ext uri="{FF2B5EF4-FFF2-40B4-BE49-F238E27FC236}">
                    <a16:creationId xmlns:a16="http://schemas.microsoft.com/office/drawing/2014/main" id="{A48B8BF9-4DA5-4EFD-B3FE-42B895119E90}"/>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126339" y="3280912"/>
                <a:ext cx="744996" cy="426679"/>
              </a:xfrm>
              <a:prstGeom prst="rect">
                <a:avLst/>
              </a:prstGeom>
            </p:spPr>
          </p:pic>
          <p:sp>
            <p:nvSpPr>
              <p:cNvPr id="45" name="TextBox 44">
                <a:extLst>
                  <a:ext uri="{FF2B5EF4-FFF2-40B4-BE49-F238E27FC236}">
                    <a16:creationId xmlns:a16="http://schemas.microsoft.com/office/drawing/2014/main" id="{BC96E14D-1899-4702-916B-575582ACFC07}"/>
                  </a:ext>
                </a:extLst>
              </p:cNvPr>
              <p:cNvSpPr txBox="1"/>
              <p:nvPr/>
            </p:nvSpPr>
            <p:spPr>
              <a:xfrm rot="20927624">
                <a:off x="6068281" y="3454653"/>
                <a:ext cx="529449" cy="123059"/>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663" b="1" i="0" u="none" strike="noStrike" kern="1200" cap="none" spc="0" normalizeH="0" baseline="0" noProof="0" dirty="0" err="1">
                    <a:ln>
                      <a:noFill/>
                    </a:ln>
                    <a:solidFill>
                      <a:srgbClr val="182F7C"/>
                    </a:solidFill>
                    <a:effectLst/>
                    <a:uLnTx/>
                    <a:uFillTx/>
                    <a:latin typeface="Arial" panose="020B0604020202020204"/>
                    <a:ea typeface="+mn-ea"/>
                    <a:cs typeface="+mn-cs"/>
                  </a:rPr>
                  <a:t>KPI</a:t>
                </a:r>
                <a:endParaRPr kumimoji="0" lang="en-US" sz="663" b="1"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AEFB8AF-BD01-4FA9-9883-A9432AAEF43F}"/>
                </a:ext>
              </a:extLst>
            </p:cNvPr>
            <p:cNvGrpSpPr/>
            <p:nvPr/>
          </p:nvGrpSpPr>
          <p:grpSpPr>
            <a:xfrm rot="16200000" flipH="1">
              <a:off x="4587310" y="5528761"/>
              <a:ext cx="665730" cy="353718"/>
              <a:chOff x="6068285" y="3280912"/>
              <a:chExt cx="803050" cy="426679"/>
            </a:xfrm>
          </p:grpSpPr>
          <p:pic>
            <p:nvPicPr>
              <p:cNvPr id="47" name="Picture 46">
                <a:extLst>
                  <a:ext uri="{FF2B5EF4-FFF2-40B4-BE49-F238E27FC236}">
                    <a16:creationId xmlns:a16="http://schemas.microsoft.com/office/drawing/2014/main" id="{B6F777DC-A7C0-48D1-AD56-FE27A8CC11A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126339" y="3280912"/>
                <a:ext cx="744996" cy="426679"/>
              </a:xfrm>
              <a:prstGeom prst="rect">
                <a:avLst/>
              </a:prstGeom>
            </p:spPr>
          </p:pic>
          <p:sp>
            <p:nvSpPr>
              <p:cNvPr id="48" name="TextBox 47">
                <a:extLst>
                  <a:ext uri="{FF2B5EF4-FFF2-40B4-BE49-F238E27FC236}">
                    <a16:creationId xmlns:a16="http://schemas.microsoft.com/office/drawing/2014/main" id="{3386ABF4-60AA-4C27-A629-52AB674DC89A}"/>
                  </a:ext>
                </a:extLst>
              </p:cNvPr>
              <p:cNvSpPr txBox="1"/>
              <p:nvPr/>
            </p:nvSpPr>
            <p:spPr>
              <a:xfrm rot="20927624">
                <a:off x="6068285" y="3454653"/>
                <a:ext cx="529449" cy="123059"/>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663" b="1" i="0" u="none" strike="noStrike" kern="1200" cap="none" spc="0" normalizeH="0" baseline="0" noProof="0" dirty="0" err="1">
                    <a:ln>
                      <a:noFill/>
                    </a:ln>
                    <a:solidFill>
                      <a:srgbClr val="182F7C"/>
                    </a:solidFill>
                    <a:effectLst/>
                    <a:uLnTx/>
                    <a:uFillTx/>
                    <a:latin typeface="Arial" panose="020B0604020202020204"/>
                    <a:ea typeface="+mn-ea"/>
                    <a:cs typeface="+mn-cs"/>
                  </a:rPr>
                  <a:t>KPI</a:t>
                </a:r>
                <a:endParaRPr kumimoji="0" lang="en-US" sz="663" b="1"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49" name="Group 48">
              <a:extLst>
                <a:ext uri="{FF2B5EF4-FFF2-40B4-BE49-F238E27FC236}">
                  <a16:creationId xmlns:a16="http://schemas.microsoft.com/office/drawing/2014/main" id="{A582673C-8461-4730-884B-D030E42A8C47}"/>
                </a:ext>
              </a:extLst>
            </p:cNvPr>
            <p:cNvGrpSpPr/>
            <p:nvPr/>
          </p:nvGrpSpPr>
          <p:grpSpPr>
            <a:xfrm>
              <a:off x="4740242" y="3690743"/>
              <a:ext cx="751783" cy="1649356"/>
              <a:chOff x="10703361" y="-58736"/>
              <a:chExt cx="1358900" cy="2981325"/>
            </a:xfrm>
          </p:grpSpPr>
          <p:sp>
            <p:nvSpPr>
              <p:cNvPr id="50" name="Freeform 753">
                <a:extLst>
                  <a:ext uri="{FF2B5EF4-FFF2-40B4-BE49-F238E27FC236}">
                    <a16:creationId xmlns:a16="http://schemas.microsoft.com/office/drawing/2014/main" id="{FE125110-D478-4AF9-83BC-2A7CA9C26685}"/>
                  </a:ext>
                </a:extLst>
              </p:cNvPr>
              <p:cNvSpPr>
                <a:spLocks/>
              </p:cNvSpPr>
              <p:nvPr/>
            </p:nvSpPr>
            <p:spPr bwMode="auto">
              <a:xfrm>
                <a:off x="11197073" y="700089"/>
                <a:ext cx="160338" cy="139700"/>
              </a:xfrm>
              <a:custGeom>
                <a:avLst/>
                <a:gdLst>
                  <a:gd name="T0" fmla="*/ 79 w 101"/>
                  <a:gd name="T1" fmla="*/ 88 h 88"/>
                  <a:gd name="T2" fmla="*/ 19 w 101"/>
                  <a:gd name="T3" fmla="*/ 88 h 88"/>
                  <a:gd name="T4" fmla="*/ 0 w 101"/>
                  <a:gd name="T5" fmla="*/ 0 h 88"/>
                  <a:gd name="T6" fmla="*/ 101 w 101"/>
                  <a:gd name="T7" fmla="*/ 1 h 88"/>
                  <a:gd name="T8" fmla="*/ 79 w 101"/>
                  <a:gd name="T9" fmla="*/ 88 h 88"/>
                </a:gdLst>
                <a:ahLst/>
                <a:cxnLst>
                  <a:cxn ang="0">
                    <a:pos x="T0" y="T1"/>
                  </a:cxn>
                  <a:cxn ang="0">
                    <a:pos x="T2" y="T3"/>
                  </a:cxn>
                  <a:cxn ang="0">
                    <a:pos x="T4" y="T5"/>
                  </a:cxn>
                  <a:cxn ang="0">
                    <a:pos x="T6" y="T7"/>
                  </a:cxn>
                  <a:cxn ang="0">
                    <a:pos x="T8" y="T9"/>
                  </a:cxn>
                </a:cxnLst>
                <a:rect l="0" t="0" r="r" b="b"/>
                <a:pathLst>
                  <a:path w="101" h="88">
                    <a:moveTo>
                      <a:pt x="79" y="88"/>
                    </a:moveTo>
                    <a:lnTo>
                      <a:pt x="19" y="88"/>
                    </a:lnTo>
                    <a:lnTo>
                      <a:pt x="0" y="0"/>
                    </a:lnTo>
                    <a:lnTo>
                      <a:pt x="101" y="1"/>
                    </a:lnTo>
                    <a:lnTo>
                      <a:pt x="79" y="88"/>
                    </a:lnTo>
                    <a:close/>
                  </a:path>
                </a:pathLst>
              </a:custGeom>
              <a:solidFill>
                <a:srgbClr val="BF735A"/>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 name="Freeform 754">
                <a:extLst>
                  <a:ext uri="{FF2B5EF4-FFF2-40B4-BE49-F238E27FC236}">
                    <a16:creationId xmlns:a16="http://schemas.microsoft.com/office/drawing/2014/main" id="{27E56CC2-49CD-43DC-9C2B-E21BCDFB8789}"/>
                  </a:ext>
                </a:extLst>
              </p:cNvPr>
              <p:cNvSpPr>
                <a:spLocks/>
              </p:cNvSpPr>
              <p:nvPr/>
            </p:nvSpPr>
            <p:spPr bwMode="auto">
              <a:xfrm>
                <a:off x="10936723" y="2808289"/>
                <a:ext cx="312738" cy="114300"/>
              </a:xfrm>
              <a:custGeom>
                <a:avLst/>
                <a:gdLst>
                  <a:gd name="T0" fmla="*/ 142 w 197"/>
                  <a:gd name="T1" fmla="*/ 50 h 72"/>
                  <a:gd name="T2" fmla="*/ 153 w 197"/>
                  <a:gd name="T3" fmla="*/ 53 h 72"/>
                  <a:gd name="T4" fmla="*/ 160 w 197"/>
                  <a:gd name="T5" fmla="*/ 61 h 72"/>
                  <a:gd name="T6" fmla="*/ 164 w 197"/>
                  <a:gd name="T7" fmla="*/ 72 h 72"/>
                  <a:gd name="T8" fmla="*/ 197 w 197"/>
                  <a:gd name="T9" fmla="*/ 72 h 72"/>
                  <a:gd name="T10" fmla="*/ 193 w 197"/>
                  <a:gd name="T11" fmla="*/ 53 h 72"/>
                  <a:gd name="T12" fmla="*/ 184 w 197"/>
                  <a:gd name="T13" fmla="*/ 36 h 72"/>
                  <a:gd name="T14" fmla="*/ 170 w 197"/>
                  <a:gd name="T15" fmla="*/ 21 h 72"/>
                  <a:gd name="T16" fmla="*/ 153 w 197"/>
                  <a:gd name="T17" fmla="*/ 9 h 72"/>
                  <a:gd name="T18" fmla="*/ 134 w 197"/>
                  <a:gd name="T19" fmla="*/ 2 h 72"/>
                  <a:gd name="T20" fmla="*/ 114 w 197"/>
                  <a:gd name="T21" fmla="*/ 0 h 72"/>
                  <a:gd name="T22" fmla="*/ 96 w 197"/>
                  <a:gd name="T23" fmla="*/ 2 h 72"/>
                  <a:gd name="T24" fmla="*/ 82 w 197"/>
                  <a:gd name="T25" fmla="*/ 9 h 72"/>
                  <a:gd name="T26" fmla="*/ 70 w 197"/>
                  <a:gd name="T27" fmla="*/ 21 h 72"/>
                  <a:gd name="T28" fmla="*/ 61 w 197"/>
                  <a:gd name="T29" fmla="*/ 36 h 72"/>
                  <a:gd name="T30" fmla="*/ 0 w 197"/>
                  <a:gd name="T31" fmla="*/ 44 h 72"/>
                  <a:gd name="T32" fmla="*/ 0 w 197"/>
                  <a:gd name="T33" fmla="*/ 72 h 72"/>
                  <a:gd name="T34" fmla="*/ 122 w 197"/>
                  <a:gd name="T35" fmla="*/ 72 h 72"/>
                  <a:gd name="T36" fmla="*/ 125 w 197"/>
                  <a:gd name="T37" fmla="*/ 61 h 72"/>
                  <a:gd name="T38" fmla="*/ 133 w 197"/>
                  <a:gd name="T39" fmla="*/ 53 h 72"/>
                  <a:gd name="T40" fmla="*/ 142 w 197"/>
                  <a:gd name="T4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7" h="72">
                    <a:moveTo>
                      <a:pt x="142" y="50"/>
                    </a:moveTo>
                    <a:lnTo>
                      <a:pt x="153" y="53"/>
                    </a:lnTo>
                    <a:lnTo>
                      <a:pt x="160" y="61"/>
                    </a:lnTo>
                    <a:lnTo>
                      <a:pt x="164" y="72"/>
                    </a:lnTo>
                    <a:lnTo>
                      <a:pt x="197" y="72"/>
                    </a:lnTo>
                    <a:lnTo>
                      <a:pt x="193" y="53"/>
                    </a:lnTo>
                    <a:lnTo>
                      <a:pt x="184" y="36"/>
                    </a:lnTo>
                    <a:lnTo>
                      <a:pt x="170" y="21"/>
                    </a:lnTo>
                    <a:lnTo>
                      <a:pt x="153" y="9"/>
                    </a:lnTo>
                    <a:lnTo>
                      <a:pt x="134" y="2"/>
                    </a:lnTo>
                    <a:lnTo>
                      <a:pt x="114" y="0"/>
                    </a:lnTo>
                    <a:lnTo>
                      <a:pt x="96" y="2"/>
                    </a:lnTo>
                    <a:lnTo>
                      <a:pt x="82" y="9"/>
                    </a:lnTo>
                    <a:lnTo>
                      <a:pt x="70" y="21"/>
                    </a:lnTo>
                    <a:lnTo>
                      <a:pt x="61" y="36"/>
                    </a:lnTo>
                    <a:lnTo>
                      <a:pt x="0" y="44"/>
                    </a:lnTo>
                    <a:lnTo>
                      <a:pt x="0" y="72"/>
                    </a:lnTo>
                    <a:lnTo>
                      <a:pt x="122" y="72"/>
                    </a:lnTo>
                    <a:lnTo>
                      <a:pt x="125" y="61"/>
                    </a:lnTo>
                    <a:lnTo>
                      <a:pt x="133" y="53"/>
                    </a:lnTo>
                    <a:lnTo>
                      <a:pt x="142"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 name="Freeform 755">
                <a:extLst>
                  <a:ext uri="{FF2B5EF4-FFF2-40B4-BE49-F238E27FC236}">
                    <a16:creationId xmlns:a16="http://schemas.microsoft.com/office/drawing/2014/main" id="{C3EDBF41-1628-4303-861E-F68884CD65A3}"/>
                  </a:ext>
                </a:extLst>
              </p:cNvPr>
              <p:cNvSpPr>
                <a:spLocks/>
              </p:cNvSpPr>
              <p:nvPr/>
            </p:nvSpPr>
            <p:spPr bwMode="auto">
              <a:xfrm>
                <a:off x="11036736" y="1749427"/>
                <a:ext cx="182563" cy="1084263"/>
              </a:xfrm>
              <a:custGeom>
                <a:avLst/>
                <a:gdLst>
                  <a:gd name="T0" fmla="*/ 10 w 115"/>
                  <a:gd name="T1" fmla="*/ 683 h 683"/>
                  <a:gd name="T2" fmla="*/ 0 w 115"/>
                  <a:gd name="T3" fmla="*/ 0 h 683"/>
                  <a:gd name="T4" fmla="*/ 105 w 115"/>
                  <a:gd name="T5" fmla="*/ 0 h 683"/>
                  <a:gd name="T6" fmla="*/ 115 w 115"/>
                  <a:gd name="T7" fmla="*/ 683 h 683"/>
                  <a:gd name="T8" fmla="*/ 10 w 115"/>
                  <a:gd name="T9" fmla="*/ 683 h 683"/>
                </a:gdLst>
                <a:ahLst/>
                <a:cxnLst>
                  <a:cxn ang="0">
                    <a:pos x="T0" y="T1"/>
                  </a:cxn>
                  <a:cxn ang="0">
                    <a:pos x="T2" y="T3"/>
                  </a:cxn>
                  <a:cxn ang="0">
                    <a:pos x="T4" y="T5"/>
                  </a:cxn>
                  <a:cxn ang="0">
                    <a:pos x="T6" y="T7"/>
                  </a:cxn>
                  <a:cxn ang="0">
                    <a:pos x="T8" y="T9"/>
                  </a:cxn>
                </a:cxnLst>
                <a:rect l="0" t="0" r="r" b="b"/>
                <a:pathLst>
                  <a:path w="115" h="683">
                    <a:moveTo>
                      <a:pt x="10" y="683"/>
                    </a:moveTo>
                    <a:lnTo>
                      <a:pt x="0" y="0"/>
                    </a:lnTo>
                    <a:lnTo>
                      <a:pt x="105" y="0"/>
                    </a:lnTo>
                    <a:lnTo>
                      <a:pt x="115" y="683"/>
                    </a:lnTo>
                    <a:lnTo>
                      <a:pt x="10" y="683"/>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 name="Freeform 756">
                <a:extLst>
                  <a:ext uri="{FF2B5EF4-FFF2-40B4-BE49-F238E27FC236}">
                    <a16:creationId xmlns:a16="http://schemas.microsoft.com/office/drawing/2014/main" id="{5F12220A-8AA1-47DF-B26E-AF00E2042E18}"/>
                  </a:ext>
                </a:extLst>
              </p:cNvPr>
              <p:cNvSpPr>
                <a:spLocks/>
              </p:cNvSpPr>
              <p:nvPr/>
            </p:nvSpPr>
            <p:spPr bwMode="auto">
              <a:xfrm>
                <a:off x="11335186" y="2808289"/>
                <a:ext cx="309563" cy="114300"/>
              </a:xfrm>
              <a:custGeom>
                <a:avLst/>
                <a:gdLst>
                  <a:gd name="T0" fmla="*/ 53 w 195"/>
                  <a:gd name="T1" fmla="*/ 50 h 72"/>
                  <a:gd name="T2" fmla="*/ 44 w 195"/>
                  <a:gd name="T3" fmla="*/ 53 h 72"/>
                  <a:gd name="T4" fmla="*/ 36 w 195"/>
                  <a:gd name="T5" fmla="*/ 61 h 72"/>
                  <a:gd name="T6" fmla="*/ 32 w 195"/>
                  <a:gd name="T7" fmla="*/ 72 h 72"/>
                  <a:gd name="T8" fmla="*/ 0 w 195"/>
                  <a:gd name="T9" fmla="*/ 72 h 72"/>
                  <a:gd name="T10" fmla="*/ 1 w 195"/>
                  <a:gd name="T11" fmla="*/ 53 h 72"/>
                  <a:gd name="T12" fmla="*/ 8 w 195"/>
                  <a:gd name="T13" fmla="*/ 36 h 72"/>
                  <a:gd name="T14" fmla="*/ 16 w 195"/>
                  <a:gd name="T15" fmla="*/ 21 h 72"/>
                  <a:gd name="T16" fmla="*/ 29 w 195"/>
                  <a:gd name="T17" fmla="*/ 9 h 72"/>
                  <a:gd name="T18" fmla="*/ 45 w 195"/>
                  <a:gd name="T19" fmla="*/ 2 h 72"/>
                  <a:gd name="T20" fmla="*/ 63 w 195"/>
                  <a:gd name="T21" fmla="*/ 0 h 72"/>
                  <a:gd name="T22" fmla="*/ 84 w 195"/>
                  <a:gd name="T23" fmla="*/ 2 h 72"/>
                  <a:gd name="T24" fmla="*/ 106 w 195"/>
                  <a:gd name="T25" fmla="*/ 9 h 72"/>
                  <a:gd name="T26" fmla="*/ 123 w 195"/>
                  <a:gd name="T27" fmla="*/ 21 h 72"/>
                  <a:gd name="T28" fmla="*/ 136 w 195"/>
                  <a:gd name="T29" fmla="*/ 36 h 72"/>
                  <a:gd name="T30" fmla="*/ 195 w 195"/>
                  <a:gd name="T31" fmla="*/ 44 h 72"/>
                  <a:gd name="T32" fmla="*/ 195 w 195"/>
                  <a:gd name="T33" fmla="*/ 72 h 72"/>
                  <a:gd name="T34" fmla="*/ 75 w 195"/>
                  <a:gd name="T35" fmla="*/ 72 h 72"/>
                  <a:gd name="T36" fmla="*/ 71 w 195"/>
                  <a:gd name="T37" fmla="*/ 61 h 72"/>
                  <a:gd name="T38" fmla="*/ 64 w 195"/>
                  <a:gd name="T39" fmla="*/ 53 h 72"/>
                  <a:gd name="T40" fmla="*/ 53 w 195"/>
                  <a:gd name="T4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72">
                    <a:moveTo>
                      <a:pt x="53" y="50"/>
                    </a:moveTo>
                    <a:lnTo>
                      <a:pt x="44" y="53"/>
                    </a:lnTo>
                    <a:lnTo>
                      <a:pt x="36" y="61"/>
                    </a:lnTo>
                    <a:lnTo>
                      <a:pt x="32" y="72"/>
                    </a:lnTo>
                    <a:lnTo>
                      <a:pt x="0" y="72"/>
                    </a:lnTo>
                    <a:lnTo>
                      <a:pt x="1" y="53"/>
                    </a:lnTo>
                    <a:lnTo>
                      <a:pt x="8" y="36"/>
                    </a:lnTo>
                    <a:lnTo>
                      <a:pt x="16" y="21"/>
                    </a:lnTo>
                    <a:lnTo>
                      <a:pt x="29" y="9"/>
                    </a:lnTo>
                    <a:lnTo>
                      <a:pt x="45" y="2"/>
                    </a:lnTo>
                    <a:lnTo>
                      <a:pt x="63" y="0"/>
                    </a:lnTo>
                    <a:lnTo>
                      <a:pt x="84" y="2"/>
                    </a:lnTo>
                    <a:lnTo>
                      <a:pt x="106" y="9"/>
                    </a:lnTo>
                    <a:lnTo>
                      <a:pt x="123" y="21"/>
                    </a:lnTo>
                    <a:lnTo>
                      <a:pt x="136" y="36"/>
                    </a:lnTo>
                    <a:lnTo>
                      <a:pt x="195" y="44"/>
                    </a:lnTo>
                    <a:lnTo>
                      <a:pt x="195" y="72"/>
                    </a:lnTo>
                    <a:lnTo>
                      <a:pt x="75" y="72"/>
                    </a:lnTo>
                    <a:lnTo>
                      <a:pt x="71" y="61"/>
                    </a:lnTo>
                    <a:lnTo>
                      <a:pt x="64" y="53"/>
                    </a:lnTo>
                    <a:lnTo>
                      <a:pt x="53"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 name="Freeform 757">
                <a:extLst>
                  <a:ext uri="{FF2B5EF4-FFF2-40B4-BE49-F238E27FC236}">
                    <a16:creationId xmlns:a16="http://schemas.microsoft.com/office/drawing/2014/main" id="{2D4F9C30-E12D-44DE-B6C8-EBC19ADC3442}"/>
                  </a:ext>
                </a:extLst>
              </p:cNvPr>
              <p:cNvSpPr>
                <a:spLocks/>
              </p:cNvSpPr>
              <p:nvPr/>
            </p:nvSpPr>
            <p:spPr bwMode="auto">
              <a:xfrm>
                <a:off x="11328836" y="1800227"/>
                <a:ext cx="187325" cy="1035050"/>
              </a:xfrm>
              <a:custGeom>
                <a:avLst/>
                <a:gdLst>
                  <a:gd name="T0" fmla="*/ 23 w 118"/>
                  <a:gd name="T1" fmla="*/ 652 h 652"/>
                  <a:gd name="T2" fmla="*/ 0 w 118"/>
                  <a:gd name="T3" fmla="*/ 3 h 652"/>
                  <a:gd name="T4" fmla="*/ 104 w 118"/>
                  <a:gd name="T5" fmla="*/ 0 h 652"/>
                  <a:gd name="T6" fmla="*/ 118 w 118"/>
                  <a:gd name="T7" fmla="*/ 649 h 652"/>
                  <a:gd name="T8" fmla="*/ 23 w 118"/>
                  <a:gd name="T9" fmla="*/ 652 h 652"/>
                </a:gdLst>
                <a:ahLst/>
                <a:cxnLst>
                  <a:cxn ang="0">
                    <a:pos x="T0" y="T1"/>
                  </a:cxn>
                  <a:cxn ang="0">
                    <a:pos x="T2" y="T3"/>
                  </a:cxn>
                  <a:cxn ang="0">
                    <a:pos x="T4" y="T5"/>
                  </a:cxn>
                  <a:cxn ang="0">
                    <a:pos x="T6" y="T7"/>
                  </a:cxn>
                  <a:cxn ang="0">
                    <a:pos x="T8" y="T9"/>
                  </a:cxn>
                </a:cxnLst>
                <a:rect l="0" t="0" r="r" b="b"/>
                <a:pathLst>
                  <a:path w="118" h="652">
                    <a:moveTo>
                      <a:pt x="23" y="652"/>
                    </a:moveTo>
                    <a:lnTo>
                      <a:pt x="0" y="3"/>
                    </a:lnTo>
                    <a:lnTo>
                      <a:pt x="104" y="0"/>
                    </a:lnTo>
                    <a:lnTo>
                      <a:pt x="118" y="649"/>
                    </a:lnTo>
                    <a:lnTo>
                      <a:pt x="23" y="652"/>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 name="Freeform 758">
                <a:extLst>
                  <a:ext uri="{FF2B5EF4-FFF2-40B4-BE49-F238E27FC236}">
                    <a16:creationId xmlns:a16="http://schemas.microsoft.com/office/drawing/2014/main" id="{80655CAD-5864-4BDE-B92E-D00052173CCC}"/>
                  </a:ext>
                </a:extLst>
              </p:cNvPr>
              <p:cNvSpPr>
                <a:spLocks/>
              </p:cNvSpPr>
              <p:nvPr/>
            </p:nvSpPr>
            <p:spPr bwMode="auto">
              <a:xfrm>
                <a:off x="10995461" y="1600202"/>
                <a:ext cx="536575" cy="285750"/>
              </a:xfrm>
              <a:custGeom>
                <a:avLst/>
                <a:gdLst>
                  <a:gd name="T0" fmla="*/ 0 w 338"/>
                  <a:gd name="T1" fmla="*/ 0 h 180"/>
                  <a:gd name="T2" fmla="*/ 0 w 338"/>
                  <a:gd name="T3" fmla="*/ 128 h 180"/>
                  <a:gd name="T4" fmla="*/ 2 w 338"/>
                  <a:gd name="T5" fmla="*/ 144 h 180"/>
                  <a:gd name="T6" fmla="*/ 9 w 338"/>
                  <a:gd name="T7" fmla="*/ 158 h 180"/>
                  <a:gd name="T8" fmla="*/ 21 w 338"/>
                  <a:gd name="T9" fmla="*/ 170 h 180"/>
                  <a:gd name="T10" fmla="*/ 34 w 338"/>
                  <a:gd name="T11" fmla="*/ 177 h 180"/>
                  <a:gd name="T12" fmla="*/ 52 w 338"/>
                  <a:gd name="T13" fmla="*/ 180 h 180"/>
                  <a:gd name="T14" fmla="*/ 286 w 338"/>
                  <a:gd name="T15" fmla="*/ 180 h 180"/>
                  <a:gd name="T16" fmla="*/ 303 w 338"/>
                  <a:gd name="T17" fmla="*/ 177 h 180"/>
                  <a:gd name="T18" fmla="*/ 317 w 338"/>
                  <a:gd name="T19" fmla="*/ 170 h 180"/>
                  <a:gd name="T20" fmla="*/ 329 w 338"/>
                  <a:gd name="T21" fmla="*/ 158 h 180"/>
                  <a:gd name="T22" fmla="*/ 336 w 338"/>
                  <a:gd name="T23" fmla="*/ 144 h 180"/>
                  <a:gd name="T24" fmla="*/ 338 w 338"/>
                  <a:gd name="T25" fmla="*/ 128 h 180"/>
                  <a:gd name="T26" fmla="*/ 338 w 338"/>
                  <a:gd name="T27" fmla="*/ 0 h 180"/>
                  <a:gd name="T28" fmla="*/ 0 w 338"/>
                  <a:gd name="T2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180">
                    <a:moveTo>
                      <a:pt x="0" y="0"/>
                    </a:moveTo>
                    <a:lnTo>
                      <a:pt x="0" y="128"/>
                    </a:lnTo>
                    <a:lnTo>
                      <a:pt x="2" y="144"/>
                    </a:lnTo>
                    <a:lnTo>
                      <a:pt x="9" y="158"/>
                    </a:lnTo>
                    <a:lnTo>
                      <a:pt x="21" y="170"/>
                    </a:lnTo>
                    <a:lnTo>
                      <a:pt x="34" y="177"/>
                    </a:lnTo>
                    <a:lnTo>
                      <a:pt x="52" y="180"/>
                    </a:lnTo>
                    <a:lnTo>
                      <a:pt x="286" y="180"/>
                    </a:lnTo>
                    <a:lnTo>
                      <a:pt x="303" y="177"/>
                    </a:lnTo>
                    <a:lnTo>
                      <a:pt x="317" y="170"/>
                    </a:lnTo>
                    <a:lnTo>
                      <a:pt x="329" y="158"/>
                    </a:lnTo>
                    <a:lnTo>
                      <a:pt x="336" y="144"/>
                    </a:lnTo>
                    <a:lnTo>
                      <a:pt x="338" y="128"/>
                    </a:lnTo>
                    <a:lnTo>
                      <a:pt x="338" y="0"/>
                    </a:lnTo>
                    <a:lnTo>
                      <a:pt x="0" y="0"/>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 name="Rectangle 759">
                <a:extLst>
                  <a:ext uri="{FF2B5EF4-FFF2-40B4-BE49-F238E27FC236}">
                    <a16:creationId xmlns:a16="http://schemas.microsoft.com/office/drawing/2014/main" id="{D4518509-522A-4678-9375-757908C5189E}"/>
                  </a:ext>
                </a:extLst>
              </p:cNvPr>
              <p:cNvSpPr>
                <a:spLocks noChangeArrowheads="1"/>
              </p:cNvSpPr>
              <p:nvPr/>
            </p:nvSpPr>
            <p:spPr bwMode="auto">
              <a:xfrm>
                <a:off x="10995461" y="1690689"/>
                <a:ext cx="536575"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 name="Rectangle 760">
                <a:extLst>
                  <a:ext uri="{FF2B5EF4-FFF2-40B4-BE49-F238E27FC236}">
                    <a16:creationId xmlns:a16="http://schemas.microsoft.com/office/drawing/2014/main" id="{9FF49CB1-B673-4AC4-A363-697D2793D77C}"/>
                  </a:ext>
                </a:extLst>
              </p:cNvPr>
              <p:cNvSpPr>
                <a:spLocks noChangeArrowheads="1"/>
              </p:cNvSpPr>
              <p:nvPr/>
            </p:nvSpPr>
            <p:spPr bwMode="auto">
              <a:xfrm>
                <a:off x="11193898" y="1677989"/>
                <a:ext cx="112713" cy="73025"/>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 name="Freeform 761">
                <a:extLst>
                  <a:ext uri="{FF2B5EF4-FFF2-40B4-BE49-F238E27FC236}">
                    <a16:creationId xmlns:a16="http://schemas.microsoft.com/office/drawing/2014/main" id="{B2D53E35-C308-447A-9A8C-E3BEE3953AA0}"/>
                  </a:ext>
                </a:extLst>
              </p:cNvPr>
              <p:cNvSpPr>
                <a:spLocks/>
              </p:cNvSpPr>
              <p:nvPr/>
            </p:nvSpPr>
            <p:spPr bwMode="auto">
              <a:xfrm>
                <a:off x="11668561" y="1855789"/>
                <a:ext cx="106363" cy="177800"/>
              </a:xfrm>
              <a:custGeom>
                <a:avLst/>
                <a:gdLst>
                  <a:gd name="T0" fmla="*/ 5 w 67"/>
                  <a:gd name="T1" fmla="*/ 91 h 112"/>
                  <a:gd name="T2" fmla="*/ 12 w 67"/>
                  <a:gd name="T3" fmla="*/ 80 h 112"/>
                  <a:gd name="T4" fmla="*/ 17 w 67"/>
                  <a:gd name="T5" fmla="*/ 68 h 112"/>
                  <a:gd name="T6" fmla="*/ 23 w 67"/>
                  <a:gd name="T7" fmla="*/ 56 h 112"/>
                  <a:gd name="T8" fmla="*/ 28 w 67"/>
                  <a:gd name="T9" fmla="*/ 46 h 112"/>
                  <a:gd name="T10" fmla="*/ 31 w 67"/>
                  <a:gd name="T11" fmla="*/ 37 h 112"/>
                  <a:gd name="T12" fmla="*/ 32 w 67"/>
                  <a:gd name="T13" fmla="*/ 35 h 112"/>
                  <a:gd name="T14" fmla="*/ 36 w 67"/>
                  <a:gd name="T15" fmla="*/ 0 h 112"/>
                  <a:gd name="T16" fmla="*/ 64 w 67"/>
                  <a:gd name="T17" fmla="*/ 0 h 112"/>
                  <a:gd name="T18" fmla="*/ 67 w 67"/>
                  <a:gd name="T19" fmla="*/ 33 h 112"/>
                  <a:gd name="T20" fmla="*/ 35 w 67"/>
                  <a:gd name="T21" fmla="*/ 72 h 112"/>
                  <a:gd name="T22" fmla="*/ 35 w 67"/>
                  <a:gd name="T23" fmla="*/ 75 h 112"/>
                  <a:gd name="T24" fmla="*/ 33 w 67"/>
                  <a:gd name="T25" fmla="*/ 82 h 112"/>
                  <a:gd name="T26" fmla="*/ 31 w 67"/>
                  <a:gd name="T27" fmla="*/ 91 h 112"/>
                  <a:gd name="T28" fmla="*/ 23 w 67"/>
                  <a:gd name="T29" fmla="*/ 106 h 112"/>
                  <a:gd name="T30" fmla="*/ 20 w 67"/>
                  <a:gd name="T31" fmla="*/ 108 h 112"/>
                  <a:gd name="T32" fmla="*/ 16 w 67"/>
                  <a:gd name="T33" fmla="*/ 111 h 112"/>
                  <a:gd name="T34" fmla="*/ 13 w 67"/>
                  <a:gd name="T35" fmla="*/ 112 h 112"/>
                  <a:gd name="T36" fmla="*/ 11 w 67"/>
                  <a:gd name="T37" fmla="*/ 112 h 112"/>
                  <a:gd name="T38" fmla="*/ 7 w 67"/>
                  <a:gd name="T39" fmla="*/ 112 h 112"/>
                  <a:gd name="T40" fmla="*/ 4 w 67"/>
                  <a:gd name="T41" fmla="*/ 112 h 112"/>
                  <a:gd name="T42" fmla="*/ 1 w 67"/>
                  <a:gd name="T43" fmla="*/ 110 h 112"/>
                  <a:gd name="T44" fmla="*/ 0 w 67"/>
                  <a:gd name="T45" fmla="*/ 108 h 112"/>
                  <a:gd name="T46" fmla="*/ 0 w 67"/>
                  <a:gd name="T47" fmla="*/ 104 h 112"/>
                  <a:gd name="T48" fmla="*/ 0 w 67"/>
                  <a:gd name="T49" fmla="*/ 100 h 112"/>
                  <a:gd name="T50" fmla="*/ 3 w 67"/>
                  <a:gd name="T51" fmla="*/ 96 h 112"/>
                  <a:gd name="T52" fmla="*/ 5 w 67"/>
                  <a:gd name="T5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12">
                    <a:moveTo>
                      <a:pt x="5" y="91"/>
                    </a:moveTo>
                    <a:lnTo>
                      <a:pt x="12" y="80"/>
                    </a:lnTo>
                    <a:lnTo>
                      <a:pt x="17" y="68"/>
                    </a:lnTo>
                    <a:lnTo>
                      <a:pt x="23" y="56"/>
                    </a:lnTo>
                    <a:lnTo>
                      <a:pt x="28" y="46"/>
                    </a:lnTo>
                    <a:lnTo>
                      <a:pt x="31" y="37"/>
                    </a:lnTo>
                    <a:lnTo>
                      <a:pt x="32" y="35"/>
                    </a:lnTo>
                    <a:lnTo>
                      <a:pt x="36" y="0"/>
                    </a:lnTo>
                    <a:lnTo>
                      <a:pt x="64" y="0"/>
                    </a:lnTo>
                    <a:lnTo>
                      <a:pt x="67" y="33"/>
                    </a:lnTo>
                    <a:lnTo>
                      <a:pt x="35" y="72"/>
                    </a:lnTo>
                    <a:lnTo>
                      <a:pt x="35" y="75"/>
                    </a:lnTo>
                    <a:lnTo>
                      <a:pt x="33" y="82"/>
                    </a:lnTo>
                    <a:lnTo>
                      <a:pt x="31" y="91"/>
                    </a:lnTo>
                    <a:lnTo>
                      <a:pt x="23" y="106"/>
                    </a:lnTo>
                    <a:lnTo>
                      <a:pt x="20" y="108"/>
                    </a:lnTo>
                    <a:lnTo>
                      <a:pt x="16" y="111"/>
                    </a:lnTo>
                    <a:lnTo>
                      <a:pt x="13" y="112"/>
                    </a:lnTo>
                    <a:lnTo>
                      <a:pt x="11" y="112"/>
                    </a:lnTo>
                    <a:lnTo>
                      <a:pt x="7" y="112"/>
                    </a:lnTo>
                    <a:lnTo>
                      <a:pt x="4" y="112"/>
                    </a:lnTo>
                    <a:lnTo>
                      <a:pt x="1" y="110"/>
                    </a:lnTo>
                    <a:lnTo>
                      <a:pt x="0" y="108"/>
                    </a:lnTo>
                    <a:lnTo>
                      <a:pt x="0" y="104"/>
                    </a:lnTo>
                    <a:lnTo>
                      <a:pt x="0" y="100"/>
                    </a:lnTo>
                    <a:lnTo>
                      <a:pt x="3" y="96"/>
                    </a:lnTo>
                    <a:lnTo>
                      <a:pt x="5" y="91"/>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 name="Freeform 762">
                <a:extLst>
                  <a:ext uri="{FF2B5EF4-FFF2-40B4-BE49-F238E27FC236}">
                    <a16:creationId xmlns:a16="http://schemas.microsoft.com/office/drawing/2014/main" id="{11E4C508-044D-4A43-8D15-7CC161148C25}"/>
                  </a:ext>
                </a:extLst>
              </p:cNvPr>
              <p:cNvSpPr>
                <a:spLocks/>
              </p:cNvSpPr>
              <p:nvPr/>
            </p:nvSpPr>
            <p:spPr bwMode="auto">
              <a:xfrm>
                <a:off x="11859061" y="2049464"/>
                <a:ext cx="22225" cy="88900"/>
              </a:xfrm>
              <a:custGeom>
                <a:avLst/>
                <a:gdLst>
                  <a:gd name="T0" fmla="*/ 8 w 14"/>
                  <a:gd name="T1" fmla="*/ 56 h 56"/>
                  <a:gd name="T2" fmla="*/ 4 w 14"/>
                  <a:gd name="T3" fmla="*/ 55 h 56"/>
                  <a:gd name="T4" fmla="*/ 2 w 14"/>
                  <a:gd name="T5" fmla="*/ 53 h 56"/>
                  <a:gd name="T6" fmla="*/ 2 w 14"/>
                  <a:gd name="T7" fmla="*/ 49 h 56"/>
                  <a:gd name="T8" fmla="*/ 0 w 14"/>
                  <a:gd name="T9" fmla="*/ 6 h 56"/>
                  <a:gd name="T10" fmla="*/ 0 w 14"/>
                  <a:gd name="T11" fmla="*/ 4 h 56"/>
                  <a:gd name="T12" fmla="*/ 3 w 14"/>
                  <a:gd name="T13" fmla="*/ 1 h 56"/>
                  <a:gd name="T14" fmla="*/ 7 w 14"/>
                  <a:gd name="T15" fmla="*/ 0 h 56"/>
                  <a:gd name="T16" fmla="*/ 10 w 14"/>
                  <a:gd name="T17" fmla="*/ 1 h 56"/>
                  <a:gd name="T18" fmla="*/ 12 w 14"/>
                  <a:gd name="T19" fmla="*/ 4 h 56"/>
                  <a:gd name="T20" fmla="*/ 14 w 14"/>
                  <a:gd name="T21" fmla="*/ 6 h 56"/>
                  <a:gd name="T22" fmla="*/ 14 w 14"/>
                  <a:gd name="T23" fmla="*/ 49 h 56"/>
                  <a:gd name="T24" fmla="*/ 14 w 14"/>
                  <a:gd name="T25" fmla="*/ 53 h 56"/>
                  <a:gd name="T26" fmla="*/ 11 w 14"/>
                  <a:gd name="T27" fmla="*/ 55 h 56"/>
                  <a:gd name="T28" fmla="*/ 8 w 14"/>
                  <a:gd name="T29" fmla="*/ 56 h 56"/>
                  <a:gd name="T30" fmla="*/ 8 w 14"/>
                  <a:gd name="T3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6">
                    <a:moveTo>
                      <a:pt x="8" y="56"/>
                    </a:moveTo>
                    <a:lnTo>
                      <a:pt x="4" y="55"/>
                    </a:lnTo>
                    <a:lnTo>
                      <a:pt x="2" y="53"/>
                    </a:lnTo>
                    <a:lnTo>
                      <a:pt x="2" y="49"/>
                    </a:lnTo>
                    <a:lnTo>
                      <a:pt x="0" y="6"/>
                    </a:lnTo>
                    <a:lnTo>
                      <a:pt x="0" y="4"/>
                    </a:lnTo>
                    <a:lnTo>
                      <a:pt x="3" y="1"/>
                    </a:lnTo>
                    <a:lnTo>
                      <a:pt x="7" y="0"/>
                    </a:lnTo>
                    <a:lnTo>
                      <a:pt x="10" y="1"/>
                    </a:lnTo>
                    <a:lnTo>
                      <a:pt x="12" y="4"/>
                    </a:lnTo>
                    <a:lnTo>
                      <a:pt x="14" y="6"/>
                    </a:lnTo>
                    <a:lnTo>
                      <a:pt x="14" y="49"/>
                    </a:lnTo>
                    <a:lnTo>
                      <a:pt x="14" y="53"/>
                    </a:lnTo>
                    <a:lnTo>
                      <a:pt x="11" y="55"/>
                    </a:lnTo>
                    <a:lnTo>
                      <a:pt x="8" y="56"/>
                    </a:lnTo>
                    <a:lnTo>
                      <a:pt x="8" y="5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 name="Freeform 763">
                <a:extLst>
                  <a:ext uri="{FF2B5EF4-FFF2-40B4-BE49-F238E27FC236}">
                    <a16:creationId xmlns:a16="http://schemas.microsoft.com/office/drawing/2014/main" id="{D55DFA6F-477C-4187-9309-85FF50B24F6B}"/>
                  </a:ext>
                </a:extLst>
              </p:cNvPr>
              <p:cNvSpPr>
                <a:spLocks/>
              </p:cNvSpPr>
              <p:nvPr/>
            </p:nvSpPr>
            <p:spPr bwMode="auto">
              <a:xfrm>
                <a:off x="11620936" y="1987552"/>
                <a:ext cx="266700" cy="95250"/>
              </a:xfrm>
              <a:custGeom>
                <a:avLst/>
                <a:gdLst>
                  <a:gd name="T0" fmla="*/ 10 w 168"/>
                  <a:gd name="T1" fmla="*/ 60 h 60"/>
                  <a:gd name="T2" fmla="*/ 6 w 168"/>
                  <a:gd name="T3" fmla="*/ 59 h 60"/>
                  <a:gd name="T4" fmla="*/ 3 w 168"/>
                  <a:gd name="T5" fmla="*/ 56 h 60"/>
                  <a:gd name="T6" fmla="*/ 0 w 168"/>
                  <a:gd name="T7" fmla="*/ 54 h 60"/>
                  <a:gd name="T8" fmla="*/ 0 w 168"/>
                  <a:gd name="T9" fmla="*/ 50 h 60"/>
                  <a:gd name="T10" fmla="*/ 3 w 168"/>
                  <a:gd name="T11" fmla="*/ 32 h 60"/>
                  <a:gd name="T12" fmla="*/ 13 w 168"/>
                  <a:gd name="T13" fmla="*/ 16 h 60"/>
                  <a:gd name="T14" fmla="*/ 27 w 168"/>
                  <a:gd name="T15" fmla="*/ 7 h 60"/>
                  <a:gd name="T16" fmla="*/ 45 w 168"/>
                  <a:gd name="T17" fmla="*/ 3 h 60"/>
                  <a:gd name="T18" fmla="*/ 120 w 168"/>
                  <a:gd name="T19" fmla="*/ 0 h 60"/>
                  <a:gd name="T20" fmla="*/ 138 w 168"/>
                  <a:gd name="T21" fmla="*/ 4 h 60"/>
                  <a:gd name="T22" fmla="*/ 153 w 168"/>
                  <a:gd name="T23" fmla="*/ 13 h 60"/>
                  <a:gd name="T24" fmla="*/ 164 w 168"/>
                  <a:gd name="T25" fmla="*/ 28 h 60"/>
                  <a:gd name="T26" fmla="*/ 168 w 168"/>
                  <a:gd name="T27" fmla="*/ 45 h 60"/>
                  <a:gd name="T28" fmla="*/ 166 w 168"/>
                  <a:gd name="T29" fmla="*/ 50 h 60"/>
                  <a:gd name="T30" fmla="*/ 164 w 168"/>
                  <a:gd name="T31" fmla="*/ 54 h 60"/>
                  <a:gd name="T32" fmla="*/ 161 w 168"/>
                  <a:gd name="T33" fmla="*/ 55 h 60"/>
                  <a:gd name="T34" fmla="*/ 157 w 168"/>
                  <a:gd name="T35" fmla="*/ 56 h 60"/>
                  <a:gd name="T36" fmla="*/ 153 w 168"/>
                  <a:gd name="T37" fmla="*/ 55 h 60"/>
                  <a:gd name="T38" fmla="*/ 149 w 168"/>
                  <a:gd name="T39" fmla="*/ 54 h 60"/>
                  <a:gd name="T40" fmla="*/ 148 w 168"/>
                  <a:gd name="T41" fmla="*/ 50 h 60"/>
                  <a:gd name="T42" fmla="*/ 146 w 168"/>
                  <a:gd name="T43" fmla="*/ 45 h 60"/>
                  <a:gd name="T44" fmla="*/ 145 w 168"/>
                  <a:gd name="T45" fmla="*/ 39 h 60"/>
                  <a:gd name="T46" fmla="*/ 142 w 168"/>
                  <a:gd name="T47" fmla="*/ 33 h 60"/>
                  <a:gd name="T48" fmla="*/ 138 w 168"/>
                  <a:gd name="T49" fmla="*/ 28 h 60"/>
                  <a:gd name="T50" fmla="*/ 133 w 168"/>
                  <a:gd name="T51" fmla="*/ 24 h 60"/>
                  <a:gd name="T52" fmla="*/ 128 w 168"/>
                  <a:gd name="T53" fmla="*/ 21 h 60"/>
                  <a:gd name="T54" fmla="*/ 121 w 168"/>
                  <a:gd name="T55" fmla="*/ 21 h 60"/>
                  <a:gd name="T56" fmla="*/ 46 w 168"/>
                  <a:gd name="T57" fmla="*/ 23 h 60"/>
                  <a:gd name="T58" fmla="*/ 39 w 168"/>
                  <a:gd name="T59" fmla="*/ 24 h 60"/>
                  <a:gd name="T60" fmla="*/ 33 w 168"/>
                  <a:gd name="T61" fmla="*/ 27 h 60"/>
                  <a:gd name="T62" fmla="*/ 27 w 168"/>
                  <a:gd name="T63" fmla="*/ 31 h 60"/>
                  <a:gd name="T64" fmla="*/ 25 w 168"/>
                  <a:gd name="T65" fmla="*/ 36 h 60"/>
                  <a:gd name="T66" fmla="*/ 22 w 168"/>
                  <a:gd name="T67" fmla="*/ 43 h 60"/>
                  <a:gd name="T68" fmla="*/ 21 w 168"/>
                  <a:gd name="T69" fmla="*/ 50 h 60"/>
                  <a:gd name="T70" fmla="*/ 21 w 168"/>
                  <a:gd name="T71" fmla="*/ 54 h 60"/>
                  <a:gd name="T72" fmla="*/ 18 w 168"/>
                  <a:gd name="T73" fmla="*/ 56 h 60"/>
                  <a:gd name="T74" fmla="*/ 15 w 168"/>
                  <a:gd name="T75" fmla="*/ 59 h 60"/>
                  <a:gd name="T76" fmla="*/ 11 w 168"/>
                  <a:gd name="T77" fmla="*/ 60 h 60"/>
                  <a:gd name="T78" fmla="*/ 10 w 168"/>
                  <a:gd name="T7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60">
                    <a:moveTo>
                      <a:pt x="10" y="60"/>
                    </a:moveTo>
                    <a:lnTo>
                      <a:pt x="6" y="59"/>
                    </a:lnTo>
                    <a:lnTo>
                      <a:pt x="3" y="56"/>
                    </a:lnTo>
                    <a:lnTo>
                      <a:pt x="0" y="54"/>
                    </a:lnTo>
                    <a:lnTo>
                      <a:pt x="0" y="50"/>
                    </a:lnTo>
                    <a:lnTo>
                      <a:pt x="3" y="32"/>
                    </a:lnTo>
                    <a:lnTo>
                      <a:pt x="13" y="16"/>
                    </a:lnTo>
                    <a:lnTo>
                      <a:pt x="27" y="7"/>
                    </a:lnTo>
                    <a:lnTo>
                      <a:pt x="45" y="3"/>
                    </a:lnTo>
                    <a:lnTo>
                      <a:pt x="120" y="0"/>
                    </a:lnTo>
                    <a:lnTo>
                      <a:pt x="138" y="4"/>
                    </a:lnTo>
                    <a:lnTo>
                      <a:pt x="153" y="13"/>
                    </a:lnTo>
                    <a:lnTo>
                      <a:pt x="164" y="28"/>
                    </a:lnTo>
                    <a:lnTo>
                      <a:pt x="168" y="45"/>
                    </a:lnTo>
                    <a:lnTo>
                      <a:pt x="166" y="50"/>
                    </a:lnTo>
                    <a:lnTo>
                      <a:pt x="164" y="54"/>
                    </a:lnTo>
                    <a:lnTo>
                      <a:pt x="161" y="55"/>
                    </a:lnTo>
                    <a:lnTo>
                      <a:pt x="157" y="56"/>
                    </a:lnTo>
                    <a:lnTo>
                      <a:pt x="153" y="55"/>
                    </a:lnTo>
                    <a:lnTo>
                      <a:pt x="149" y="54"/>
                    </a:lnTo>
                    <a:lnTo>
                      <a:pt x="148" y="50"/>
                    </a:lnTo>
                    <a:lnTo>
                      <a:pt x="146" y="45"/>
                    </a:lnTo>
                    <a:lnTo>
                      <a:pt x="145" y="39"/>
                    </a:lnTo>
                    <a:lnTo>
                      <a:pt x="142" y="33"/>
                    </a:lnTo>
                    <a:lnTo>
                      <a:pt x="138" y="28"/>
                    </a:lnTo>
                    <a:lnTo>
                      <a:pt x="133" y="24"/>
                    </a:lnTo>
                    <a:lnTo>
                      <a:pt x="128" y="21"/>
                    </a:lnTo>
                    <a:lnTo>
                      <a:pt x="121" y="21"/>
                    </a:lnTo>
                    <a:lnTo>
                      <a:pt x="46" y="23"/>
                    </a:lnTo>
                    <a:lnTo>
                      <a:pt x="39" y="24"/>
                    </a:lnTo>
                    <a:lnTo>
                      <a:pt x="33" y="27"/>
                    </a:lnTo>
                    <a:lnTo>
                      <a:pt x="27" y="31"/>
                    </a:lnTo>
                    <a:lnTo>
                      <a:pt x="25" y="36"/>
                    </a:lnTo>
                    <a:lnTo>
                      <a:pt x="22" y="43"/>
                    </a:lnTo>
                    <a:lnTo>
                      <a:pt x="21" y="50"/>
                    </a:lnTo>
                    <a:lnTo>
                      <a:pt x="21" y="54"/>
                    </a:lnTo>
                    <a:lnTo>
                      <a:pt x="18" y="56"/>
                    </a:lnTo>
                    <a:lnTo>
                      <a:pt x="15" y="59"/>
                    </a:lnTo>
                    <a:lnTo>
                      <a:pt x="11" y="60"/>
                    </a:lnTo>
                    <a:lnTo>
                      <a:pt x="10" y="6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 name="Freeform 764">
                <a:extLst>
                  <a:ext uri="{FF2B5EF4-FFF2-40B4-BE49-F238E27FC236}">
                    <a16:creationId xmlns:a16="http://schemas.microsoft.com/office/drawing/2014/main" id="{137D2F11-8496-4AFB-B7C0-1B6C1FC3C744}"/>
                  </a:ext>
                </a:extLst>
              </p:cNvPr>
              <p:cNvSpPr>
                <a:spLocks/>
              </p:cNvSpPr>
              <p:nvPr/>
            </p:nvSpPr>
            <p:spPr bwMode="auto">
              <a:xfrm>
                <a:off x="11625698" y="2055814"/>
                <a:ext cx="23813" cy="88900"/>
              </a:xfrm>
              <a:custGeom>
                <a:avLst/>
                <a:gdLst>
                  <a:gd name="T0" fmla="*/ 8 w 15"/>
                  <a:gd name="T1" fmla="*/ 56 h 56"/>
                  <a:gd name="T2" fmla="*/ 5 w 15"/>
                  <a:gd name="T3" fmla="*/ 55 h 56"/>
                  <a:gd name="T4" fmla="*/ 3 w 15"/>
                  <a:gd name="T5" fmla="*/ 52 h 56"/>
                  <a:gd name="T6" fmla="*/ 1 w 15"/>
                  <a:gd name="T7" fmla="*/ 49 h 56"/>
                  <a:gd name="T8" fmla="*/ 0 w 15"/>
                  <a:gd name="T9" fmla="*/ 7 h 56"/>
                  <a:gd name="T10" fmla="*/ 1 w 15"/>
                  <a:gd name="T11" fmla="*/ 2 h 56"/>
                  <a:gd name="T12" fmla="*/ 4 w 15"/>
                  <a:gd name="T13" fmla="*/ 1 h 56"/>
                  <a:gd name="T14" fmla="*/ 7 w 15"/>
                  <a:gd name="T15" fmla="*/ 0 h 56"/>
                  <a:gd name="T16" fmla="*/ 11 w 15"/>
                  <a:gd name="T17" fmla="*/ 0 h 56"/>
                  <a:gd name="T18" fmla="*/ 14 w 15"/>
                  <a:gd name="T19" fmla="*/ 2 h 56"/>
                  <a:gd name="T20" fmla="*/ 14 w 15"/>
                  <a:gd name="T21" fmla="*/ 7 h 56"/>
                  <a:gd name="T22" fmla="*/ 15 w 15"/>
                  <a:gd name="T23" fmla="*/ 49 h 56"/>
                  <a:gd name="T24" fmla="*/ 14 w 15"/>
                  <a:gd name="T25" fmla="*/ 52 h 56"/>
                  <a:gd name="T26" fmla="*/ 12 w 15"/>
                  <a:gd name="T27" fmla="*/ 55 h 56"/>
                  <a:gd name="T28" fmla="*/ 8 w 15"/>
                  <a:gd name="T29" fmla="*/ 56 h 56"/>
                  <a:gd name="T30" fmla="*/ 8 w 15"/>
                  <a:gd name="T3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56">
                    <a:moveTo>
                      <a:pt x="8" y="56"/>
                    </a:moveTo>
                    <a:lnTo>
                      <a:pt x="5" y="55"/>
                    </a:lnTo>
                    <a:lnTo>
                      <a:pt x="3" y="52"/>
                    </a:lnTo>
                    <a:lnTo>
                      <a:pt x="1" y="49"/>
                    </a:lnTo>
                    <a:lnTo>
                      <a:pt x="0" y="7"/>
                    </a:lnTo>
                    <a:lnTo>
                      <a:pt x="1" y="2"/>
                    </a:lnTo>
                    <a:lnTo>
                      <a:pt x="4" y="1"/>
                    </a:lnTo>
                    <a:lnTo>
                      <a:pt x="7" y="0"/>
                    </a:lnTo>
                    <a:lnTo>
                      <a:pt x="11" y="0"/>
                    </a:lnTo>
                    <a:lnTo>
                      <a:pt x="14" y="2"/>
                    </a:lnTo>
                    <a:lnTo>
                      <a:pt x="14" y="7"/>
                    </a:lnTo>
                    <a:lnTo>
                      <a:pt x="15" y="49"/>
                    </a:lnTo>
                    <a:lnTo>
                      <a:pt x="14" y="52"/>
                    </a:lnTo>
                    <a:lnTo>
                      <a:pt x="12" y="55"/>
                    </a:lnTo>
                    <a:lnTo>
                      <a:pt x="8" y="56"/>
                    </a:lnTo>
                    <a:lnTo>
                      <a:pt x="8" y="5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 name="Freeform 765">
                <a:extLst>
                  <a:ext uri="{FF2B5EF4-FFF2-40B4-BE49-F238E27FC236}">
                    <a16:creationId xmlns:a16="http://schemas.microsoft.com/office/drawing/2014/main" id="{18AE94B3-DDB1-4D5E-BEAB-96C13BF5EE04}"/>
                  </a:ext>
                </a:extLst>
              </p:cNvPr>
              <p:cNvSpPr>
                <a:spLocks/>
              </p:cNvSpPr>
              <p:nvPr/>
            </p:nvSpPr>
            <p:spPr bwMode="auto">
              <a:xfrm>
                <a:off x="11476473" y="2089152"/>
                <a:ext cx="563563" cy="512763"/>
              </a:xfrm>
              <a:custGeom>
                <a:avLst/>
                <a:gdLst>
                  <a:gd name="T0" fmla="*/ 355 w 355"/>
                  <a:gd name="T1" fmla="*/ 276 h 323"/>
                  <a:gd name="T2" fmla="*/ 352 w 355"/>
                  <a:gd name="T3" fmla="*/ 292 h 323"/>
                  <a:gd name="T4" fmla="*/ 344 w 355"/>
                  <a:gd name="T5" fmla="*/ 304 h 323"/>
                  <a:gd name="T6" fmla="*/ 332 w 355"/>
                  <a:gd name="T7" fmla="*/ 313 h 323"/>
                  <a:gd name="T8" fmla="*/ 318 w 355"/>
                  <a:gd name="T9" fmla="*/ 316 h 323"/>
                  <a:gd name="T10" fmla="*/ 47 w 355"/>
                  <a:gd name="T11" fmla="*/ 323 h 323"/>
                  <a:gd name="T12" fmla="*/ 31 w 355"/>
                  <a:gd name="T13" fmla="*/ 320 h 323"/>
                  <a:gd name="T14" fmla="*/ 19 w 355"/>
                  <a:gd name="T15" fmla="*/ 312 h 323"/>
                  <a:gd name="T16" fmla="*/ 10 w 355"/>
                  <a:gd name="T17" fmla="*/ 300 h 323"/>
                  <a:gd name="T18" fmla="*/ 6 w 355"/>
                  <a:gd name="T19" fmla="*/ 284 h 323"/>
                  <a:gd name="T20" fmla="*/ 0 w 355"/>
                  <a:gd name="T21" fmla="*/ 47 h 323"/>
                  <a:gd name="T22" fmla="*/ 3 w 355"/>
                  <a:gd name="T23" fmla="*/ 32 h 323"/>
                  <a:gd name="T24" fmla="*/ 11 w 355"/>
                  <a:gd name="T25" fmla="*/ 19 h 323"/>
                  <a:gd name="T26" fmla="*/ 25 w 355"/>
                  <a:gd name="T27" fmla="*/ 11 h 323"/>
                  <a:gd name="T28" fmla="*/ 39 w 355"/>
                  <a:gd name="T29" fmla="*/ 7 h 323"/>
                  <a:gd name="T30" fmla="*/ 310 w 355"/>
                  <a:gd name="T31" fmla="*/ 0 h 323"/>
                  <a:gd name="T32" fmla="*/ 326 w 355"/>
                  <a:gd name="T33" fmla="*/ 3 h 323"/>
                  <a:gd name="T34" fmla="*/ 338 w 355"/>
                  <a:gd name="T35" fmla="*/ 11 h 323"/>
                  <a:gd name="T36" fmla="*/ 347 w 355"/>
                  <a:gd name="T37" fmla="*/ 24 h 323"/>
                  <a:gd name="T38" fmla="*/ 350 w 355"/>
                  <a:gd name="T39" fmla="*/ 39 h 323"/>
                  <a:gd name="T40" fmla="*/ 355 w 355"/>
                  <a:gd name="T41"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323">
                    <a:moveTo>
                      <a:pt x="355" y="276"/>
                    </a:moveTo>
                    <a:lnTo>
                      <a:pt x="352" y="292"/>
                    </a:lnTo>
                    <a:lnTo>
                      <a:pt x="344" y="304"/>
                    </a:lnTo>
                    <a:lnTo>
                      <a:pt x="332" y="313"/>
                    </a:lnTo>
                    <a:lnTo>
                      <a:pt x="318" y="316"/>
                    </a:lnTo>
                    <a:lnTo>
                      <a:pt x="47" y="323"/>
                    </a:lnTo>
                    <a:lnTo>
                      <a:pt x="31" y="320"/>
                    </a:lnTo>
                    <a:lnTo>
                      <a:pt x="19" y="312"/>
                    </a:lnTo>
                    <a:lnTo>
                      <a:pt x="10" y="300"/>
                    </a:lnTo>
                    <a:lnTo>
                      <a:pt x="6" y="284"/>
                    </a:lnTo>
                    <a:lnTo>
                      <a:pt x="0" y="47"/>
                    </a:lnTo>
                    <a:lnTo>
                      <a:pt x="3" y="32"/>
                    </a:lnTo>
                    <a:lnTo>
                      <a:pt x="11" y="19"/>
                    </a:lnTo>
                    <a:lnTo>
                      <a:pt x="25" y="11"/>
                    </a:lnTo>
                    <a:lnTo>
                      <a:pt x="39" y="7"/>
                    </a:lnTo>
                    <a:lnTo>
                      <a:pt x="310" y="0"/>
                    </a:lnTo>
                    <a:lnTo>
                      <a:pt x="326" y="3"/>
                    </a:lnTo>
                    <a:lnTo>
                      <a:pt x="338" y="11"/>
                    </a:lnTo>
                    <a:lnTo>
                      <a:pt x="347" y="24"/>
                    </a:lnTo>
                    <a:lnTo>
                      <a:pt x="350" y="39"/>
                    </a:lnTo>
                    <a:lnTo>
                      <a:pt x="355" y="27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 name="Freeform 766">
                <a:extLst>
                  <a:ext uri="{FF2B5EF4-FFF2-40B4-BE49-F238E27FC236}">
                    <a16:creationId xmlns:a16="http://schemas.microsoft.com/office/drawing/2014/main" id="{E81FC789-E854-4762-8DFC-294075031D75}"/>
                  </a:ext>
                </a:extLst>
              </p:cNvPr>
              <p:cNvSpPr>
                <a:spLocks/>
              </p:cNvSpPr>
              <p:nvPr/>
            </p:nvSpPr>
            <p:spPr bwMode="auto">
              <a:xfrm>
                <a:off x="11528861" y="2089152"/>
                <a:ext cx="533400" cy="279400"/>
              </a:xfrm>
              <a:custGeom>
                <a:avLst/>
                <a:gdLst>
                  <a:gd name="T0" fmla="*/ 293 w 336"/>
                  <a:gd name="T1" fmla="*/ 0 h 176"/>
                  <a:gd name="T2" fmla="*/ 0 w 336"/>
                  <a:gd name="T3" fmla="*/ 7 h 176"/>
                  <a:gd name="T4" fmla="*/ 42 w 336"/>
                  <a:gd name="T5" fmla="*/ 176 h 176"/>
                  <a:gd name="T6" fmla="*/ 336 w 336"/>
                  <a:gd name="T7" fmla="*/ 168 h 176"/>
                  <a:gd name="T8" fmla="*/ 333 w 336"/>
                  <a:gd name="T9" fmla="*/ 39 h 176"/>
                  <a:gd name="T10" fmla="*/ 329 w 336"/>
                  <a:gd name="T11" fmla="*/ 23 h 176"/>
                  <a:gd name="T12" fmla="*/ 321 w 336"/>
                  <a:gd name="T13" fmla="*/ 11 h 176"/>
                  <a:gd name="T14" fmla="*/ 307 w 336"/>
                  <a:gd name="T15" fmla="*/ 3 h 176"/>
                  <a:gd name="T16" fmla="*/ 293 w 33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76">
                    <a:moveTo>
                      <a:pt x="293" y="0"/>
                    </a:moveTo>
                    <a:lnTo>
                      <a:pt x="0" y="7"/>
                    </a:lnTo>
                    <a:lnTo>
                      <a:pt x="42" y="176"/>
                    </a:lnTo>
                    <a:lnTo>
                      <a:pt x="336" y="168"/>
                    </a:lnTo>
                    <a:lnTo>
                      <a:pt x="333" y="39"/>
                    </a:lnTo>
                    <a:lnTo>
                      <a:pt x="329" y="23"/>
                    </a:lnTo>
                    <a:lnTo>
                      <a:pt x="321" y="11"/>
                    </a:lnTo>
                    <a:lnTo>
                      <a:pt x="307" y="3"/>
                    </a:lnTo>
                    <a:lnTo>
                      <a:pt x="293" y="0"/>
                    </a:lnTo>
                    <a:close/>
                  </a:path>
                </a:pathLst>
              </a:custGeom>
              <a:solidFill>
                <a:srgbClr val="606060"/>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 name="Freeform 767">
                <a:extLst>
                  <a:ext uri="{FF2B5EF4-FFF2-40B4-BE49-F238E27FC236}">
                    <a16:creationId xmlns:a16="http://schemas.microsoft.com/office/drawing/2014/main" id="{CB753C55-A929-40D4-B699-C2C36C8D3FFC}"/>
                  </a:ext>
                </a:extLst>
              </p:cNvPr>
              <p:cNvSpPr>
                <a:spLocks/>
              </p:cNvSpPr>
              <p:nvPr/>
            </p:nvSpPr>
            <p:spPr bwMode="auto">
              <a:xfrm>
                <a:off x="11451073" y="2100264"/>
                <a:ext cx="149225" cy="501650"/>
              </a:xfrm>
              <a:custGeom>
                <a:avLst/>
                <a:gdLst>
                  <a:gd name="T0" fmla="*/ 94 w 94"/>
                  <a:gd name="T1" fmla="*/ 276 h 316"/>
                  <a:gd name="T2" fmla="*/ 91 w 94"/>
                  <a:gd name="T3" fmla="*/ 292 h 316"/>
                  <a:gd name="T4" fmla="*/ 83 w 94"/>
                  <a:gd name="T5" fmla="*/ 304 h 316"/>
                  <a:gd name="T6" fmla="*/ 71 w 94"/>
                  <a:gd name="T7" fmla="*/ 313 h 316"/>
                  <a:gd name="T8" fmla="*/ 55 w 94"/>
                  <a:gd name="T9" fmla="*/ 316 h 316"/>
                  <a:gd name="T10" fmla="*/ 46 w 94"/>
                  <a:gd name="T11" fmla="*/ 316 h 316"/>
                  <a:gd name="T12" fmla="*/ 31 w 94"/>
                  <a:gd name="T13" fmla="*/ 313 h 316"/>
                  <a:gd name="T14" fmla="*/ 19 w 94"/>
                  <a:gd name="T15" fmla="*/ 305 h 316"/>
                  <a:gd name="T16" fmla="*/ 10 w 94"/>
                  <a:gd name="T17" fmla="*/ 293 h 316"/>
                  <a:gd name="T18" fmla="*/ 6 w 94"/>
                  <a:gd name="T19" fmla="*/ 278 h 316"/>
                  <a:gd name="T20" fmla="*/ 0 w 94"/>
                  <a:gd name="T21" fmla="*/ 40 h 316"/>
                  <a:gd name="T22" fmla="*/ 3 w 94"/>
                  <a:gd name="T23" fmla="*/ 25 h 316"/>
                  <a:gd name="T24" fmla="*/ 11 w 94"/>
                  <a:gd name="T25" fmla="*/ 12 h 316"/>
                  <a:gd name="T26" fmla="*/ 24 w 94"/>
                  <a:gd name="T27" fmla="*/ 4 h 316"/>
                  <a:gd name="T28" fmla="*/ 39 w 94"/>
                  <a:gd name="T29" fmla="*/ 0 h 316"/>
                  <a:gd name="T30" fmla="*/ 49 w 94"/>
                  <a:gd name="T31" fmla="*/ 0 h 316"/>
                  <a:gd name="T32" fmla="*/ 63 w 94"/>
                  <a:gd name="T33" fmla="*/ 3 h 316"/>
                  <a:gd name="T34" fmla="*/ 77 w 94"/>
                  <a:gd name="T35" fmla="*/ 11 h 316"/>
                  <a:gd name="T36" fmla="*/ 85 w 94"/>
                  <a:gd name="T37" fmla="*/ 23 h 316"/>
                  <a:gd name="T38" fmla="*/ 89 w 94"/>
                  <a:gd name="T39" fmla="*/ 39 h 316"/>
                  <a:gd name="T40" fmla="*/ 94 w 94"/>
                  <a:gd name="T41" fmla="*/ 2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316">
                    <a:moveTo>
                      <a:pt x="94" y="276"/>
                    </a:moveTo>
                    <a:lnTo>
                      <a:pt x="91" y="292"/>
                    </a:lnTo>
                    <a:lnTo>
                      <a:pt x="83" y="304"/>
                    </a:lnTo>
                    <a:lnTo>
                      <a:pt x="71" y="313"/>
                    </a:lnTo>
                    <a:lnTo>
                      <a:pt x="55" y="316"/>
                    </a:lnTo>
                    <a:lnTo>
                      <a:pt x="46" y="316"/>
                    </a:lnTo>
                    <a:lnTo>
                      <a:pt x="31" y="313"/>
                    </a:lnTo>
                    <a:lnTo>
                      <a:pt x="19" y="305"/>
                    </a:lnTo>
                    <a:lnTo>
                      <a:pt x="10" y="293"/>
                    </a:lnTo>
                    <a:lnTo>
                      <a:pt x="6" y="278"/>
                    </a:lnTo>
                    <a:lnTo>
                      <a:pt x="0" y="40"/>
                    </a:lnTo>
                    <a:lnTo>
                      <a:pt x="3" y="25"/>
                    </a:lnTo>
                    <a:lnTo>
                      <a:pt x="11" y="12"/>
                    </a:lnTo>
                    <a:lnTo>
                      <a:pt x="24" y="4"/>
                    </a:lnTo>
                    <a:lnTo>
                      <a:pt x="39" y="0"/>
                    </a:lnTo>
                    <a:lnTo>
                      <a:pt x="49" y="0"/>
                    </a:lnTo>
                    <a:lnTo>
                      <a:pt x="63" y="3"/>
                    </a:lnTo>
                    <a:lnTo>
                      <a:pt x="77" y="11"/>
                    </a:lnTo>
                    <a:lnTo>
                      <a:pt x="85" y="23"/>
                    </a:lnTo>
                    <a:lnTo>
                      <a:pt x="89" y="39"/>
                    </a:lnTo>
                    <a:lnTo>
                      <a:pt x="94" y="27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 name="Freeform 768">
                <a:extLst>
                  <a:ext uri="{FF2B5EF4-FFF2-40B4-BE49-F238E27FC236}">
                    <a16:creationId xmlns:a16="http://schemas.microsoft.com/office/drawing/2014/main" id="{DC7DEF99-9907-48DA-8B3C-0C093D1608AC}"/>
                  </a:ext>
                </a:extLst>
              </p:cNvPr>
              <p:cNvSpPr>
                <a:spLocks/>
              </p:cNvSpPr>
              <p:nvPr/>
            </p:nvSpPr>
            <p:spPr bwMode="auto">
              <a:xfrm>
                <a:off x="11817786" y="2319339"/>
                <a:ext cx="69850" cy="84138"/>
              </a:xfrm>
              <a:custGeom>
                <a:avLst/>
                <a:gdLst>
                  <a:gd name="T0" fmla="*/ 44 w 44"/>
                  <a:gd name="T1" fmla="*/ 52 h 53"/>
                  <a:gd name="T2" fmla="*/ 1 w 44"/>
                  <a:gd name="T3" fmla="*/ 53 h 53"/>
                  <a:gd name="T4" fmla="*/ 0 w 44"/>
                  <a:gd name="T5" fmla="*/ 0 h 53"/>
                  <a:gd name="T6" fmla="*/ 42 w 44"/>
                  <a:gd name="T7" fmla="*/ 0 h 53"/>
                  <a:gd name="T8" fmla="*/ 44 w 44"/>
                  <a:gd name="T9" fmla="*/ 52 h 53"/>
                </a:gdLst>
                <a:ahLst/>
                <a:cxnLst>
                  <a:cxn ang="0">
                    <a:pos x="T0" y="T1"/>
                  </a:cxn>
                  <a:cxn ang="0">
                    <a:pos x="T2" y="T3"/>
                  </a:cxn>
                  <a:cxn ang="0">
                    <a:pos x="T4" y="T5"/>
                  </a:cxn>
                  <a:cxn ang="0">
                    <a:pos x="T6" y="T7"/>
                  </a:cxn>
                  <a:cxn ang="0">
                    <a:pos x="T8" y="T9"/>
                  </a:cxn>
                </a:cxnLst>
                <a:rect l="0" t="0" r="r" b="b"/>
                <a:pathLst>
                  <a:path w="44" h="53">
                    <a:moveTo>
                      <a:pt x="44" y="52"/>
                    </a:moveTo>
                    <a:lnTo>
                      <a:pt x="1" y="53"/>
                    </a:lnTo>
                    <a:lnTo>
                      <a:pt x="0" y="0"/>
                    </a:lnTo>
                    <a:lnTo>
                      <a:pt x="42" y="0"/>
                    </a:lnTo>
                    <a:lnTo>
                      <a:pt x="44" y="52"/>
                    </a:lnTo>
                    <a:close/>
                  </a:path>
                </a:pathLst>
              </a:custGeom>
              <a:solidFill>
                <a:srgbClr val="E0E0E0"/>
              </a:solidFill>
              <a:ln w="0">
                <a:solidFill>
                  <a:srgbClr val="E0E0E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 name="Freeform 769">
                <a:extLst>
                  <a:ext uri="{FF2B5EF4-FFF2-40B4-BE49-F238E27FC236}">
                    <a16:creationId xmlns:a16="http://schemas.microsoft.com/office/drawing/2014/main" id="{FE6B957C-5A4A-41DC-9AEE-EEFDE2A18BD7}"/>
                  </a:ext>
                </a:extLst>
              </p:cNvPr>
              <p:cNvSpPr>
                <a:spLocks/>
              </p:cNvSpPr>
              <p:nvPr/>
            </p:nvSpPr>
            <p:spPr bwMode="auto">
              <a:xfrm>
                <a:off x="11708248" y="1908177"/>
                <a:ext cx="112713" cy="134938"/>
              </a:xfrm>
              <a:custGeom>
                <a:avLst/>
                <a:gdLst>
                  <a:gd name="T0" fmla="*/ 42 w 71"/>
                  <a:gd name="T1" fmla="*/ 0 h 85"/>
                  <a:gd name="T2" fmla="*/ 43 w 71"/>
                  <a:gd name="T3" fmla="*/ 3 h 85"/>
                  <a:gd name="T4" fmla="*/ 50 w 71"/>
                  <a:gd name="T5" fmla="*/ 9 h 85"/>
                  <a:gd name="T6" fmla="*/ 58 w 71"/>
                  <a:gd name="T7" fmla="*/ 18 h 85"/>
                  <a:gd name="T8" fmla="*/ 66 w 71"/>
                  <a:gd name="T9" fmla="*/ 33 h 85"/>
                  <a:gd name="T10" fmla="*/ 70 w 71"/>
                  <a:gd name="T11" fmla="*/ 45 h 85"/>
                  <a:gd name="T12" fmla="*/ 71 w 71"/>
                  <a:gd name="T13" fmla="*/ 58 h 85"/>
                  <a:gd name="T14" fmla="*/ 69 w 71"/>
                  <a:gd name="T15" fmla="*/ 70 h 85"/>
                  <a:gd name="T16" fmla="*/ 63 w 71"/>
                  <a:gd name="T17" fmla="*/ 78 h 85"/>
                  <a:gd name="T18" fmla="*/ 57 w 71"/>
                  <a:gd name="T19" fmla="*/ 81 h 85"/>
                  <a:gd name="T20" fmla="*/ 45 w 71"/>
                  <a:gd name="T21" fmla="*/ 82 h 85"/>
                  <a:gd name="T22" fmla="*/ 32 w 71"/>
                  <a:gd name="T23" fmla="*/ 83 h 85"/>
                  <a:gd name="T24" fmla="*/ 22 w 71"/>
                  <a:gd name="T25" fmla="*/ 85 h 85"/>
                  <a:gd name="T26" fmla="*/ 12 w 71"/>
                  <a:gd name="T27" fmla="*/ 85 h 85"/>
                  <a:gd name="T28" fmla="*/ 4 w 71"/>
                  <a:gd name="T29" fmla="*/ 79 h 85"/>
                  <a:gd name="T30" fmla="*/ 2 w 71"/>
                  <a:gd name="T31" fmla="*/ 74 h 85"/>
                  <a:gd name="T32" fmla="*/ 0 w 71"/>
                  <a:gd name="T33" fmla="*/ 63 h 85"/>
                  <a:gd name="T34" fmla="*/ 0 w 71"/>
                  <a:gd name="T35" fmla="*/ 54 h 85"/>
                  <a:gd name="T36" fmla="*/ 0 w 71"/>
                  <a:gd name="T37" fmla="*/ 46 h 85"/>
                  <a:gd name="T38" fmla="*/ 0 w 71"/>
                  <a:gd name="T39" fmla="*/ 42 h 85"/>
                  <a:gd name="T40" fmla="*/ 18 w 71"/>
                  <a:gd name="T41" fmla="*/ 11 h 85"/>
                  <a:gd name="T42" fmla="*/ 42 w 71"/>
                  <a:gd name="T4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5">
                    <a:moveTo>
                      <a:pt x="42" y="0"/>
                    </a:moveTo>
                    <a:lnTo>
                      <a:pt x="43" y="3"/>
                    </a:lnTo>
                    <a:lnTo>
                      <a:pt x="50" y="9"/>
                    </a:lnTo>
                    <a:lnTo>
                      <a:pt x="58" y="18"/>
                    </a:lnTo>
                    <a:lnTo>
                      <a:pt x="66" y="33"/>
                    </a:lnTo>
                    <a:lnTo>
                      <a:pt x="70" y="45"/>
                    </a:lnTo>
                    <a:lnTo>
                      <a:pt x="71" y="58"/>
                    </a:lnTo>
                    <a:lnTo>
                      <a:pt x="69" y="70"/>
                    </a:lnTo>
                    <a:lnTo>
                      <a:pt x="63" y="78"/>
                    </a:lnTo>
                    <a:lnTo>
                      <a:pt x="57" y="81"/>
                    </a:lnTo>
                    <a:lnTo>
                      <a:pt x="45" y="82"/>
                    </a:lnTo>
                    <a:lnTo>
                      <a:pt x="32" y="83"/>
                    </a:lnTo>
                    <a:lnTo>
                      <a:pt x="22" y="85"/>
                    </a:lnTo>
                    <a:lnTo>
                      <a:pt x="12" y="85"/>
                    </a:lnTo>
                    <a:lnTo>
                      <a:pt x="4" y="79"/>
                    </a:lnTo>
                    <a:lnTo>
                      <a:pt x="2" y="74"/>
                    </a:lnTo>
                    <a:lnTo>
                      <a:pt x="0" y="63"/>
                    </a:lnTo>
                    <a:lnTo>
                      <a:pt x="0" y="54"/>
                    </a:lnTo>
                    <a:lnTo>
                      <a:pt x="0" y="46"/>
                    </a:lnTo>
                    <a:lnTo>
                      <a:pt x="0" y="42"/>
                    </a:lnTo>
                    <a:lnTo>
                      <a:pt x="18" y="11"/>
                    </a:lnTo>
                    <a:lnTo>
                      <a:pt x="42" y="0"/>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7" name="Freeform 770">
                <a:extLst>
                  <a:ext uri="{FF2B5EF4-FFF2-40B4-BE49-F238E27FC236}">
                    <a16:creationId xmlns:a16="http://schemas.microsoft.com/office/drawing/2014/main" id="{E2C3B38B-ECF3-445F-A8DE-CC90E9F1B909}"/>
                  </a:ext>
                </a:extLst>
              </p:cNvPr>
              <p:cNvSpPr>
                <a:spLocks/>
              </p:cNvSpPr>
              <p:nvPr/>
            </p:nvSpPr>
            <p:spPr bwMode="auto">
              <a:xfrm>
                <a:off x="11708248" y="1847852"/>
                <a:ext cx="85725" cy="60325"/>
              </a:xfrm>
              <a:custGeom>
                <a:avLst/>
                <a:gdLst>
                  <a:gd name="T0" fmla="*/ 54 w 54"/>
                  <a:gd name="T1" fmla="*/ 38 h 38"/>
                  <a:gd name="T2" fmla="*/ 2 w 54"/>
                  <a:gd name="T3" fmla="*/ 38 h 38"/>
                  <a:gd name="T4" fmla="*/ 2 w 54"/>
                  <a:gd name="T5" fmla="*/ 25 h 38"/>
                  <a:gd name="T6" fmla="*/ 2 w 54"/>
                  <a:gd name="T7" fmla="*/ 14 h 38"/>
                  <a:gd name="T8" fmla="*/ 0 w 54"/>
                  <a:gd name="T9" fmla="*/ 8 h 38"/>
                  <a:gd name="T10" fmla="*/ 0 w 54"/>
                  <a:gd name="T11" fmla="*/ 1 h 38"/>
                  <a:gd name="T12" fmla="*/ 53 w 54"/>
                  <a:gd name="T13" fmla="*/ 0 h 38"/>
                  <a:gd name="T14" fmla="*/ 54 w 54"/>
                  <a:gd name="T15" fmla="*/ 6 h 38"/>
                  <a:gd name="T16" fmla="*/ 54 w 54"/>
                  <a:gd name="T17" fmla="*/ 13 h 38"/>
                  <a:gd name="T18" fmla="*/ 54 w 54"/>
                  <a:gd name="T19" fmla="*/ 24 h 38"/>
                  <a:gd name="T20" fmla="*/ 54 w 54"/>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38">
                    <a:moveTo>
                      <a:pt x="54" y="38"/>
                    </a:moveTo>
                    <a:lnTo>
                      <a:pt x="2" y="38"/>
                    </a:lnTo>
                    <a:lnTo>
                      <a:pt x="2" y="25"/>
                    </a:lnTo>
                    <a:lnTo>
                      <a:pt x="2" y="14"/>
                    </a:lnTo>
                    <a:lnTo>
                      <a:pt x="0" y="8"/>
                    </a:lnTo>
                    <a:lnTo>
                      <a:pt x="0" y="1"/>
                    </a:lnTo>
                    <a:lnTo>
                      <a:pt x="53" y="0"/>
                    </a:lnTo>
                    <a:lnTo>
                      <a:pt x="54" y="6"/>
                    </a:lnTo>
                    <a:lnTo>
                      <a:pt x="54" y="13"/>
                    </a:lnTo>
                    <a:lnTo>
                      <a:pt x="54" y="24"/>
                    </a:lnTo>
                    <a:lnTo>
                      <a:pt x="54" y="38"/>
                    </a:lnTo>
                    <a:close/>
                  </a:path>
                </a:pathLst>
              </a:custGeom>
              <a:solidFill>
                <a:srgbClr val="E5E5E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8" name="Freeform 771">
                <a:extLst>
                  <a:ext uri="{FF2B5EF4-FFF2-40B4-BE49-F238E27FC236}">
                    <a16:creationId xmlns:a16="http://schemas.microsoft.com/office/drawing/2014/main" id="{B4F06B3C-DE54-4B6F-9A78-E134ED18CA8E}"/>
                  </a:ext>
                </a:extLst>
              </p:cNvPr>
              <p:cNvSpPr>
                <a:spLocks/>
              </p:cNvSpPr>
              <p:nvPr/>
            </p:nvSpPr>
            <p:spPr bwMode="auto">
              <a:xfrm>
                <a:off x="11455836" y="887414"/>
                <a:ext cx="357188" cy="962025"/>
              </a:xfrm>
              <a:custGeom>
                <a:avLst/>
                <a:gdLst>
                  <a:gd name="T0" fmla="*/ 146 w 225"/>
                  <a:gd name="T1" fmla="*/ 606 h 606"/>
                  <a:gd name="T2" fmla="*/ 145 w 225"/>
                  <a:gd name="T3" fmla="*/ 551 h 606"/>
                  <a:gd name="T4" fmla="*/ 141 w 225"/>
                  <a:gd name="T5" fmla="*/ 491 h 606"/>
                  <a:gd name="T6" fmla="*/ 134 w 225"/>
                  <a:gd name="T7" fmla="*/ 427 h 606"/>
                  <a:gd name="T8" fmla="*/ 123 w 225"/>
                  <a:gd name="T9" fmla="*/ 362 h 606"/>
                  <a:gd name="T10" fmla="*/ 110 w 225"/>
                  <a:gd name="T11" fmla="*/ 297 h 606"/>
                  <a:gd name="T12" fmla="*/ 92 w 225"/>
                  <a:gd name="T13" fmla="*/ 233 h 606"/>
                  <a:gd name="T14" fmla="*/ 70 w 225"/>
                  <a:gd name="T15" fmla="*/ 171 h 606"/>
                  <a:gd name="T16" fmla="*/ 52 w 225"/>
                  <a:gd name="T17" fmla="*/ 135 h 606"/>
                  <a:gd name="T18" fmla="*/ 36 w 225"/>
                  <a:gd name="T19" fmla="*/ 107 h 606"/>
                  <a:gd name="T20" fmla="*/ 21 w 225"/>
                  <a:gd name="T21" fmla="*/ 85 h 606"/>
                  <a:gd name="T22" fmla="*/ 11 w 225"/>
                  <a:gd name="T23" fmla="*/ 71 h 606"/>
                  <a:gd name="T24" fmla="*/ 3 w 225"/>
                  <a:gd name="T25" fmla="*/ 61 h 606"/>
                  <a:gd name="T26" fmla="*/ 0 w 225"/>
                  <a:gd name="T27" fmla="*/ 59 h 606"/>
                  <a:gd name="T28" fmla="*/ 1 w 225"/>
                  <a:gd name="T29" fmla="*/ 60 h 606"/>
                  <a:gd name="T30" fmla="*/ 51 w 225"/>
                  <a:gd name="T31" fmla="*/ 0 h 606"/>
                  <a:gd name="T32" fmla="*/ 56 w 225"/>
                  <a:gd name="T33" fmla="*/ 2 h 606"/>
                  <a:gd name="T34" fmla="*/ 63 w 225"/>
                  <a:gd name="T35" fmla="*/ 10 h 606"/>
                  <a:gd name="T36" fmla="*/ 75 w 225"/>
                  <a:gd name="T37" fmla="*/ 24 h 606"/>
                  <a:gd name="T38" fmla="*/ 88 w 225"/>
                  <a:gd name="T39" fmla="*/ 43 h 606"/>
                  <a:gd name="T40" fmla="*/ 104 w 225"/>
                  <a:gd name="T41" fmla="*/ 65 h 606"/>
                  <a:gd name="T42" fmla="*/ 121 w 225"/>
                  <a:gd name="T43" fmla="*/ 96 h 606"/>
                  <a:gd name="T44" fmla="*/ 138 w 225"/>
                  <a:gd name="T45" fmla="*/ 132 h 606"/>
                  <a:gd name="T46" fmla="*/ 163 w 225"/>
                  <a:gd name="T47" fmla="*/ 196 h 606"/>
                  <a:gd name="T48" fmla="*/ 183 w 225"/>
                  <a:gd name="T49" fmla="*/ 266 h 606"/>
                  <a:gd name="T50" fmla="*/ 199 w 225"/>
                  <a:gd name="T51" fmla="*/ 342 h 606"/>
                  <a:gd name="T52" fmla="*/ 213 w 225"/>
                  <a:gd name="T53" fmla="*/ 424 h 606"/>
                  <a:gd name="T54" fmla="*/ 221 w 225"/>
                  <a:gd name="T55" fmla="*/ 511 h 606"/>
                  <a:gd name="T56" fmla="*/ 225 w 225"/>
                  <a:gd name="T57" fmla="*/ 603 h 606"/>
                  <a:gd name="T58" fmla="*/ 146 w 225"/>
                  <a:gd name="T5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606">
                    <a:moveTo>
                      <a:pt x="146" y="606"/>
                    </a:moveTo>
                    <a:lnTo>
                      <a:pt x="145" y="551"/>
                    </a:lnTo>
                    <a:lnTo>
                      <a:pt x="141" y="491"/>
                    </a:lnTo>
                    <a:lnTo>
                      <a:pt x="134" y="427"/>
                    </a:lnTo>
                    <a:lnTo>
                      <a:pt x="123" y="362"/>
                    </a:lnTo>
                    <a:lnTo>
                      <a:pt x="110" y="297"/>
                    </a:lnTo>
                    <a:lnTo>
                      <a:pt x="92" y="233"/>
                    </a:lnTo>
                    <a:lnTo>
                      <a:pt x="70" y="171"/>
                    </a:lnTo>
                    <a:lnTo>
                      <a:pt x="52" y="135"/>
                    </a:lnTo>
                    <a:lnTo>
                      <a:pt x="36" y="107"/>
                    </a:lnTo>
                    <a:lnTo>
                      <a:pt x="21" y="85"/>
                    </a:lnTo>
                    <a:lnTo>
                      <a:pt x="11" y="71"/>
                    </a:lnTo>
                    <a:lnTo>
                      <a:pt x="3" y="61"/>
                    </a:lnTo>
                    <a:lnTo>
                      <a:pt x="0" y="59"/>
                    </a:lnTo>
                    <a:lnTo>
                      <a:pt x="1" y="60"/>
                    </a:lnTo>
                    <a:lnTo>
                      <a:pt x="51" y="0"/>
                    </a:lnTo>
                    <a:lnTo>
                      <a:pt x="56" y="2"/>
                    </a:lnTo>
                    <a:lnTo>
                      <a:pt x="63" y="10"/>
                    </a:lnTo>
                    <a:lnTo>
                      <a:pt x="75" y="24"/>
                    </a:lnTo>
                    <a:lnTo>
                      <a:pt x="88" y="43"/>
                    </a:lnTo>
                    <a:lnTo>
                      <a:pt x="104" y="65"/>
                    </a:lnTo>
                    <a:lnTo>
                      <a:pt x="121" y="96"/>
                    </a:lnTo>
                    <a:lnTo>
                      <a:pt x="138" y="132"/>
                    </a:lnTo>
                    <a:lnTo>
                      <a:pt x="163" y="196"/>
                    </a:lnTo>
                    <a:lnTo>
                      <a:pt x="183" y="266"/>
                    </a:lnTo>
                    <a:lnTo>
                      <a:pt x="199" y="342"/>
                    </a:lnTo>
                    <a:lnTo>
                      <a:pt x="213" y="424"/>
                    </a:lnTo>
                    <a:lnTo>
                      <a:pt x="221" y="511"/>
                    </a:lnTo>
                    <a:lnTo>
                      <a:pt x="225" y="603"/>
                    </a:lnTo>
                    <a:lnTo>
                      <a:pt x="146" y="606"/>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9" name="Freeform 772">
                <a:extLst>
                  <a:ext uri="{FF2B5EF4-FFF2-40B4-BE49-F238E27FC236}">
                    <a16:creationId xmlns:a16="http://schemas.microsoft.com/office/drawing/2014/main" id="{25CDBC86-8A82-4FF8-87CB-53837CCFE878}"/>
                  </a:ext>
                </a:extLst>
              </p:cNvPr>
              <p:cNvSpPr>
                <a:spLocks/>
              </p:cNvSpPr>
              <p:nvPr/>
            </p:nvSpPr>
            <p:spPr bwMode="auto">
              <a:xfrm>
                <a:off x="10998636" y="806452"/>
                <a:ext cx="561975" cy="903288"/>
              </a:xfrm>
              <a:custGeom>
                <a:avLst/>
                <a:gdLst>
                  <a:gd name="T0" fmla="*/ 15 w 354"/>
                  <a:gd name="T1" fmla="*/ 51 h 569"/>
                  <a:gd name="T2" fmla="*/ 174 w 354"/>
                  <a:gd name="T3" fmla="*/ 0 h 569"/>
                  <a:gd name="T4" fmla="*/ 354 w 354"/>
                  <a:gd name="T5" fmla="*/ 59 h 569"/>
                  <a:gd name="T6" fmla="*/ 338 w 354"/>
                  <a:gd name="T7" fmla="*/ 558 h 569"/>
                  <a:gd name="T8" fmla="*/ 0 w 354"/>
                  <a:gd name="T9" fmla="*/ 569 h 569"/>
                  <a:gd name="T10" fmla="*/ 15 w 354"/>
                  <a:gd name="T11" fmla="*/ 51 h 569"/>
                </a:gdLst>
                <a:ahLst/>
                <a:cxnLst>
                  <a:cxn ang="0">
                    <a:pos x="T0" y="T1"/>
                  </a:cxn>
                  <a:cxn ang="0">
                    <a:pos x="T2" y="T3"/>
                  </a:cxn>
                  <a:cxn ang="0">
                    <a:pos x="T4" y="T5"/>
                  </a:cxn>
                  <a:cxn ang="0">
                    <a:pos x="T6" y="T7"/>
                  </a:cxn>
                  <a:cxn ang="0">
                    <a:pos x="T8" y="T9"/>
                  </a:cxn>
                  <a:cxn ang="0">
                    <a:pos x="T10" y="T11"/>
                  </a:cxn>
                </a:cxnLst>
                <a:rect l="0" t="0" r="r" b="b"/>
                <a:pathLst>
                  <a:path w="354" h="569">
                    <a:moveTo>
                      <a:pt x="15" y="51"/>
                    </a:moveTo>
                    <a:lnTo>
                      <a:pt x="174" y="0"/>
                    </a:lnTo>
                    <a:lnTo>
                      <a:pt x="354" y="59"/>
                    </a:lnTo>
                    <a:lnTo>
                      <a:pt x="338" y="558"/>
                    </a:lnTo>
                    <a:lnTo>
                      <a:pt x="0" y="569"/>
                    </a:lnTo>
                    <a:lnTo>
                      <a:pt x="15" y="5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0" name="Freeform 773">
                <a:extLst>
                  <a:ext uri="{FF2B5EF4-FFF2-40B4-BE49-F238E27FC236}">
                    <a16:creationId xmlns:a16="http://schemas.microsoft.com/office/drawing/2014/main" id="{A5879FDA-7B87-4438-8E7A-9BB4CD059D15}"/>
                  </a:ext>
                </a:extLst>
              </p:cNvPr>
              <p:cNvSpPr>
                <a:spLocks/>
              </p:cNvSpPr>
              <p:nvPr/>
            </p:nvSpPr>
            <p:spPr bwMode="auto">
              <a:xfrm>
                <a:off x="11173261" y="862014"/>
                <a:ext cx="161925" cy="874713"/>
              </a:xfrm>
              <a:custGeom>
                <a:avLst/>
                <a:gdLst>
                  <a:gd name="T0" fmla="*/ 55 w 102"/>
                  <a:gd name="T1" fmla="*/ 0 h 551"/>
                  <a:gd name="T2" fmla="*/ 0 w 102"/>
                  <a:gd name="T3" fmla="*/ 473 h 551"/>
                  <a:gd name="T4" fmla="*/ 47 w 102"/>
                  <a:gd name="T5" fmla="*/ 551 h 551"/>
                  <a:gd name="T6" fmla="*/ 102 w 102"/>
                  <a:gd name="T7" fmla="*/ 468 h 551"/>
                  <a:gd name="T8" fmla="*/ 71 w 102"/>
                  <a:gd name="T9" fmla="*/ 0 h 551"/>
                  <a:gd name="T10" fmla="*/ 55 w 102"/>
                  <a:gd name="T11" fmla="*/ 0 h 551"/>
                </a:gdLst>
                <a:ahLst/>
                <a:cxnLst>
                  <a:cxn ang="0">
                    <a:pos x="T0" y="T1"/>
                  </a:cxn>
                  <a:cxn ang="0">
                    <a:pos x="T2" y="T3"/>
                  </a:cxn>
                  <a:cxn ang="0">
                    <a:pos x="T4" y="T5"/>
                  </a:cxn>
                  <a:cxn ang="0">
                    <a:pos x="T6" y="T7"/>
                  </a:cxn>
                  <a:cxn ang="0">
                    <a:pos x="T8" y="T9"/>
                  </a:cxn>
                  <a:cxn ang="0">
                    <a:pos x="T10" y="T11"/>
                  </a:cxn>
                </a:cxnLst>
                <a:rect l="0" t="0" r="r" b="b"/>
                <a:pathLst>
                  <a:path w="102" h="551">
                    <a:moveTo>
                      <a:pt x="55" y="0"/>
                    </a:moveTo>
                    <a:lnTo>
                      <a:pt x="0" y="473"/>
                    </a:lnTo>
                    <a:lnTo>
                      <a:pt x="47" y="551"/>
                    </a:lnTo>
                    <a:lnTo>
                      <a:pt x="102" y="468"/>
                    </a:lnTo>
                    <a:lnTo>
                      <a:pt x="71"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1" name="Freeform 774">
                <a:extLst>
                  <a:ext uri="{FF2B5EF4-FFF2-40B4-BE49-F238E27FC236}">
                    <a16:creationId xmlns:a16="http://schemas.microsoft.com/office/drawing/2014/main" id="{53769103-D047-4AF9-A223-F38EDCADAE18}"/>
                  </a:ext>
                </a:extLst>
              </p:cNvPr>
              <p:cNvSpPr>
                <a:spLocks/>
              </p:cNvSpPr>
              <p:nvPr/>
            </p:nvSpPr>
            <p:spPr bwMode="auto">
              <a:xfrm>
                <a:off x="11217711" y="808039"/>
                <a:ext cx="114300" cy="76200"/>
              </a:xfrm>
              <a:custGeom>
                <a:avLst/>
                <a:gdLst>
                  <a:gd name="T0" fmla="*/ 72 w 72"/>
                  <a:gd name="T1" fmla="*/ 11 h 48"/>
                  <a:gd name="T2" fmla="*/ 70 w 72"/>
                  <a:gd name="T3" fmla="*/ 19 h 48"/>
                  <a:gd name="T4" fmla="*/ 64 w 72"/>
                  <a:gd name="T5" fmla="*/ 30 h 48"/>
                  <a:gd name="T6" fmla="*/ 56 w 72"/>
                  <a:gd name="T7" fmla="*/ 39 h 48"/>
                  <a:gd name="T8" fmla="*/ 47 w 72"/>
                  <a:gd name="T9" fmla="*/ 46 h 48"/>
                  <a:gd name="T10" fmla="*/ 35 w 72"/>
                  <a:gd name="T11" fmla="*/ 48 h 48"/>
                  <a:gd name="T12" fmla="*/ 24 w 72"/>
                  <a:gd name="T13" fmla="*/ 44 h 48"/>
                  <a:gd name="T14" fmla="*/ 15 w 72"/>
                  <a:gd name="T15" fmla="*/ 38 h 48"/>
                  <a:gd name="T16" fmla="*/ 7 w 72"/>
                  <a:gd name="T17" fmla="*/ 28 h 48"/>
                  <a:gd name="T18" fmla="*/ 3 w 72"/>
                  <a:gd name="T19" fmla="*/ 18 h 48"/>
                  <a:gd name="T20" fmla="*/ 0 w 72"/>
                  <a:gd name="T21" fmla="*/ 10 h 48"/>
                  <a:gd name="T22" fmla="*/ 3 w 72"/>
                  <a:gd name="T23" fmla="*/ 4 h 48"/>
                  <a:gd name="T24" fmla="*/ 8 w 72"/>
                  <a:gd name="T25" fmla="*/ 2 h 48"/>
                  <a:gd name="T26" fmla="*/ 15 w 72"/>
                  <a:gd name="T27" fmla="*/ 0 h 48"/>
                  <a:gd name="T28" fmla="*/ 26 w 72"/>
                  <a:gd name="T29" fmla="*/ 0 h 48"/>
                  <a:gd name="T30" fmla="*/ 36 w 72"/>
                  <a:gd name="T31" fmla="*/ 0 h 48"/>
                  <a:gd name="T32" fmla="*/ 48 w 72"/>
                  <a:gd name="T33" fmla="*/ 2 h 48"/>
                  <a:gd name="T34" fmla="*/ 58 w 72"/>
                  <a:gd name="T35" fmla="*/ 2 h 48"/>
                  <a:gd name="T36" fmla="*/ 66 w 72"/>
                  <a:gd name="T37" fmla="*/ 3 h 48"/>
                  <a:gd name="T38" fmla="*/ 71 w 72"/>
                  <a:gd name="T39" fmla="*/ 6 h 48"/>
                  <a:gd name="T40" fmla="*/ 72 w 72"/>
                  <a:gd name="T41"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48">
                    <a:moveTo>
                      <a:pt x="72" y="11"/>
                    </a:moveTo>
                    <a:lnTo>
                      <a:pt x="70" y="19"/>
                    </a:lnTo>
                    <a:lnTo>
                      <a:pt x="64" y="30"/>
                    </a:lnTo>
                    <a:lnTo>
                      <a:pt x="56" y="39"/>
                    </a:lnTo>
                    <a:lnTo>
                      <a:pt x="47" y="46"/>
                    </a:lnTo>
                    <a:lnTo>
                      <a:pt x="35" y="48"/>
                    </a:lnTo>
                    <a:lnTo>
                      <a:pt x="24" y="44"/>
                    </a:lnTo>
                    <a:lnTo>
                      <a:pt x="15" y="38"/>
                    </a:lnTo>
                    <a:lnTo>
                      <a:pt x="7" y="28"/>
                    </a:lnTo>
                    <a:lnTo>
                      <a:pt x="3" y="18"/>
                    </a:lnTo>
                    <a:lnTo>
                      <a:pt x="0" y="10"/>
                    </a:lnTo>
                    <a:lnTo>
                      <a:pt x="3" y="4"/>
                    </a:lnTo>
                    <a:lnTo>
                      <a:pt x="8" y="2"/>
                    </a:lnTo>
                    <a:lnTo>
                      <a:pt x="15" y="0"/>
                    </a:lnTo>
                    <a:lnTo>
                      <a:pt x="26" y="0"/>
                    </a:lnTo>
                    <a:lnTo>
                      <a:pt x="36" y="0"/>
                    </a:lnTo>
                    <a:lnTo>
                      <a:pt x="48" y="2"/>
                    </a:lnTo>
                    <a:lnTo>
                      <a:pt x="58" y="2"/>
                    </a:lnTo>
                    <a:lnTo>
                      <a:pt x="66" y="3"/>
                    </a:lnTo>
                    <a:lnTo>
                      <a:pt x="71" y="6"/>
                    </a:lnTo>
                    <a:lnTo>
                      <a:pt x="72" y="11"/>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2" name="Freeform 775">
                <a:extLst>
                  <a:ext uri="{FF2B5EF4-FFF2-40B4-BE49-F238E27FC236}">
                    <a16:creationId xmlns:a16="http://schemas.microsoft.com/office/drawing/2014/main" id="{C2ADE13A-21B9-4067-824C-0CECA57A86B9}"/>
                  </a:ext>
                </a:extLst>
              </p:cNvPr>
              <p:cNvSpPr>
                <a:spLocks/>
              </p:cNvSpPr>
              <p:nvPr/>
            </p:nvSpPr>
            <p:spPr bwMode="auto">
              <a:xfrm>
                <a:off x="11162148" y="792164"/>
                <a:ext cx="112713" cy="103188"/>
              </a:xfrm>
              <a:custGeom>
                <a:avLst/>
                <a:gdLst>
                  <a:gd name="T0" fmla="*/ 0 w 71"/>
                  <a:gd name="T1" fmla="*/ 29 h 65"/>
                  <a:gd name="T2" fmla="*/ 30 w 71"/>
                  <a:gd name="T3" fmla="*/ 65 h 65"/>
                  <a:gd name="T4" fmla="*/ 71 w 71"/>
                  <a:gd name="T5" fmla="*/ 9 h 65"/>
                  <a:gd name="T6" fmla="*/ 26 w 71"/>
                  <a:gd name="T7" fmla="*/ 0 h 65"/>
                  <a:gd name="T8" fmla="*/ 0 w 71"/>
                  <a:gd name="T9" fmla="*/ 29 h 65"/>
                </a:gdLst>
                <a:ahLst/>
                <a:cxnLst>
                  <a:cxn ang="0">
                    <a:pos x="T0" y="T1"/>
                  </a:cxn>
                  <a:cxn ang="0">
                    <a:pos x="T2" y="T3"/>
                  </a:cxn>
                  <a:cxn ang="0">
                    <a:pos x="T4" y="T5"/>
                  </a:cxn>
                  <a:cxn ang="0">
                    <a:pos x="T6" y="T7"/>
                  </a:cxn>
                  <a:cxn ang="0">
                    <a:pos x="T8" y="T9"/>
                  </a:cxn>
                </a:cxnLst>
                <a:rect l="0" t="0" r="r" b="b"/>
                <a:pathLst>
                  <a:path w="71" h="65">
                    <a:moveTo>
                      <a:pt x="0" y="29"/>
                    </a:moveTo>
                    <a:lnTo>
                      <a:pt x="30" y="65"/>
                    </a:lnTo>
                    <a:lnTo>
                      <a:pt x="71" y="9"/>
                    </a:lnTo>
                    <a:lnTo>
                      <a:pt x="26" y="0"/>
                    </a:lnTo>
                    <a:lnTo>
                      <a:pt x="0"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3" name="Freeform 776">
                <a:extLst>
                  <a:ext uri="{FF2B5EF4-FFF2-40B4-BE49-F238E27FC236}">
                    <a16:creationId xmlns:a16="http://schemas.microsoft.com/office/drawing/2014/main" id="{601E2475-6875-4B86-87E7-2EAAB5B45E31}"/>
                  </a:ext>
                </a:extLst>
              </p:cNvPr>
              <p:cNvSpPr>
                <a:spLocks/>
              </p:cNvSpPr>
              <p:nvPr/>
            </p:nvSpPr>
            <p:spPr bwMode="auto">
              <a:xfrm>
                <a:off x="11274861" y="795339"/>
                <a:ext cx="115888" cy="101600"/>
              </a:xfrm>
              <a:custGeom>
                <a:avLst/>
                <a:gdLst>
                  <a:gd name="T0" fmla="*/ 0 w 73"/>
                  <a:gd name="T1" fmla="*/ 7 h 64"/>
                  <a:gd name="T2" fmla="*/ 52 w 73"/>
                  <a:gd name="T3" fmla="*/ 64 h 64"/>
                  <a:gd name="T4" fmla="*/ 73 w 73"/>
                  <a:gd name="T5" fmla="*/ 27 h 64"/>
                  <a:gd name="T6" fmla="*/ 46 w 73"/>
                  <a:gd name="T7" fmla="*/ 0 h 64"/>
                  <a:gd name="T8" fmla="*/ 0 w 73"/>
                  <a:gd name="T9" fmla="*/ 7 h 64"/>
                </a:gdLst>
                <a:ahLst/>
                <a:cxnLst>
                  <a:cxn ang="0">
                    <a:pos x="T0" y="T1"/>
                  </a:cxn>
                  <a:cxn ang="0">
                    <a:pos x="T2" y="T3"/>
                  </a:cxn>
                  <a:cxn ang="0">
                    <a:pos x="T4" y="T5"/>
                  </a:cxn>
                  <a:cxn ang="0">
                    <a:pos x="T6" y="T7"/>
                  </a:cxn>
                  <a:cxn ang="0">
                    <a:pos x="T8" y="T9"/>
                  </a:cxn>
                </a:cxnLst>
                <a:rect l="0" t="0" r="r" b="b"/>
                <a:pathLst>
                  <a:path w="73" h="64">
                    <a:moveTo>
                      <a:pt x="0" y="7"/>
                    </a:moveTo>
                    <a:lnTo>
                      <a:pt x="52" y="64"/>
                    </a:lnTo>
                    <a:lnTo>
                      <a:pt x="73" y="27"/>
                    </a:lnTo>
                    <a:lnTo>
                      <a:pt x="46" y="0"/>
                    </a:lnTo>
                    <a:lnTo>
                      <a:pt x="0" y="7"/>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4" name="Freeform 777">
                <a:extLst>
                  <a:ext uri="{FF2B5EF4-FFF2-40B4-BE49-F238E27FC236}">
                    <a16:creationId xmlns:a16="http://schemas.microsoft.com/office/drawing/2014/main" id="{5E7416EA-7D30-4C9A-AAD4-3B7D93C1A1F3}"/>
                  </a:ext>
                </a:extLst>
              </p:cNvPr>
              <p:cNvSpPr>
                <a:spLocks/>
              </p:cNvSpPr>
              <p:nvPr/>
            </p:nvSpPr>
            <p:spPr bwMode="auto">
              <a:xfrm>
                <a:off x="11357411" y="1112839"/>
                <a:ext cx="146050" cy="44450"/>
              </a:xfrm>
              <a:custGeom>
                <a:avLst/>
                <a:gdLst>
                  <a:gd name="T0" fmla="*/ 92 w 92"/>
                  <a:gd name="T1" fmla="*/ 28 h 28"/>
                  <a:gd name="T2" fmla="*/ 0 w 92"/>
                  <a:gd name="T3" fmla="*/ 26 h 28"/>
                  <a:gd name="T4" fmla="*/ 2 w 92"/>
                  <a:gd name="T5" fmla="*/ 0 h 28"/>
                  <a:gd name="T6" fmla="*/ 92 w 92"/>
                  <a:gd name="T7" fmla="*/ 1 h 28"/>
                  <a:gd name="T8" fmla="*/ 92 w 92"/>
                  <a:gd name="T9" fmla="*/ 28 h 28"/>
                </a:gdLst>
                <a:ahLst/>
                <a:cxnLst>
                  <a:cxn ang="0">
                    <a:pos x="T0" y="T1"/>
                  </a:cxn>
                  <a:cxn ang="0">
                    <a:pos x="T2" y="T3"/>
                  </a:cxn>
                  <a:cxn ang="0">
                    <a:pos x="T4" y="T5"/>
                  </a:cxn>
                  <a:cxn ang="0">
                    <a:pos x="T6" y="T7"/>
                  </a:cxn>
                  <a:cxn ang="0">
                    <a:pos x="T8" y="T9"/>
                  </a:cxn>
                </a:cxnLst>
                <a:rect l="0" t="0" r="r" b="b"/>
                <a:pathLst>
                  <a:path w="92" h="28">
                    <a:moveTo>
                      <a:pt x="92" y="28"/>
                    </a:moveTo>
                    <a:lnTo>
                      <a:pt x="0" y="26"/>
                    </a:lnTo>
                    <a:lnTo>
                      <a:pt x="2" y="0"/>
                    </a:lnTo>
                    <a:lnTo>
                      <a:pt x="92" y="1"/>
                    </a:lnTo>
                    <a:lnTo>
                      <a:pt x="92" y="28"/>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5" name="Freeform 778">
                <a:extLst>
                  <a:ext uri="{FF2B5EF4-FFF2-40B4-BE49-F238E27FC236}">
                    <a16:creationId xmlns:a16="http://schemas.microsoft.com/office/drawing/2014/main" id="{6412F9C5-2D71-41D9-B275-7038B5CF6D73}"/>
                  </a:ext>
                </a:extLst>
              </p:cNvPr>
              <p:cNvSpPr>
                <a:spLocks/>
              </p:cNvSpPr>
              <p:nvPr/>
            </p:nvSpPr>
            <p:spPr bwMode="auto">
              <a:xfrm>
                <a:off x="10763686" y="963614"/>
                <a:ext cx="95250" cy="88900"/>
              </a:xfrm>
              <a:custGeom>
                <a:avLst/>
                <a:gdLst>
                  <a:gd name="T0" fmla="*/ 51 w 60"/>
                  <a:gd name="T1" fmla="*/ 56 h 56"/>
                  <a:gd name="T2" fmla="*/ 0 w 60"/>
                  <a:gd name="T3" fmla="*/ 45 h 56"/>
                  <a:gd name="T4" fmla="*/ 4 w 60"/>
                  <a:gd name="T5" fmla="*/ 27 h 56"/>
                  <a:gd name="T6" fmla="*/ 6 w 60"/>
                  <a:gd name="T7" fmla="*/ 13 h 56"/>
                  <a:gd name="T8" fmla="*/ 9 w 60"/>
                  <a:gd name="T9" fmla="*/ 4 h 56"/>
                  <a:gd name="T10" fmla="*/ 9 w 60"/>
                  <a:gd name="T11" fmla="*/ 0 h 56"/>
                  <a:gd name="T12" fmla="*/ 60 w 60"/>
                  <a:gd name="T13" fmla="*/ 13 h 56"/>
                  <a:gd name="T14" fmla="*/ 60 w 60"/>
                  <a:gd name="T15" fmla="*/ 16 h 56"/>
                  <a:gd name="T16" fmla="*/ 57 w 60"/>
                  <a:gd name="T17" fmla="*/ 25 h 56"/>
                  <a:gd name="T18" fmla="*/ 55 w 60"/>
                  <a:gd name="T19" fmla="*/ 39 h 56"/>
                  <a:gd name="T20" fmla="*/ 51 w 60"/>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56">
                    <a:moveTo>
                      <a:pt x="51" y="56"/>
                    </a:moveTo>
                    <a:lnTo>
                      <a:pt x="0" y="45"/>
                    </a:lnTo>
                    <a:lnTo>
                      <a:pt x="4" y="27"/>
                    </a:lnTo>
                    <a:lnTo>
                      <a:pt x="6" y="13"/>
                    </a:lnTo>
                    <a:lnTo>
                      <a:pt x="9" y="4"/>
                    </a:lnTo>
                    <a:lnTo>
                      <a:pt x="9" y="0"/>
                    </a:lnTo>
                    <a:lnTo>
                      <a:pt x="60" y="13"/>
                    </a:lnTo>
                    <a:lnTo>
                      <a:pt x="60" y="16"/>
                    </a:lnTo>
                    <a:lnTo>
                      <a:pt x="57" y="25"/>
                    </a:lnTo>
                    <a:lnTo>
                      <a:pt x="55" y="39"/>
                    </a:lnTo>
                    <a:lnTo>
                      <a:pt x="51" y="56"/>
                    </a:lnTo>
                    <a:close/>
                  </a:path>
                </a:pathLst>
              </a:custGeom>
              <a:solidFill>
                <a:srgbClr val="E5E5E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6" name="Freeform 779">
                <a:extLst>
                  <a:ext uri="{FF2B5EF4-FFF2-40B4-BE49-F238E27FC236}">
                    <a16:creationId xmlns:a16="http://schemas.microsoft.com/office/drawing/2014/main" id="{72B74585-CD9F-4225-B699-33121E13FF28}"/>
                  </a:ext>
                </a:extLst>
              </p:cNvPr>
              <p:cNvSpPr>
                <a:spLocks/>
              </p:cNvSpPr>
              <p:nvPr/>
            </p:nvSpPr>
            <p:spPr bwMode="auto">
              <a:xfrm>
                <a:off x="10703361" y="901702"/>
                <a:ext cx="388938" cy="595313"/>
              </a:xfrm>
              <a:custGeom>
                <a:avLst/>
                <a:gdLst>
                  <a:gd name="T0" fmla="*/ 70 w 245"/>
                  <a:gd name="T1" fmla="*/ 375 h 375"/>
                  <a:gd name="T2" fmla="*/ 54 w 245"/>
                  <a:gd name="T3" fmla="*/ 372 h 375"/>
                  <a:gd name="T4" fmla="*/ 38 w 245"/>
                  <a:gd name="T5" fmla="*/ 365 h 375"/>
                  <a:gd name="T6" fmla="*/ 24 w 245"/>
                  <a:gd name="T7" fmla="*/ 353 h 375"/>
                  <a:gd name="T8" fmla="*/ 14 w 245"/>
                  <a:gd name="T9" fmla="*/ 337 h 375"/>
                  <a:gd name="T10" fmla="*/ 6 w 245"/>
                  <a:gd name="T11" fmla="*/ 316 h 375"/>
                  <a:gd name="T12" fmla="*/ 2 w 245"/>
                  <a:gd name="T13" fmla="*/ 289 h 375"/>
                  <a:gd name="T14" fmla="*/ 0 w 245"/>
                  <a:gd name="T15" fmla="*/ 258 h 375"/>
                  <a:gd name="T16" fmla="*/ 3 w 245"/>
                  <a:gd name="T17" fmla="*/ 220 h 375"/>
                  <a:gd name="T18" fmla="*/ 7 w 245"/>
                  <a:gd name="T19" fmla="*/ 182 h 375"/>
                  <a:gd name="T20" fmla="*/ 12 w 245"/>
                  <a:gd name="T21" fmla="*/ 146 h 375"/>
                  <a:gd name="T22" fmla="*/ 19 w 245"/>
                  <a:gd name="T23" fmla="*/ 111 h 375"/>
                  <a:gd name="T24" fmla="*/ 24 w 245"/>
                  <a:gd name="T25" fmla="*/ 82 h 375"/>
                  <a:gd name="T26" fmla="*/ 102 w 245"/>
                  <a:gd name="T27" fmla="*/ 98 h 375"/>
                  <a:gd name="T28" fmla="*/ 93 w 245"/>
                  <a:gd name="T29" fmla="*/ 145 h 375"/>
                  <a:gd name="T30" fmla="*/ 86 w 245"/>
                  <a:gd name="T31" fmla="*/ 185 h 375"/>
                  <a:gd name="T32" fmla="*/ 82 w 245"/>
                  <a:gd name="T33" fmla="*/ 218 h 375"/>
                  <a:gd name="T34" fmla="*/ 79 w 245"/>
                  <a:gd name="T35" fmla="*/ 245 h 375"/>
                  <a:gd name="T36" fmla="*/ 79 w 245"/>
                  <a:gd name="T37" fmla="*/ 266 h 375"/>
                  <a:gd name="T38" fmla="*/ 79 w 245"/>
                  <a:gd name="T39" fmla="*/ 283 h 375"/>
                  <a:gd name="T40" fmla="*/ 89 w 245"/>
                  <a:gd name="T41" fmla="*/ 268 h 375"/>
                  <a:gd name="T42" fmla="*/ 98 w 245"/>
                  <a:gd name="T43" fmla="*/ 248 h 375"/>
                  <a:gd name="T44" fmla="*/ 110 w 245"/>
                  <a:gd name="T45" fmla="*/ 221 h 375"/>
                  <a:gd name="T46" fmla="*/ 121 w 245"/>
                  <a:gd name="T47" fmla="*/ 187 h 375"/>
                  <a:gd name="T48" fmla="*/ 134 w 245"/>
                  <a:gd name="T49" fmla="*/ 146 h 375"/>
                  <a:gd name="T50" fmla="*/ 142 w 245"/>
                  <a:gd name="T51" fmla="*/ 115 h 375"/>
                  <a:gd name="T52" fmla="*/ 150 w 245"/>
                  <a:gd name="T53" fmla="*/ 84 h 375"/>
                  <a:gd name="T54" fmla="*/ 157 w 245"/>
                  <a:gd name="T55" fmla="*/ 58 h 375"/>
                  <a:gd name="T56" fmla="*/ 161 w 245"/>
                  <a:gd name="T57" fmla="*/ 35 h 375"/>
                  <a:gd name="T58" fmla="*/ 165 w 245"/>
                  <a:gd name="T59" fmla="*/ 16 h 375"/>
                  <a:gd name="T60" fmla="*/ 168 w 245"/>
                  <a:gd name="T61" fmla="*/ 4 h 375"/>
                  <a:gd name="T62" fmla="*/ 169 w 245"/>
                  <a:gd name="T63" fmla="*/ 0 h 375"/>
                  <a:gd name="T64" fmla="*/ 245 w 245"/>
                  <a:gd name="T65" fmla="*/ 14 h 375"/>
                  <a:gd name="T66" fmla="*/ 245 w 245"/>
                  <a:gd name="T67" fmla="*/ 19 h 375"/>
                  <a:gd name="T68" fmla="*/ 243 w 245"/>
                  <a:gd name="T69" fmla="*/ 30 h 375"/>
                  <a:gd name="T70" fmla="*/ 240 w 245"/>
                  <a:gd name="T71" fmla="*/ 46 h 375"/>
                  <a:gd name="T72" fmla="*/ 234 w 245"/>
                  <a:gd name="T73" fmla="*/ 67 h 375"/>
                  <a:gd name="T74" fmla="*/ 229 w 245"/>
                  <a:gd name="T75" fmla="*/ 92 h 375"/>
                  <a:gd name="T76" fmla="*/ 222 w 245"/>
                  <a:gd name="T77" fmla="*/ 119 h 375"/>
                  <a:gd name="T78" fmla="*/ 214 w 245"/>
                  <a:gd name="T79" fmla="*/ 149 h 375"/>
                  <a:gd name="T80" fmla="*/ 206 w 245"/>
                  <a:gd name="T81" fmla="*/ 179 h 375"/>
                  <a:gd name="T82" fmla="*/ 190 w 245"/>
                  <a:gd name="T83" fmla="*/ 232 h 375"/>
                  <a:gd name="T84" fmla="*/ 173 w 245"/>
                  <a:gd name="T85" fmla="*/ 274 h 375"/>
                  <a:gd name="T86" fmla="*/ 156 w 245"/>
                  <a:gd name="T87" fmla="*/ 309 h 375"/>
                  <a:gd name="T88" fmla="*/ 137 w 245"/>
                  <a:gd name="T89" fmla="*/ 336 h 375"/>
                  <a:gd name="T90" fmla="*/ 118 w 245"/>
                  <a:gd name="T91" fmla="*/ 356 h 375"/>
                  <a:gd name="T92" fmla="*/ 98 w 245"/>
                  <a:gd name="T93" fmla="*/ 369 h 375"/>
                  <a:gd name="T94" fmla="*/ 77 w 245"/>
                  <a:gd name="T95" fmla="*/ 375 h 375"/>
                  <a:gd name="T96" fmla="*/ 70 w 245"/>
                  <a:gd name="T9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375">
                    <a:moveTo>
                      <a:pt x="70" y="375"/>
                    </a:moveTo>
                    <a:lnTo>
                      <a:pt x="54" y="372"/>
                    </a:lnTo>
                    <a:lnTo>
                      <a:pt x="38" y="365"/>
                    </a:lnTo>
                    <a:lnTo>
                      <a:pt x="24" y="353"/>
                    </a:lnTo>
                    <a:lnTo>
                      <a:pt x="14" y="337"/>
                    </a:lnTo>
                    <a:lnTo>
                      <a:pt x="6" y="316"/>
                    </a:lnTo>
                    <a:lnTo>
                      <a:pt x="2" y="289"/>
                    </a:lnTo>
                    <a:lnTo>
                      <a:pt x="0" y="258"/>
                    </a:lnTo>
                    <a:lnTo>
                      <a:pt x="3" y="220"/>
                    </a:lnTo>
                    <a:lnTo>
                      <a:pt x="7" y="182"/>
                    </a:lnTo>
                    <a:lnTo>
                      <a:pt x="12" y="146"/>
                    </a:lnTo>
                    <a:lnTo>
                      <a:pt x="19" y="111"/>
                    </a:lnTo>
                    <a:lnTo>
                      <a:pt x="24" y="82"/>
                    </a:lnTo>
                    <a:lnTo>
                      <a:pt x="102" y="98"/>
                    </a:lnTo>
                    <a:lnTo>
                      <a:pt x="93" y="145"/>
                    </a:lnTo>
                    <a:lnTo>
                      <a:pt x="86" y="185"/>
                    </a:lnTo>
                    <a:lnTo>
                      <a:pt x="82" y="218"/>
                    </a:lnTo>
                    <a:lnTo>
                      <a:pt x="79" y="245"/>
                    </a:lnTo>
                    <a:lnTo>
                      <a:pt x="79" y="266"/>
                    </a:lnTo>
                    <a:lnTo>
                      <a:pt x="79" y="283"/>
                    </a:lnTo>
                    <a:lnTo>
                      <a:pt x="89" y="268"/>
                    </a:lnTo>
                    <a:lnTo>
                      <a:pt x="98" y="248"/>
                    </a:lnTo>
                    <a:lnTo>
                      <a:pt x="110" y="221"/>
                    </a:lnTo>
                    <a:lnTo>
                      <a:pt x="121" y="187"/>
                    </a:lnTo>
                    <a:lnTo>
                      <a:pt x="134" y="146"/>
                    </a:lnTo>
                    <a:lnTo>
                      <a:pt x="142" y="115"/>
                    </a:lnTo>
                    <a:lnTo>
                      <a:pt x="150" y="84"/>
                    </a:lnTo>
                    <a:lnTo>
                      <a:pt x="157" y="58"/>
                    </a:lnTo>
                    <a:lnTo>
                      <a:pt x="161" y="35"/>
                    </a:lnTo>
                    <a:lnTo>
                      <a:pt x="165" y="16"/>
                    </a:lnTo>
                    <a:lnTo>
                      <a:pt x="168" y="4"/>
                    </a:lnTo>
                    <a:lnTo>
                      <a:pt x="169" y="0"/>
                    </a:lnTo>
                    <a:lnTo>
                      <a:pt x="245" y="14"/>
                    </a:lnTo>
                    <a:lnTo>
                      <a:pt x="245" y="19"/>
                    </a:lnTo>
                    <a:lnTo>
                      <a:pt x="243" y="30"/>
                    </a:lnTo>
                    <a:lnTo>
                      <a:pt x="240" y="46"/>
                    </a:lnTo>
                    <a:lnTo>
                      <a:pt x="234" y="67"/>
                    </a:lnTo>
                    <a:lnTo>
                      <a:pt x="229" y="92"/>
                    </a:lnTo>
                    <a:lnTo>
                      <a:pt x="222" y="119"/>
                    </a:lnTo>
                    <a:lnTo>
                      <a:pt x="214" y="149"/>
                    </a:lnTo>
                    <a:lnTo>
                      <a:pt x="206" y="179"/>
                    </a:lnTo>
                    <a:lnTo>
                      <a:pt x="190" y="232"/>
                    </a:lnTo>
                    <a:lnTo>
                      <a:pt x="173" y="274"/>
                    </a:lnTo>
                    <a:lnTo>
                      <a:pt x="156" y="309"/>
                    </a:lnTo>
                    <a:lnTo>
                      <a:pt x="137" y="336"/>
                    </a:lnTo>
                    <a:lnTo>
                      <a:pt x="118" y="356"/>
                    </a:lnTo>
                    <a:lnTo>
                      <a:pt x="98" y="369"/>
                    </a:lnTo>
                    <a:lnTo>
                      <a:pt x="77" y="375"/>
                    </a:lnTo>
                    <a:lnTo>
                      <a:pt x="70" y="375"/>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7" name="Freeform 780">
                <a:extLst>
                  <a:ext uri="{FF2B5EF4-FFF2-40B4-BE49-F238E27FC236}">
                    <a16:creationId xmlns:a16="http://schemas.microsoft.com/office/drawing/2014/main" id="{72459CCE-6E9E-48E4-AFD9-400477C6C9AC}"/>
                  </a:ext>
                </a:extLst>
              </p:cNvPr>
              <p:cNvSpPr>
                <a:spLocks/>
              </p:cNvSpPr>
              <p:nvPr/>
            </p:nvSpPr>
            <p:spPr bwMode="auto">
              <a:xfrm>
                <a:off x="10966886" y="844552"/>
                <a:ext cx="304800" cy="977900"/>
              </a:xfrm>
              <a:custGeom>
                <a:avLst/>
                <a:gdLst>
                  <a:gd name="T0" fmla="*/ 102 w 192"/>
                  <a:gd name="T1" fmla="*/ 0 h 616"/>
                  <a:gd name="T2" fmla="*/ 0 w 192"/>
                  <a:gd name="T3" fmla="*/ 29 h 616"/>
                  <a:gd name="T4" fmla="*/ 6 w 192"/>
                  <a:gd name="T5" fmla="*/ 613 h 616"/>
                  <a:gd name="T6" fmla="*/ 185 w 192"/>
                  <a:gd name="T7" fmla="*/ 616 h 616"/>
                  <a:gd name="T8" fmla="*/ 192 w 192"/>
                  <a:gd name="T9" fmla="*/ 340 h 616"/>
                  <a:gd name="T10" fmla="*/ 102 w 192"/>
                  <a:gd name="T11" fmla="*/ 0 h 616"/>
                </a:gdLst>
                <a:ahLst/>
                <a:cxnLst>
                  <a:cxn ang="0">
                    <a:pos x="T0" y="T1"/>
                  </a:cxn>
                  <a:cxn ang="0">
                    <a:pos x="T2" y="T3"/>
                  </a:cxn>
                  <a:cxn ang="0">
                    <a:pos x="T4" y="T5"/>
                  </a:cxn>
                  <a:cxn ang="0">
                    <a:pos x="T6" y="T7"/>
                  </a:cxn>
                  <a:cxn ang="0">
                    <a:pos x="T8" y="T9"/>
                  </a:cxn>
                  <a:cxn ang="0">
                    <a:pos x="T10" y="T11"/>
                  </a:cxn>
                </a:cxnLst>
                <a:rect l="0" t="0" r="r" b="b"/>
                <a:pathLst>
                  <a:path w="192" h="616">
                    <a:moveTo>
                      <a:pt x="102" y="0"/>
                    </a:moveTo>
                    <a:lnTo>
                      <a:pt x="0" y="29"/>
                    </a:lnTo>
                    <a:lnTo>
                      <a:pt x="6" y="613"/>
                    </a:lnTo>
                    <a:lnTo>
                      <a:pt x="185" y="616"/>
                    </a:lnTo>
                    <a:lnTo>
                      <a:pt x="192" y="340"/>
                    </a:lnTo>
                    <a:lnTo>
                      <a:pt x="102" y="0"/>
                    </a:lnTo>
                    <a:close/>
                  </a:path>
                </a:pathLst>
              </a:custGeom>
              <a:solidFill>
                <a:srgbClr val="48240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8" name="Freeform 781">
                <a:extLst>
                  <a:ext uri="{FF2B5EF4-FFF2-40B4-BE49-F238E27FC236}">
                    <a16:creationId xmlns:a16="http://schemas.microsoft.com/office/drawing/2014/main" id="{80708AA4-D2EB-4E83-9671-055C334D133B}"/>
                  </a:ext>
                </a:extLst>
              </p:cNvPr>
              <p:cNvSpPr>
                <a:spLocks/>
              </p:cNvSpPr>
              <p:nvPr/>
            </p:nvSpPr>
            <p:spPr bwMode="auto">
              <a:xfrm>
                <a:off x="11058961" y="819152"/>
                <a:ext cx="220663" cy="579438"/>
              </a:xfrm>
              <a:custGeom>
                <a:avLst/>
                <a:gdLst>
                  <a:gd name="T0" fmla="*/ 44 w 139"/>
                  <a:gd name="T1" fmla="*/ 0 h 365"/>
                  <a:gd name="T2" fmla="*/ 0 w 139"/>
                  <a:gd name="T3" fmla="*/ 19 h 365"/>
                  <a:gd name="T4" fmla="*/ 9 w 139"/>
                  <a:gd name="T5" fmla="*/ 144 h 365"/>
                  <a:gd name="T6" fmla="*/ 63 w 139"/>
                  <a:gd name="T7" fmla="*/ 140 h 365"/>
                  <a:gd name="T8" fmla="*/ 29 w 139"/>
                  <a:gd name="T9" fmla="*/ 182 h 365"/>
                  <a:gd name="T10" fmla="*/ 132 w 139"/>
                  <a:gd name="T11" fmla="*/ 365 h 365"/>
                  <a:gd name="T12" fmla="*/ 139 w 139"/>
                  <a:gd name="T13" fmla="*/ 355 h 365"/>
                  <a:gd name="T14" fmla="*/ 44 w 139"/>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365">
                    <a:moveTo>
                      <a:pt x="44" y="0"/>
                    </a:moveTo>
                    <a:lnTo>
                      <a:pt x="0" y="19"/>
                    </a:lnTo>
                    <a:lnTo>
                      <a:pt x="9" y="144"/>
                    </a:lnTo>
                    <a:lnTo>
                      <a:pt x="63" y="140"/>
                    </a:lnTo>
                    <a:lnTo>
                      <a:pt x="29" y="182"/>
                    </a:lnTo>
                    <a:lnTo>
                      <a:pt x="132" y="365"/>
                    </a:lnTo>
                    <a:lnTo>
                      <a:pt x="139" y="355"/>
                    </a:lnTo>
                    <a:lnTo>
                      <a:pt x="4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79" name="Freeform 782">
                <a:extLst>
                  <a:ext uri="{FF2B5EF4-FFF2-40B4-BE49-F238E27FC236}">
                    <a16:creationId xmlns:a16="http://schemas.microsoft.com/office/drawing/2014/main" id="{2C7733C0-D042-4A08-A9A6-46C46EC3C98B}"/>
                  </a:ext>
                </a:extLst>
              </p:cNvPr>
              <p:cNvSpPr>
                <a:spLocks/>
              </p:cNvSpPr>
              <p:nvPr/>
            </p:nvSpPr>
            <p:spPr bwMode="auto">
              <a:xfrm>
                <a:off x="11011336" y="1606552"/>
                <a:ext cx="149225" cy="47625"/>
              </a:xfrm>
              <a:custGeom>
                <a:avLst/>
                <a:gdLst>
                  <a:gd name="T0" fmla="*/ 94 w 94"/>
                  <a:gd name="T1" fmla="*/ 30 h 30"/>
                  <a:gd name="T2" fmla="*/ 0 w 94"/>
                  <a:gd name="T3" fmla="*/ 29 h 30"/>
                  <a:gd name="T4" fmla="*/ 0 w 94"/>
                  <a:gd name="T5" fmla="*/ 0 h 30"/>
                  <a:gd name="T6" fmla="*/ 94 w 94"/>
                  <a:gd name="T7" fmla="*/ 2 h 30"/>
                  <a:gd name="T8" fmla="*/ 94 w 94"/>
                  <a:gd name="T9" fmla="*/ 30 h 30"/>
                </a:gdLst>
                <a:ahLst/>
                <a:cxnLst>
                  <a:cxn ang="0">
                    <a:pos x="T0" y="T1"/>
                  </a:cxn>
                  <a:cxn ang="0">
                    <a:pos x="T2" y="T3"/>
                  </a:cxn>
                  <a:cxn ang="0">
                    <a:pos x="T4" y="T5"/>
                  </a:cxn>
                  <a:cxn ang="0">
                    <a:pos x="T6" y="T7"/>
                  </a:cxn>
                  <a:cxn ang="0">
                    <a:pos x="T8" y="T9"/>
                  </a:cxn>
                </a:cxnLst>
                <a:rect l="0" t="0" r="r" b="b"/>
                <a:pathLst>
                  <a:path w="94" h="30">
                    <a:moveTo>
                      <a:pt x="94" y="30"/>
                    </a:moveTo>
                    <a:lnTo>
                      <a:pt x="0" y="29"/>
                    </a:lnTo>
                    <a:lnTo>
                      <a:pt x="0" y="0"/>
                    </a:lnTo>
                    <a:lnTo>
                      <a:pt x="94" y="2"/>
                    </a:lnTo>
                    <a:lnTo>
                      <a:pt x="94" y="3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0" name="Freeform 783">
                <a:extLst>
                  <a:ext uri="{FF2B5EF4-FFF2-40B4-BE49-F238E27FC236}">
                    <a16:creationId xmlns:a16="http://schemas.microsoft.com/office/drawing/2014/main" id="{9888B95B-C811-4928-8E57-29BD15110E7D}"/>
                  </a:ext>
                </a:extLst>
              </p:cNvPr>
              <p:cNvSpPr>
                <a:spLocks/>
              </p:cNvSpPr>
              <p:nvPr/>
            </p:nvSpPr>
            <p:spPr bwMode="auto">
              <a:xfrm>
                <a:off x="11243111" y="842964"/>
                <a:ext cx="355600" cy="995363"/>
              </a:xfrm>
              <a:custGeom>
                <a:avLst/>
                <a:gdLst>
                  <a:gd name="T0" fmla="*/ 118 w 224"/>
                  <a:gd name="T1" fmla="*/ 0 h 627"/>
                  <a:gd name="T2" fmla="*/ 2 w 224"/>
                  <a:gd name="T3" fmla="*/ 385 h 627"/>
                  <a:gd name="T4" fmla="*/ 0 w 224"/>
                  <a:gd name="T5" fmla="*/ 627 h 627"/>
                  <a:gd name="T6" fmla="*/ 200 w 224"/>
                  <a:gd name="T7" fmla="*/ 621 h 627"/>
                  <a:gd name="T8" fmla="*/ 224 w 224"/>
                  <a:gd name="T9" fmla="*/ 37 h 627"/>
                  <a:gd name="T10" fmla="*/ 118 w 224"/>
                  <a:gd name="T11" fmla="*/ 0 h 627"/>
                </a:gdLst>
                <a:ahLst/>
                <a:cxnLst>
                  <a:cxn ang="0">
                    <a:pos x="T0" y="T1"/>
                  </a:cxn>
                  <a:cxn ang="0">
                    <a:pos x="T2" y="T3"/>
                  </a:cxn>
                  <a:cxn ang="0">
                    <a:pos x="T4" y="T5"/>
                  </a:cxn>
                  <a:cxn ang="0">
                    <a:pos x="T6" y="T7"/>
                  </a:cxn>
                  <a:cxn ang="0">
                    <a:pos x="T8" y="T9"/>
                  </a:cxn>
                  <a:cxn ang="0">
                    <a:pos x="T10" y="T11"/>
                  </a:cxn>
                </a:cxnLst>
                <a:rect l="0" t="0" r="r" b="b"/>
                <a:pathLst>
                  <a:path w="224" h="627">
                    <a:moveTo>
                      <a:pt x="118" y="0"/>
                    </a:moveTo>
                    <a:lnTo>
                      <a:pt x="2" y="385"/>
                    </a:lnTo>
                    <a:lnTo>
                      <a:pt x="0" y="627"/>
                    </a:lnTo>
                    <a:lnTo>
                      <a:pt x="200" y="621"/>
                    </a:lnTo>
                    <a:lnTo>
                      <a:pt x="224" y="37"/>
                    </a:lnTo>
                    <a:lnTo>
                      <a:pt x="118" y="0"/>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1" name="Freeform 784">
                <a:extLst>
                  <a:ext uri="{FF2B5EF4-FFF2-40B4-BE49-F238E27FC236}">
                    <a16:creationId xmlns:a16="http://schemas.microsoft.com/office/drawing/2014/main" id="{F9AC497A-0DE5-45C6-8329-1EAA905DDC66}"/>
                  </a:ext>
                </a:extLst>
              </p:cNvPr>
              <p:cNvSpPr>
                <a:spLocks/>
              </p:cNvSpPr>
              <p:nvPr/>
            </p:nvSpPr>
            <p:spPr bwMode="auto">
              <a:xfrm>
                <a:off x="11246286" y="825502"/>
                <a:ext cx="254000" cy="628650"/>
              </a:xfrm>
              <a:custGeom>
                <a:avLst/>
                <a:gdLst>
                  <a:gd name="T0" fmla="*/ 0 w 160"/>
                  <a:gd name="T1" fmla="*/ 396 h 396"/>
                  <a:gd name="T2" fmla="*/ 116 w 160"/>
                  <a:gd name="T3" fmla="*/ 0 h 396"/>
                  <a:gd name="T4" fmla="*/ 160 w 160"/>
                  <a:gd name="T5" fmla="*/ 20 h 396"/>
                  <a:gd name="T6" fmla="*/ 147 w 160"/>
                  <a:gd name="T7" fmla="*/ 144 h 396"/>
                  <a:gd name="T8" fmla="*/ 93 w 160"/>
                  <a:gd name="T9" fmla="*/ 139 h 396"/>
                  <a:gd name="T10" fmla="*/ 125 w 160"/>
                  <a:gd name="T11" fmla="*/ 182 h 396"/>
                  <a:gd name="T12" fmla="*/ 0 w 160"/>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60" h="396">
                    <a:moveTo>
                      <a:pt x="0" y="396"/>
                    </a:moveTo>
                    <a:lnTo>
                      <a:pt x="116" y="0"/>
                    </a:lnTo>
                    <a:lnTo>
                      <a:pt x="160" y="20"/>
                    </a:lnTo>
                    <a:lnTo>
                      <a:pt x="147" y="144"/>
                    </a:lnTo>
                    <a:lnTo>
                      <a:pt x="93" y="139"/>
                    </a:lnTo>
                    <a:lnTo>
                      <a:pt x="125" y="182"/>
                    </a:lnTo>
                    <a:lnTo>
                      <a:pt x="0" y="39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2" name="Freeform 785">
                <a:extLst>
                  <a:ext uri="{FF2B5EF4-FFF2-40B4-BE49-F238E27FC236}">
                    <a16:creationId xmlns:a16="http://schemas.microsoft.com/office/drawing/2014/main" id="{6F3C6CE3-F462-4F50-B159-109421D2648E}"/>
                  </a:ext>
                </a:extLst>
              </p:cNvPr>
              <p:cNvSpPr>
                <a:spLocks/>
              </p:cNvSpPr>
              <p:nvPr/>
            </p:nvSpPr>
            <p:spPr bwMode="auto">
              <a:xfrm>
                <a:off x="11285973" y="1477964"/>
                <a:ext cx="36513" cy="36513"/>
              </a:xfrm>
              <a:custGeom>
                <a:avLst/>
                <a:gdLst>
                  <a:gd name="T0" fmla="*/ 23 w 23"/>
                  <a:gd name="T1" fmla="*/ 12 h 23"/>
                  <a:gd name="T2" fmla="*/ 21 w 23"/>
                  <a:gd name="T3" fmla="*/ 16 h 23"/>
                  <a:gd name="T4" fmla="*/ 19 w 23"/>
                  <a:gd name="T5" fmla="*/ 20 h 23"/>
                  <a:gd name="T6" fmla="*/ 15 w 23"/>
                  <a:gd name="T7" fmla="*/ 21 h 23"/>
                  <a:gd name="T8" fmla="*/ 11 w 23"/>
                  <a:gd name="T9" fmla="*/ 23 h 23"/>
                  <a:gd name="T10" fmla="*/ 7 w 23"/>
                  <a:gd name="T11" fmla="*/ 21 h 23"/>
                  <a:gd name="T12" fmla="*/ 3 w 23"/>
                  <a:gd name="T13" fmla="*/ 19 h 23"/>
                  <a:gd name="T14" fmla="*/ 0 w 23"/>
                  <a:gd name="T15" fmla="*/ 16 h 23"/>
                  <a:gd name="T16" fmla="*/ 0 w 23"/>
                  <a:gd name="T17" fmla="*/ 11 h 23"/>
                  <a:gd name="T18" fmla="*/ 0 w 23"/>
                  <a:gd name="T19" fmla="*/ 6 h 23"/>
                  <a:gd name="T20" fmla="*/ 3 w 23"/>
                  <a:gd name="T21" fmla="*/ 2 h 23"/>
                  <a:gd name="T22" fmla="*/ 7 w 23"/>
                  <a:gd name="T23" fmla="*/ 1 h 23"/>
                  <a:gd name="T24" fmla="*/ 11 w 23"/>
                  <a:gd name="T25" fmla="*/ 0 h 23"/>
                  <a:gd name="T26" fmla="*/ 15 w 23"/>
                  <a:gd name="T27" fmla="*/ 1 h 23"/>
                  <a:gd name="T28" fmla="*/ 19 w 23"/>
                  <a:gd name="T29" fmla="*/ 4 h 23"/>
                  <a:gd name="T30" fmla="*/ 21 w 23"/>
                  <a:gd name="T31" fmla="*/ 6 h 23"/>
                  <a:gd name="T32" fmla="*/ 23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23" y="12"/>
                    </a:moveTo>
                    <a:lnTo>
                      <a:pt x="21" y="16"/>
                    </a:lnTo>
                    <a:lnTo>
                      <a:pt x="19" y="20"/>
                    </a:lnTo>
                    <a:lnTo>
                      <a:pt x="15" y="21"/>
                    </a:lnTo>
                    <a:lnTo>
                      <a:pt x="11" y="23"/>
                    </a:lnTo>
                    <a:lnTo>
                      <a:pt x="7" y="21"/>
                    </a:lnTo>
                    <a:lnTo>
                      <a:pt x="3" y="19"/>
                    </a:lnTo>
                    <a:lnTo>
                      <a:pt x="0" y="16"/>
                    </a:lnTo>
                    <a:lnTo>
                      <a:pt x="0" y="11"/>
                    </a:lnTo>
                    <a:lnTo>
                      <a:pt x="0" y="6"/>
                    </a:lnTo>
                    <a:lnTo>
                      <a:pt x="3" y="2"/>
                    </a:lnTo>
                    <a:lnTo>
                      <a:pt x="7" y="1"/>
                    </a:lnTo>
                    <a:lnTo>
                      <a:pt x="11" y="0"/>
                    </a:lnTo>
                    <a:lnTo>
                      <a:pt x="15" y="1"/>
                    </a:lnTo>
                    <a:lnTo>
                      <a:pt x="19" y="4"/>
                    </a:lnTo>
                    <a:lnTo>
                      <a:pt x="21" y="6"/>
                    </a:lnTo>
                    <a:lnTo>
                      <a:pt x="23" y="1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3" name="Freeform 786">
                <a:extLst>
                  <a:ext uri="{FF2B5EF4-FFF2-40B4-BE49-F238E27FC236}">
                    <a16:creationId xmlns:a16="http://schemas.microsoft.com/office/drawing/2014/main" id="{E3FF760C-267B-4A75-9605-561CC5ADBC3B}"/>
                  </a:ext>
                </a:extLst>
              </p:cNvPr>
              <p:cNvSpPr>
                <a:spLocks/>
              </p:cNvSpPr>
              <p:nvPr/>
            </p:nvSpPr>
            <p:spPr bwMode="auto">
              <a:xfrm>
                <a:off x="11284386" y="1574802"/>
                <a:ext cx="34925" cy="36513"/>
              </a:xfrm>
              <a:custGeom>
                <a:avLst/>
                <a:gdLst>
                  <a:gd name="T0" fmla="*/ 22 w 22"/>
                  <a:gd name="T1" fmla="*/ 12 h 23"/>
                  <a:gd name="T2" fmla="*/ 21 w 22"/>
                  <a:gd name="T3" fmla="*/ 16 h 23"/>
                  <a:gd name="T4" fmla="*/ 18 w 22"/>
                  <a:gd name="T5" fmla="*/ 20 h 23"/>
                  <a:gd name="T6" fmla="*/ 14 w 22"/>
                  <a:gd name="T7" fmla="*/ 23 h 23"/>
                  <a:gd name="T8" fmla="*/ 10 w 22"/>
                  <a:gd name="T9" fmla="*/ 23 h 23"/>
                  <a:gd name="T10" fmla="*/ 6 w 22"/>
                  <a:gd name="T11" fmla="*/ 23 h 23"/>
                  <a:gd name="T12" fmla="*/ 2 w 22"/>
                  <a:gd name="T13" fmla="*/ 20 h 23"/>
                  <a:gd name="T14" fmla="*/ 0 w 22"/>
                  <a:gd name="T15" fmla="*/ 16 h 23"/>
                  <a:gd name="T16" fmla="*/ 0 w 22"/>
                  <a:gd name="T17" fmla="*/ 12 h 23"/>
                  <a:gd name="T18" fmla="*/ 0 w 22"/>
                  <a:gd name="T19" fmla="*/ 8 h 23"/>
                  <a:gd name="T20" fmla="*/ 2 w 22"/>
                  <a:gd name="T21" fmla="*/ 4 h 23"/>
                  <a:gd name="T22" fmla="*/ 6 w 22"/>
                  <a:gd name="T23" fmla="*/ 2 h 23"/>
                  <a:gd name="T24" fmla="*/ 10 w 22"/>
                  <a:gd name="T25" fmla="*/ 0 h 23"/>
                  <a:gd name="T26" fmla="*/ 16 w 22"/>
                  <a:gd name="T27" fmla="*/ 2 h 23"/>
                  <a:gd name="T28" fmla="*/ 18 w 22"/>
                  <a:gd name="T29" fmla="*/ 4 h 23"/>
                  <a:gd name="T30" fmla="*/ 21 w 22"/>
                  <a:gd name="T31" fmla="*/ 8 h 23"/>
                  <a:gd name="T32" fmla="*/ 22 w 22"/>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2"/>
                    </a:moveTo>
                    <a:lnTo>
                      <a:pt x="21" y="16"/>
                    </a:lnTo>
                    <a:lnTo>
                      <a:pt x="18" y="20"/>
                    </a:lnTo>
                    <a:lnTo>
                      <a:pt x="14" y="23"/>
                    </a:lnTo>
                    <a:lnTo>
                      <a:pt x="10" y="23"/>
                    </a:lnTo>
                    <a:lnTo>
                      <a:pt x="6" y="23"/>
                    </a:lnTo>
                    <a:lnTo>
                      <a:pt x="2" y="20"/>
                    </a:lnTo>
                    <a:lnTo>
                      <a:pt x="0" y="16"/>
                    </a:lnTo>
                    <a:lnTo>
                      <a:pt x="0" y="12"/>
                    </a:lnTo>
                    <a:lnTo>
                      <a:pt x="0" y="8"/>
                    </a:lnTo>
                    <a:lnTo>
                      <a:pt x="2" y="4"/>
                    </a:lnTo>
                    <a:lnTo>
                      <a:pt x="6" y="2"/>
                    </a:lnTo>
                    <a:lnTo>
                      <a:pt x="10" y="0"/>
                    </a:lnTo>
                    <a:lnTo>
                      <a:pt x="16" y="2"/>
                    </a:lnTo>
                    <a:lnTo>
                      <a:pt x="18" y="4"/>
                    </a:lnTo>
                    <a:lnTo>
                      <a:pt x="21" y="8"/>
                    </a:lnTo>
                    <a:lnTo>
                      <a:pt x="22" y="1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4" name="Freeform 787">
                <a:extLst>
                  <a:ext uri="{FF2B5EF4-FFF2-40B4-BE49-F238E27FC236}">
                    <a16:creationId xmlns:a16="http://schemas.microsoft.com/office/drawing/2014/main" id="{2C7A9834-82DB-4518-AE13-BFA95D91F126}"/>
                  </a:ext>
                </a:extLst>
              </p:cNvPr>
              <p:cNvSpPr>
                <a:spLocks/>
              </p:cNvSpPr>
              <p:nvPr/>
            </p:nvSpPr>
            <p:spPr bwMode="auto">
              <a:xfrm>
                <a:off x="11281211" y="1671639"/>
                <a:ext cx="36513" cy="34925"/>
              </a:xfrm>
              <a:custGeom>
                <a:avLst/>
                <a:gdLst>
                  <a:gd name="T0" fmla="*/ 23 w 23"/>
                  <a:gd name="T1" fmla="*/ 10 h 22"/>
                  <a:gd name="T2" fmla="*/ 22 w 23"/>
                  <a:gd name="T3" fmla="*/ 16 h 22"/>
                  <a:gd name="T4" fmla="*/ 19 w 23"/>
                  <a:gd name="T5" fmla="*/ 18 h 22"/>
                  <a:gd name="T6" fmla="*/ 16 w 23"/>
                  <a:gd name="T7" fmla="*/ 21 h 22"/>
                  <a:gd name="T8" fmla="*/ 11 w 23"/>
                  <a:gd name="T9" fmla="*/ 22 h 22"/>
                  <a:gd name="T10" fmla="*/ 7 w 23"/>
                  <a:gd name="T11" fmla="*/ 21 h 22"/>
                  <a:gd name="T12" fmla="*/ 3 w 23"/>
                  <a:gd name="T13" fmla="*/ 18 h 22"/>
                  <a:gd name="T14" fmla="*/ 2 w 23"/>
                  <a:gd name="T15" fmla="*/ 16 h 22"/>
                  <a:gd name="T16" fmla="*/ 0 w 23"/>
                  <a:gd name="T17" fmla="*/ 10 h 22"/>
                  <a:gd name="T18" fmla="*/ 2 w 23"/>
                  <a:gd name="T19" fmla="*/ 6 h 22"/>
                  <a:gd name="T20" fmla="*/ 4 w 23"/>
                  <a:gd name="T21" fmla="*/ 2 h 22"/>
                  <a:gd name="T22" fmla="*/ 7 w 23"/>
                  <a:gd name="T23" fmla="*/ 0 h 22"/>
                  <a:gd name="T24" fmla="*/ 12 w 23"/>
                  <a:gd name="T25" fmla="*/ 0 h 22"/>
                  <a:gd name="T26" fmla="*/ 16 w 23"/>
                  <a:gd name="T27" fmla="*/ 1 h 22"/>
                  <a:gd name="T28" fmla="*/ 20 w 23"/>
                  <a:gd name="T29" fmla="*/ 2 h 22"/>
                  <a:gd name="T30" fmla="*/ 22 w 23"/>
                  <a:gd name="T31" fmla="*/ 6 h 22"/>
                  <a:gd name="T32" fmla="*/ 23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23" y="10"/>
                    </a:moveTo>
                    <a:lnTo>
                      <a:pt x="22" y="16"/>
                    </a:lnTo>
                    <a:lnTo>
                      <a:pt x="19" y="18"/>
                    </a:lnTo>
                    <a:lnTo>
                      <a:pt x="16" y="21"/>
                    </a:lnTo>
                    <a:lnTo>
                      <a:pt x="11" y="22"/>
                    </a:lnTo>
                    <a:lnTo>
                      <a:pt x="7" y="21"/>
                    </a:lnTo>
                    <a:lnTo>
                      <a:pt x="3" y="18"/>
                    </a:lnTo>
                    <a:lnTo>
                      <a:pt x="2" y="16"/>
                    </a:lnTo>
                    <a:lnTo>
                      <a:pt x="0" y="10"/>
                    </a:lnTo>
                    <a:lnTo>
                      <a:pt x="2" y="6"/>
                    </a:lnTo>
                    <a:lnTo>
                      <a:pt x="4" y="2"/>
                    </a:lnTo>
                    <a:lnTo>
                      <a:pt x="7" y="0"/>
                    </a:lnTo>
                    <a:lnTo>
                      <a:pt x="12" y="0"/>
                    </a:lnTo>
                    <a:lnTo>
                      <a:pt x="16" y="1"/>
                    </a:lnTo>
                    <a:lnTo>
                      <a:pt x="20" y="2"/>
                    </a:lnTo>
                    <a:lnTo>
                      <a:pt x="22" y="6"/>
                    </a:lnTo>
                    <a:lnTo>
                      <a:pt x="23" y="1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5" name="Freeform 788">
                <a:extLst>
                  <a:ext uri="{FF2B5EF4-FFF2-40B4-BE49-F238E27FC236}">
                    <a16:creationId xmlns:a16="http://schemas.microsoft.com/office/drawing/2014/main" id="{38176F44-76F6-4B51-BEB2-8A47E1D78EFC}"/>
                  </a:ext>
                </a:extLst>
              </p:cNvPr>
              <p:cNvSpPr>
                <a:spLocks/>
              </p:cNvSpPr>
              <p:nvPr/>
            </p:nvSpPr>
            <p:spPr bwMode="auto">
              <a:xfrm>
                <a:off x="11390748" y="1612902"/>
                <a:ext cx="147638" cy="47625"/>
              </a:xfrm>
              <a:custGeom>
                <a:avLst/>
                <a:gdLst>
                  <a:gd name="T0" fmla="*/ 93 w 93"/>
                  <a:gd name="T1" fmla="*/ 30 h 30"/>
                  <a:gd name="T2" fmla="*/ 0 w 93"/>
                  <a:gd name="T3" fmla="*/ 29 h 30"/>
                  <a:gd name="T4" fmla="*/ 0 w 93"/>
                  <a:gd name="T5" fmla="*/ 0 h 30"/>
                  <a:gd name="T6" fmla="*/ 93 w 93"/>
                  <a:gd name="T7" fmla="*/ 2 h 30"/>
                  <a:gd name="T8" fmla="*/ 93 w 93"/>
                  <a:gd name="T9" fmla="*/ 30 h 30"/>
                </a:gdLst>
                <a:ahLst/>
                <a:cxnLst>
                  <a:cxn ang="0">
                    <a:pos x="T0" y="T1"/>
                  </a:cxn>
                  <a:cxn ang="0">
                    <a:pos x="T2" y="T3"/>
                  </a:cxn>
                  <a:cxn ang="0">
                    <a:pos x="T4" y="T5"/>
                  </a:cxn>
                  <a:cxn ang="0">
                    <a:pos x="T6" y="T7"/>
                  </a:cxn>
                  <a:cxn ang="0">
                    <a:pos x="T8" y="T9"/>
                  </a:cxn>
                </a:cxnLst>
                <a:rect l="0" t="0" r="r" b="b"/>
                <a:pathLst>
                  <a:path w="93" h="30">
                    <a:moveTo>
                      <a:pt x="93" y="30"/>
                    </a:moveTo>
                    <a:lnTo>
                      <a:pt x="0" y="29"/>
                    </a:lnTo>
                    <a:lnTo>
                      <a:pt x="0" y="0"/>
                    </a:lnTo>
                    <a:lnTo>
                      <a:pt x="93" y="2"/>
                    </a:lnTo>
                    <a:lnTo>
                      <a:pt x="93" y="3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6" name="Freeform 789">
                <a:extLst>
                  <a:ext uri="{FF2B5EF4-FFF2-40B4-BE49-F238E27FC236}">
                    <a16:creationId xmlns:a16="http://schemas.microsoft.com/office/drawing/2014/main" id="{D36F4F3C-1552-49F6-A408-7D0AF10444F3}"/>
                  </a:ext>
                </a:extLst>
              </p:cNvPr>
              <p:cNvSpPr>
                <a:spLocks/>
              </p:cNvSpPr>
              <p:nvPr/>
            </p:nvSpPr>
            <p:spPr bwMode="auto">
              <a:xfrm>
                <a:off x="10946248" y="328614"/>
                <a:ext cx="106363" cy="133350"/>
              </a:xfrm>
              <a:custGeom>
                <a:avLst/>
                <a:gdLst>
                  <a:gd name="T0" fmla="*/ 61 w 67"/>
                  <a:gd name="T1" fmla="*/ 24 h 84"/>
                  <a:gd name="T2" fmla="*/ 67 w 67"/>
                  <a:gd name="T3" fmla="*/ 40 h 84"/>
                  <a:gd name="T4" fmla="*/ 67 w 67"/>
                  <a:gd name="T5" fmla="*/ 56 h 84"/>
                  <a:gd name="T6" fmla="*/ 63 w 67"/>
                  <a:gd name="T7" fmla="*/ 69 h 84"/>
                  <a:gd name="T8" fmla="*/ 53 w 67"/>
                  <a:gd name="T9" fmla="*/ 80 h 84"/>
                  <a:gd name="T10" fmla="*/ 40 w 67"/>
                  <a:gd name="T11" fmla="*/ 84 h 84"/>
                  <a:gd name="T12" fmla="*/ 28 w 67"/>
                  <a:gd name="T13" fmla="*/ 81 h 84"/>
                  <a:gd name="T14" fmla="*/ 16 w 67"/>
                  <a:gd name="T15" fmla="*/ 73 h 84"/>
                  <a:gd name="T16" fmla="*/ 5 w 67"/>
                  <a:gd name="T17" fmla="*/ 60 h 84"/>
                  <a:gd name="T18" fmla="*/ 0 w 67"/>
                  <a:gd name="T19" fmla="*/ 44 h 84"/>
                  <a:gd name="T20" fmla="*/ 0 w 67"/>
                  <a:gd name="T21" fmla="*/ 28 h 84"/>
                  <a:gd name="T22" fmla="*/ 4 w 67"/>
                  <a:gd name="T23" fmla="*/ 15 h 84"/>
                  <a:gd name="T24" fmla="*/ 13 w 67"/>
                  <a:gd name="T25" fmla="*/ 4 h 84"/>
                  <a:gd name="T26" fmla="*/ 27 w 67"/>
                  <a:gd name="T27" fmla="*/ 0 h 84"/>
                  <a:gd name="T28" fmla="*/ 39 w 67"/>
                  <a:gd name="T29" fmla="*/ 2 h 84"/>
                  <a:gd name="T30" fmla="*/ 51 w 67"/>
                  <a:gd name="T31" fmla="*/ 10 h 84"/>
                  <a:gd name="T32" fmla="*/ 61 w 67"/>
                  <a:gd name="T33" fmla="*/ 2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61" y="24"/>
                    </a:moveTo>
                    <a:lnTo>
                      <a:pt x="67" y="40"/>
                    </a:lnTo>
                    <a:lnTo>
                      <a:pt x="67" y="56"/>
                    </a:lnTo>
                    <a:lnTo>
                      <a:pt x="63" y="69"/>
                    </a:lnTo>
                    <a:lnTo>
                      <a:pt x="53" y="80"/>
                    </a:lnTo>
                    <a:lnTo>
                      <a:pt x="40" y="84"/>
                    </a:lnTo>
                    <a:lnTo>
                      <a:pt x="28" y="81"/>
                    </a:lnTo>
                    <a:lnTo>
                      <a:pt x="16" y="73"/>
                    </a:lnTo>
                    <a:lnTo>
                      <a:pt x="5" y="60"/>
                    </a:lnTo>
                    <a:lnTo>
                      <a:pt x="0" y="44"/>
                    </a:lnTo>
                    <a:lnTo>
                      <a:pt x="0" y="28"/>
                    </a:lnTo>
                    <a:lnTo>
                      <a:pt x="4" y="15"/>
                    </a:lnTo>
                    <a:lnTo>
                      <a:pt x="13" y="4"/>
                    </a:lnTo>
                    <a:lnTo>
                      <a:pt x="27" y="0"/>
                    </a:lnTo>
                    <a:lnTo>
                      <a:pt x="39" y="2"/>
                    </a:lnTo>
                    <a:lnTo>
                      <a:pt x="51" y="10"/>
                    </a:lnTo>
                    <a:lnTo>
                      <a:pt x="61" y="24"/>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7" name="Freeform 790">
                <a:extLst>
                  <a:ext uri="{FF2B5EF4-FFF2-40B4-BE49-F238E27FC236}">
                    <a16:creationId xmlns:a16="http://schemas.microsoft.com/office/drawing/2014/main" id="{0CB6BDEF-3510-477C-8DC6-80A2A9C80B78}"/>
                  </a:ext>
                </a:extLst>
              </p:cNvPr>
              <p:cNvSpPr>
                <a:spLocks/>
              </p:cNvSpPr>
              <p:nvPr/>
            </p:nvSpPr>
            <p:spPr bwMode="auto">
              <a:xfrm>
                <a:off x="10971648" y="361952"/>
                <a:ext cx="52388" cy="68263"/>
              </a:xfrm>
              <a:custGeom>
                <a:avLst/>
                <a:gdLst>
                  <a:gd name="T0" fmla="*/ 23 w 33"/>
                  <a:gd name="T1" fmla="*/ 42 h 43"/>
                  <a:gd name="T2" fmla="*/ 20 w 33"/>
                  <a:gd name="T3" fmla="*/ 32 h 43"/>
                  <a:gd name="T4" fmla="*/ 21 w 33"/>
                  <a:gd name="T5" fmla="*/ 23 h 43"/>
                  <a:gd name="T6" fmla="*/ 25 w 33"/>
                  <a:gd name="T7" fmla="*/ 18 h 43"/>
                  <a:gd name="T8" fmla="*/ 29 w 33"/>
                  <a:gd name="T9" fmla="*/ 15 h 43"/>
                  <a:gd name="T10" fmla="*/ 33 w 33"/>
                  <a:gd name="T11" fmla="*/ 15 h 43"/>
                  <a:gd name="T12" fmla="*/ 32 w 33"/>
                  <a:gd name="T13" fmla="*/ 12 h 43"/>
                  <a:gd name="T14" fmla="*/ 24 w 33"/>
                  <a:gd name="T15" fmla="*/ 3 h 43"/>
                  <a:gd name="T16" fmla="*/ 16 w 33"/>
                  <a:gd name="T17" fmla="*/ 0 h 43"/>
                  <a:gd name="T18" fmla="*/ 8 w 33"/>
                  <a:gd name="T19" fmla="*/ 2 h 43"/>
                  <a:gd name="T20" fmla="*/ 1 w 33"/>
                  <a:gd name="T21" fmla="*/ 10 h 43"/>
                  <a:gd name="T22" fmla="*/ 0 w 33"/>
                  <a:gd name="T23" fmla="*/ 19 h 43"/>
                  <a:gd name="T24" fmla="*/ 3 w 33"/>
                  <a:gd name="T25" fmla="*/ 31 h 43"/>
                  <a:gd name="T26" fmla="*/ 7 w 33"/>
                  <a:gd name="T27" fmla="*/ 35 h 43"/>
                  <a:gd name="T28" fmla="*/ 11 w 33"/>
                  <a:gd name="T29" fmla="*/ 39 h 43"/>
                  <a:gd name="T30" fmla="*/ 15 w 33"/>
                  <a:gd name="T31" fmla="*/ 42 h 43"/>
                  <a:gd name="T32" fmla="*/ 19 w 33"/>
                  <a:gd name="T33" fmla="*/ 43 h 43"/>
                  <a:gd name="T34" fmla="*/ 23 w 33"/>
                  <a:gd name="T35" fmla="*/ 42 h 43"/>
                  <a:gd name="T36" fmla="*/ 23 w 33"/>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3" y="42"/>
                    </a:moveTo>
                    <a:lnTo>
                      <a:pt x="20" y="32"/>
                    </a:lnTo>
                    <a:lnTo>
                      <a:pt x="21" y="23"/>
                    </a:lnTo>
                    <a:lnTo>
                      <a:pt x="25" y="18"/>
                    </a:lnTo>
                    <a:lnTo>
                      <a:pt x="29" y="15"/>
                    </a:lnTo>
                    <a:lnTo>
                      <a:pt x="33" y="15"/>
                    </a:lnTo>
                    <a:lnTo>
                      <a:pt x="32" y="12"/>
                    </a:lnTo>
                    <a:lnTo>
                      <a:pt x="24" y="3"/>
                    </a:lnTo>
                    <a:lnTo>
                      <a:pt x="16" y="0"/>
                    </a:lnTo>
                    <a:lnTo>
                      <a:pt x="8" y="2"/>
                    </a:lnTo>
                    <a:lnTo>
                      <a:pt x="1" y="10"/>
                    </a:lnTo>
                    <a:lnTo>
                      <a:pt x="0" y="19"/>
                    </a:lnTo>
                    <a:lnTo>
                      <a:pt x="3" y="31"/>
                    </a:lnTo>
                    <a:lnTo>
                      <a:pt x="7" y="35"/>
                    </a:lnTo>
                    <a:lnTo>
                      <a:pt x="11" y="39"/>
                    </a:lnTo>
                    <a:lnTo>
                      <a:pt x="15" y="42"/>
                    </a:lnTo>
                    <a:lnTo>
                      <a:pt x="19" y="43"/>
                    </a:lnTo>
                    <a:lnTo>
                      <a:pt x="23" y="42"/>
                    </a:lnTo>
                    <a:lnTo>
                      <a:pt x="23" y="42"/>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8" name="Freeform 791">
                <a:extLst>
                  <a:ext uri="{FF2B5EF4-FFF2-40B4-BE49-F238E27FC236}">
                    <a16:creationId xmlns:a16="http://schemas.microsoft.com/office/drawing/2014/main" id="{4FE1411F-D68A-4CD5-8288-087B1060363F}"/>
                  </a:ext>
                </a:extLst>
              </p:cNvPr>
              <p:cNvSpPr>
                <a:spLocks/>
              </p:cNvSpPr>
              <p:nvPr/>
            </p:nvSpPr>
            <p:spPr bwMode="auto">
              <a:xfrm>
                <a:off x="11506636" y="338139"/>
                <a:ext cx="107950" cy="131763"/>
              </a:xfrm>
              <a:custGeom>
                <a:avLst/>
                <a:gdLst>
                  <a:gd name="T0" fmla="*/ 7 w 68"/>
                  <a:gd name="T1" fmla="*/ 23 h 83"/>
                  <a:gd name="T2" fmla="*/ 2 w 68"/>
                  <a:gd name="T3" fmla="*/ 39 h 83"/>
                  <a:gd name="T4" fmla="*/ 0 w 68"/>
                  <a:gd name="T5" fmla="*/ 54 h 83"/>
                  <a:gd name="T6" fmla="*/ 4 w 68"/>
                  <a:gd name="T7" fmla="*/ 69 h 83"/>
                  <a:gd name="T8" fmla="*/ 14 w 68"/>
                  <a:gd name="T9" fmla="*/ 79 h 83"/>
                  <a:gd name="T10" fmla="*/ 26 w 68"/>
                  <a:gd name="T11" fmla="*/ 83 h 83"/>
                  <a:gd name="T12" fmla="*/ 39 w 68"/>
                  <a:gd name="T13" fmla="*/ 82 h 83"/>
                  <a:gd name="T14" fmla="*/ 51 w 68"/>
                  <a:gd name="T15" fmla="*/ 74 h 83"/>
                  <a:gd name="T16" fmla="*/ 62 w 68"/>
                  <a:gd name="T17" fmla="*/ 61 h 83"/>
                  <a:gd name="T18" fmla="*/ 67 w 68"/>
                  <a:gd name="T19" fmla="*/ 45 h 83"/>
                  <a:gd name="T20" fmla="*/ 68 w 68"/>
                  <a:gd name="T21" fmla="*/ 30 h 83"/>
                  <a:gd name="T22" fmla="*/ 64 w 68"/>
                  <a:gd name="T23" fmla="*/ 15 h 83"/>
                  <a:gd name="T24" fmla="*/ 55 w 68"/>
                  <a:gd name="T25" fmla="*/ 4 h 83"/>
                  <a:gd name="T26" fmla="*/ 43 w 68"/>
                  <a:gd name="T27" fmla="*/ 0 h 83"/>
                  <a:gd name="T28" fmla="*/ 30 w 68"/>
                  <a:gd name="T29" fmla="*/ 2 h 83"/>
                  <a:gd name="T30" fmla="*/ 18 w 68"/>
                  <a:gd name="T31" fmla="*/ 10 h 83"/>
                  <a:gd name="T32" fmla="*/ 7 w 68"/>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7" y="23"/>
                    </a:moveTo>
                    <a:lnTo>
                      <a:pt x="2" y="39"/>
                    </a:lnTo>
                    <a:lnTo>
                      <a:pt x="0" y="54"/>
                    </a:lnTo>
                    <a:lnTo>
                      <a:pt x="4" y="69"/>
                    </a:lnTo>
                    <a:lnTo>
                      <a:pt x="14" y="79"/>
                    </a:lnTo>
                    <a:lnTo>
                      <a:pt x="26" y="83"/>
                    </a:lnTo>
                    <a:lnTo>
                      <a:pt x="39" y="82"/>
                    </a:lnTo>
                    <a:lnTo>
                      <a:pt x="51" y="74"/>
                    </a:lnTo>
                    <a:lnTo>
                      <a:pt x="62" y="61"/>
                    </a:lnTo>
                    <a:lnTo>
                      <a:pt x="67" y="45"/>
                    </a:lnTo>
                    <a:lnTo>
                      <a:pt x="68" y="30"/>
                    </a:lnTo>
                    <a:lnTo>
                      <a:pt x="64" y="15"/>
                    </a:lnTo>
                    <a:lnTo>
                      <a:pt x="55" y="4"/>
                    </a:lnTo>
                    <a:lnTo>
                      <a:pt x="43" y="0"/>
                    </a:lnTo>
                    <a:lnTo>
                      <a:pt x="30" y="2"/>
                    </a:lnTo>
                    <a:lnTo>
                      <a:pt x="18" y="10"/>
                    </a:lnTo>
                    <a:lnTo>
                      <a:pt x="7" y="23"/>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89" name="Freeform 792">
                <a:extLst>
                  <a:ext uri="{FF2B5EF4-FFF2-40B4-BE49-F238E27FC236}">
                    <a16:creationId xmlns:a16="http://schemas.microsoft.com/office/drawing/2014/main" id="{29B42396-A4C3-4D78-86AC-93E602120F68}"/>
                  </a:ext>
                </a:extLst>
              </p:cNvPr>
              <p:cNvSpPr>
                <a:spLocks/>
              </p:cNvSpPr>
              <p:nvPr/>
            </p:nvSpPr>
            <p:spPr bwMode="auto">
              <a:xfrm>
                <a:off x="11536798" y="371477"/>
                <a:ext cx="50800" cy="66675"/>
              </a:xfrm>
              <a:custGeom>
                <a:avLst/>
                <a:gdLst>
                  <a:gd name="T0" fmla="*/ 9 w 32"/>
                  <a:gd name="T1" fmla="*/ 41 h 42"/>
                  <a:gd name="T2" fmla="*/ 12 w 32"/>
                  <a:gd name="T3" fmla="*/ 32 h 42"/>
                  <a:gd name="T4" fmla="*/ 12 w 32"/>
                  <a:gd name="T5" fmla="*/ 24 h 42"/>
                  <a:gd name="T6" fmla="*/ 7 w 32"/>
                  <a:gd name="T7" fmla="*/ 17 h 42"/>
                  <a:gd name="T8" fmla="*/ 4 w 32"/>
                  <a:gd name="T9" fmla="*/ 14 h 42"/>
                  <a:gd name="T10" fmla="*/ 0 w 32"/>
                  <a:gd name="T11" fmla="*/ 14 h 42"/>
                  <a:gd name="T12" fmla="*/ 1 w 32"/>
                  <a:gd name="T13" fmla="*/ 12 h 42"/>
                  <a:gd name="T14" fmla="*/ 8 w 32"/>
                  <a:gd name="T15" fmla="*/ 2 h 42"/>
                  <a:gd name="T16" fmla="*/ 17 w 32"/>
                  <a:gd name="T17" fmla="*/ 0 h 42"/>
                  <a:gd name="T18" fmla="*/ 25 w 32"/>
                  <a:gd name="T19" fmla="*/ 2 h 42"/>
                  <a:gd name="T20" fmla="*/ 31 w 32"/>
                  <a:gd name="T21" fmla="*/ 9 h 42"/>
                  <a:gd name="T22" fmla="*/ 32 w 32"/>
                  <a:gd name="T23" fmla="*/ 20 h 42"/>
                  <a:gd name="T24" fmla="*/ 29 w 32"/>
                  <a:gd name="T25" fmla="*/ 30 h 42"/>
                  <a:gd name="T26" fmla="*/ 25 w 32"/>
                  <a:gd name="T27" fmla="*/ 36 h 42"/>
                  <a:gd name="T28" fmla="*/ 21 w 32"/>
                  <a:gd name="T29" fmla="*/ 38 h 42"/>
                  <a:gd name="T30" fmla="*/ 17 w 32"/>
                  <a:gd name="T31" fmla="*/ 41 h 42"/>
                  <a:gd name="T32" fmla="*/ 13 w 32"/>
                  <a:gd name="T33" fmla="*/ 42 h 42"/>
                  <a:gd name="T34" fmla="*/ 9 w 32"/>
                  <a:gd name="T35" fmla="*/ 42 h 42"/>
                  <a:gd name="T36" fmla="*/ 9 w 32"/>
                  <a:gd name="T3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2">
                    <a:moveTo>
                      <a:pt x="9" y="41"/>
                    </a:moveTo>
                    <a:lnTo>
                      <a:pt x="12" y="32"/>
                    </a:lnTo>
                    <a:lnTo>
                      <a:pt x="12" y="24"/>
                    </a:lnTo>
                    <a:lnTo>
                      <a:pt x="7" y="17"/>
                    </a:lnTo>
                    <a:lnTo>
                      <a:pt x="4" y="14"/>
                    </a:lnTo>
                    <a:lnTo>
                      <a:pt x="0" y="14"/>
                    </a:lnTo>
                    <a:lnTo>
                      <a:pt x="1" y="12"/>
                    </a:lnTo>
                    <a:lnTo>
                      <a:pt x="8" y="2"/>
                    </a:lnTo>
                    <a:lnTo>
                      <a:pt x="17" y="0"/>
                    </a:lnTo>
                    <a:lnTo>
                      <a:pt x="25" y="2"/>
                    </a:lnTo>
                    <a:lnTo>
                      <a:pt x="31" y="9"/>
                    </a:lnTo>
                    <a:lnTo>
                      <a:pt x="32" y="20"/>
                    </a:lnTo>
                    <a:lnTo>
                      <a:pt x="29" y="30"/>
                    </a:lnTo>
                    <a:lnTo>
                      <a:pt x="25" y="36"/>
                    </a:lnTo>
                    <a:lnTo>
                      <a:pt x="21" y="38"/>
                    </a:lnTo>
                    <a:lnTo>
                      <a:pt x="17" y="41"/>
                    </a:lnTo>
                    <a:lnTo>
                      <a:pt x="13" y="42"/>
                    </a:lnTo>
                    <a:lnTo>
                      <a:pt x="9" y="42"/>
                    </a:lnTo>
                    <a:lnTo>
                      <a:pt x="9" y="41"/>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0" name="Freeform 793">
                <a:extLst>
                  <a:ext uri="{FF2B5EF4-FFF2-40B4-BE49-F238E27FC236}">
                    <a16:creationId xmlns:a16="http://schemas.microsoft.com/office/drawing/2014/main" id="{7FEB5AA9-CB7F-4DA6-8B37-34285B8259F1}"/>
                  </a:ext>
                </a:extLst>
              </p:cNvPr>
              <p:cNvSpPr>
                <a:spLocks/>
              </p:cNvSpPr>
              <p:nvPr/>
            </p:nvSpPr>
            <p:spPr bwMode="auto">
              <a:xfrm>
                <a:off x="11022448" y="-30161"/>
                <a:ext cx="527050" cy="781050"/>
              </a:xfrm>
              <a:custGeom>
                <a:avLst/>
                <a:gdLst>
                  <a:gd name="T0" fmla="*/ 332 w 332"/>
                  <a:gd name="T1" fmla="*/ 199 h 492"/>
                  <a:gd name="T2" fmla="*/ 329 w 332"/>
                  <a:gd name="T3" fmla="*/ 241 h 492"/>
                  <a:gd name="T4" fmla="*/ 325 w 332"/>
                  <a:gd name="T5" fmla="*/ 279 h 492"/>
                  <a:gd name="T6" fmla="*/ 320 w 332"/>
                  <a:gd name="T7" fmla="*/ 317 h 492"/>
                  <a:gd name="T8" fmla="*/ 312 w 332"/>
                  <a:gd name="T9" fmla="*/ 350 h 492"/>
                  <a:gd name="T10" fmla="*/ 303 w 332"/>
                  <a:gd name="T11" fmla="*/ 382 h 492"/>
                  <a:gd name="T12" fmla="*/ 292 w 332"/>
                  <a:gd name="T13" fmla="*/ 410 h 492"/>
                  <a:gd name="T14" fmla="*/ 277 w 332"/>
                  <a:gd name="T15" fmla="*/ 435 h 492"/>
                  <a:gd name="T16" fmla="*/ 261 w 332"/>
                  <a:gd name="T17" fmla="*/ 455 h 492"/>
                  <a:gd name="T18" fmla="*/ 241 w 332"/>
                  <a:gd name="T19" fmla="*/ 471 h 492"/>
                  <a:gd name="T20" fmla="*/ 218 w 332"/>
                  <a:gd name="T21" fmla="*/ 483 h 492"/>
                  <a:gd name="T22" fmla="*/ 191 w 332"/>
                  <a:gd name="T23" fmla="*/ 491 h 492"/>
                  <a:gd name="T24" fmla="*/ 161 w 332"/>
                  <a:gd name="T25" fmla="*/ 492 h 492"/>
                  <a:gd name="T26" fmla="*/ 135 w 332"/>
                  <a:gd name="T27" fmla="*/ 491 h 492"/>
                  <a:gd name="T28" fmla="*/ 111 w 332"/>
                  <a:gd name="T29" fmla="*/ 487 h 492"/>
                  <a:gd name="T30" fmla="*/ 90 w 332"/>
                  <a:gd name="T31" fmla="*/ 479 h 492"/>
                  <a:gd name="T32" fmla="*/ 71 w 332"/>
                  <a:gd name="T33" fmla="*/ 468 h 492"/>
                  <a:gd name="T34" fmla="*/ 54 w 332"/>
                  <a:gd name="T35" fmla="*/ 452 h 492"/>
                  <a:gd name="T36" fmla="*/ 39 w 332"/>
                  <a:gd name="T37" fmla="*/ 432 h 492"/>
                  <a:gd name="T38" fmla="*/ 27 w 332"/>
                  <a:gd name="T39" fmla="*/ 408 h 492"/>
                  <a:gd name="T40" fmla="*/ 17 w 332"/>
                  <a:gd name="T41" fmla="*/ 377 h 492"/>
                  <a:gd name="T42" fmla="*/ 9 w 332"/>
                  <a:gd name="T43" fmla="*/ 340 h 492"/>
                  <a:gd name="T44" fmla="*/ 4 w 332"/>
                  <a:gd name="T45" fmla="*/ 297 h 492"/>
                  <a:gd name="T46" fmla="*/ 0 w 332"/>
                  <a:gd name="T47" fmla="*/ 247 h 492"/>
                  <a:gd name="T48" fmla="*/ 0 w 332"/>
                  <a:gd name="T49" fmla="*/ 216 h 492"/>
                  <a:gd name="T50" fmla="*/ 4 w 332"/>
                  <a:gd name="T51" fmla="*/ 184 h 492"/>
                  <a:gd name="T52" fmla="*/ 12 w 332"/>
                  <a:gd name="T53" fmla="*/ 154 h 492"/>
                  <a:gd name="T54" fmla="*/ 23 w 332"/>
                  <a:gd name="T55" fmla="*/ 123 h 492"/>
                  <a:gd name="T56" fmla="*/ 36 w 332"/>
                  <a:gd name="T57" fmla="*/ 95 h 492"/>
                  <a:gd name="T58" fmla="*/ 52 w 332"/>
                  <a:gd name="T59" fmla="*/ 68 h 492"/>
                  <a:gd name="T60" fmla="*/ 72 w 332"/>
                  <a:gd name="T61" fmla="*/ 45 h 492"/>
                  <a:gd name="T62" fmla="*/ 94 w 332"/>
                  <a:gd name="T63" fmla="*/ 25 h 492"/>
                  <a:gd name="T64" fmla="*/ 118 w 332"/>
                  <a:gd name="T65" fmla="*/ 12 h 492"/>
                  <a:gd name="T66" fmla="*/ 145 w 332"/>
                  <a:gd name="T67" fmla="*/ 2 h 492"/>
                  <a:gd name="T68" fmla="*/ 173 w 332"/>
                  <a:gd name="T69" fmla="*/ 0 h 492"/>
                  <a:gd name="T70" fmla="*/ 207 w 332"/>
                  <a:gd name="T71" fmla="*/ 2 h 492"/>
                  <a:gd name="T72" fmla="*/ 237 w 332"/>
                  <a:gd name="T73" fmla="*/ 12 h 492"/>
                  <a:gd name="T74" fmla="*/ 264 w 332"/>
                  <a:gd name="T75" fmla="*/ 26 h 492"/>
                  <a:gd name="T76" fmla="*/ 285 w 332"/>
                  <a:gd name="T77" fmla="*/ 46 h 492"/>
                  <a:gd name="T78" fmla="*/ 304 w 332"/>
                  <a:gd name="T79" fmla="*/ 71 h 492"/>
                  <a:gd name="T80" fmla="*/ 317 w 332"/>
                  <a:gd name="T81" fmla="*/ 99 h 492"/>
                  <a:gd name="T82" fmla="*/ 327 w 332"/>
                  <a:gd name="T83" fmla="*/ 129 h 492"/>
                  <a:gd name="T84" fmla="*/ 332 w 332"/>
                  <a:gd name="T85" fmla="*/ 163 h 492"/>
                  <a:gd name="T86" fmla="*/ 332 w 332"/>
                  <a:gd name="T87" fmla="*/ 19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492">
                    <a:moveTo>
                      <a:pt x="332" y="199"/>
                    </a:moveTo>
                    <a:lnTo>
                      <a:pt x="329" y="241"/>
                    </a:lnTo>
                    <a:lnTo>
                      <a:pt x="325" y="279"/>
                    </a:lnTo>
                    <a:lnTo>
                      <a:pt x="320" y="317"/>
                    </a:lnTo>
                    <a:lnTo>
                      <a:pt x="312" y="350"/>
                    </a:lnTo>
                    <a:lnTo>
                      <a:pt x="303" y="382"/>
                    </a:lnTo>
                    <a:lnTo>
                      <a:pt x="292" y="410"/>
                    </a:lnTo>
                    <a:lnTo>
                      <a:pt x="277" y="435"/>
                    </a:lnTo>
                    <a:lnTo>
                      <a:pt x="261" y="455"/>
                    </a:lnTo>
                    <a:lnTo>
                      <a:pt x="241" y="471"/>
                    </a:lnTo>
                    <a:lnTo>
                      <a:pt x="218" y="483"/>
                    </a:lnTo>
                    <a:lnTo>
                      <a:pt x="191" y="491"/>
                    </a:lnTo>
                    <a:lnTo>
                      <a:pt x="161" y="492"/>
                    </a:lnTo>
                    <a:lnTo>
                      <a:pt x="135" y="491"/>
                    </a:lnTo>
                    <a:lnTo>
                      <a:pt x="111" y="487"/>
                    </a:lnTo>
                    <a:lnTo>
                      <a:pt x="90" y="479"/>
                    </a:lnTo>
                    <a:lnTo>
                      <a:pt x="71" y="468"/>
                    </a:lnTo>
                    <a:lnTo>
                      <a:pt x="54" y="452"/>
                    </a:lnTo>
                    <a:lnTo>
                      <a:pt x="39" y="432"/>
                    </a:lnTo>
                    <a:lnTo>
                      <a:pt x="27" y="408"/>
                    </a:lnTo>
                    <a:lnTo>
                      <a:pt x="17" y="377"/>
                    </a:lnTo>
                    <a:lnTo>
                      <a:pt x="9" y="340"/>
                    </a:lnTo>
                    <a:lnTo>
                      <a:pt x="4" y="297"/>
                    </a:lnTo>
                    <a:lnTo>
                      <a:pt x="0" y="247"/>
                    </a:lnTo>
                    <a:lnTo>
                      <a:pt x="0" y="216"/>
                    </a:lnTo>
                    <a:lnTo>
                      <a:pt x="4" y="184"/>
                    </a:lnTo>
                    <a:lnTo>
                      <a:pt x="12" y="154"/>
                    </a:lnTo>
                    <a:lnTo>
                      <a:pt x="23" y="123"/>
                    </a:lnTo>
                    <a:lnTo>
                      <a:pt x="36" y="95"/>
                    </a:lnTo>
                    <a:lnTo>
                      <a:pt x="52" y="68"/>
                    </a:lnTo>
                    <a:lnTo>
                      <a:pt x="72" y="45"/>
                    </a:lnTo>
                    <a:lnTo>
                      <a:pt x="94" y="25"/>
                    </a:lnTo>
                    <a:lnTo>
                      <a:pt x="118" y="12"/>
                    </a:lnTo>
                    <a:lnTo>
                      <a:pt x="145" y="2"/>
                    </a:lnTo>
                    <a:lnTo>
                      <a:pt x="173" y="0"/>
                    </a:lnTo>
                    <a:lnTo>
                      <a:pt x="207" y="2"/>
                    </a:lnTo>
                    <a:lnTo>
                      <a:pt x="237" y="12"/>
                    </a:lnTo>
                    <a:lnTo>
                      <a:pt x="264" y="26"/>
                    </a:lnTo>
                    <a:lnTo>
                      <a:pt x="285" y="46"/>
                    </a:lnTo>
                    <a:lnTo>
                      <a:pt x="304" y="71"/>
                    </a:lnTo>
                    <a:lnTo>
                      <a:pt x="317" y="99"/>
                    </a:lnTo>
                    <a:lnTo>
                      <a:pt x="327" y="129"/>
                    </a:lnTo>
                    <a:lnTo>
                      <a:pt x="332" y="163"/>
                    </a:lnTo>
                    <a:lnTo>
                      <a:pt x="332" y="199"/>
                    </a:lnTo>
                    <a:close/>
                  </a:path>
                </a:pathLst>
              </a:custGeom>
              <a:solidFill>
                <a:srgbClr val="BF735A"/>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1" name="Freeform 794">
                <a:extLst>
                  <a:ext uri="{FF2B5EF4-FFF2-40B4-BE49-F238E27FC236}">
                    <a16:creationId xmlns:a16="http://schemas.microsoft.com/office/drawing/2014/main" id="{CE6DABFF-3FD8-4AB2-A4C7-4497B3722228}"/>
                  </a:ext>
                </a:extLst>
              </p:cNvPr>
              <p:cNvSpPr>
                <a:spLocks/>
              </p:cNvSpPr>
              <p:nvPr/>
            </p:nvSpPr>
            <p:spPr bwMode="auto">
              <a:xfrm>
                <a:off x="11097061" y="-58736"/>
                <a:ext cx="427038" cy="246063"/>
              </a:xfrm>
              <a:custGeom>
                <a:avLst/>
                <a:gdLst>
                  <a:gd name="T0" fmla="*/ 4 w 269"/>
                  <a:gd name="T1" fmla="*/ 43 h 155"/>
                  <a:gd name="T2" fmla="*/ 16 w 269"/>
                  <a:gd name="T3" fmla="*/ 26 h 155"/>
                  <a:gd name="T4" fmla="*/ 35 w 269"/>
                  <a:gd name="T5" fmla="*/ 12 h 155"/>
                  <a:gd name="T6" fmla="*/ 57 w 269"/>
                  <a:gd name="T7" fmla="*/ 4 h 155"/>
                  <a:gd name="T8" fmla="*/ 86 w 269"/>
                  <a:gd name="T9" fmla="*/ 0 h 155"/>
                  <a:gd name="T10" fmla="*/ 118 w 269"/>
                  <a:gd name="T11" fmla="*/ 3 h 155"/>
                  <a:gd name="T12" fmla="*/ 152 w 269"/>
                  <a:gd name="T13" fmla="*/ 10 h 155"/>
                  <a:gd name="T14" fmla="*/ 182 w 269"/>
                  <a:gd name="T15" fmla="*/ 19 h 155"/>
                  <a:gd name="T16" fmla="*/ 209 w 269"/>
                  <a:gd name="T17" fmla="*/ 31 h 155"/>
                  <a:gd name="T18" fmla="*/ 231 w 269"/>
                  <a:gd name="T19" fmla="*/ 46 h 155"/>
                  <a:gd name="T20" fmla="*/ 250 w 269"/>
                  <a:gd name="T21" fmla="*/ 62 h 155"/>
                  <a:gd name="T22" fmla="*/ 262 w 269"/>
                  <a:gd name="T23" fmla="*/ 78 h 155"/>
                  <a:gd name="T24" fmla="*/ 269 w 269"/>
                  <a:gd name="T25" fmla="*/ 95 h 155"/>
                  <a:gd name="T26" fmla="*/ 269 w 269"/>
                  <a:gd name="T27" fmla="*/ 111 h 155"/>
                  <a:gd name="T28" fmla="*/ 261 w 269"/>
                  <a:gd name="T29" fmla="*/ 126 h 155"/>
                  <a:gd name="T30" fmla="*/ 247 w 269"/>
                  <a:gd name="T31" fmla="*/ 138 h 155"/>
                  <a:gd name="T32" fmla="*/ 229 w 269"/>
                  <a:gd name="T33" fmla="*/ 146 h 155"/>
                  <a:gd name="T34" fmla="*/ 206 w 269"/>
                  <a:gd name="T35" fmla="*/ 151 h 155"/>
                  <a:gd name="T36" fmla="*/ 179 w 269"/>
                  <a:gd name="T37" fmla="*/ 153 h 155"/>
                  <a:gd name="T38" fmla="*/ 150 w 269"/>
                  <a:gd name="T39" fmla="*/ 151 h 155"/>
                  <a:gd name="T40" fmla="*/ 119 w 269"/>
                  <a:gd name="T41" fmla="*/ 145 h 155"/>
                  <a:gd name="T42" fmla="*/ 86 w 269"/>
                  <a:gd name="T43" fmla="*/ 134 h 155"/>
                  <a:gd name="T44" fmla="*/ 86 w 269"/>
                  <a:gd name="T45" fmla="*/ 139 h 155"/>
                  <a:gd name="T46" fmla="*/ 83 w 269"/>
                  <a:gd name="T47" fmla="*/ 143 h 155"/>
                  <a:gd name="T48" fmla="*/ 82 w 269"/>
                  <a:gd name="T49" fmla="*/ 149 h 155"/>
                  <a:gd name="T50" fmla="*/ 77 w 269"/>
                  <a:gd name="T51" fmla="*/ 151 h 155"/>
                  <a:gd name="T52" fmla="*/ 69 w 269"/>
                  <a:gd name="T53" fmla="*/ 155 h 155"/>
                  <a:gd name="T54" fmla="*/ 59 w 269"/>
                  <a:gd name="T55" fmla="*/ 154 h 155"/>
                  <a:gd name="T56" fmla="*/ 48 w 269"/>
                  <a:gd name="T57" fmla="*/ 150 h 155"/>
                  <a:gd name="T58" fmla="*/ 35 w 269"/>
                  <a:gd name="T59" fmla="*/ 143 h 155"/>
                  <a:gd name="T60" fmla="*/ 24 w 269"/>
                  <a:gd name="T61" fmla="*/ 131 h 155"/>
                  <a:gd name="T62" fmla="*/ 13 w 269"/>
                  <a:gd name="T63" fmla="*/ 113 h 155"/>
                  <a:gd name="T64" fmla="*/ 5 w 269"/>
                  <a:gd name="T65" fmla="*/ 93 h 155"/>
                  <a:gd name="T66" fmla="*/ 1 w 269"/>
                  <a:gd name="T67" fmla="*/ 72 h 155"/>
                  <a:gd name="T68" fmla="*/ 0 w 269"/>
                  <a:gd name="T69" fmla="*/ 55 h 155"/>
                  <a:gd name="T70" fmla="*/ 4 w 269"/>
                  <a:gd name="T71" fmla="*/ 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155">
                    <a:moveTo>
                      <a:pt x="4" y="43"/>
                    </a:moveTo>
                    <a:lnTo>
                      <a:pt x="16" y="26"/>
                    </a:lnTo>
                    <a:lnTo>
                      <a:pt x="35" y="12"/>
                    </a:lnTo>
                    <a:lnTo>
                      <a:pt x="57" y="4"/>
                    </a:lnTo>
                    <a:lnTo>
                      <a:pt x="86" y="0"/>
                    </a:lnTo>
                    <a:lnTo>
                      <a:pt x="118" y="3"/>
                    </a:lnTo>
                    <a:lnTo>
                      <a:pt x="152" y="10"/>
                    </a:lnTo>
                    <a:lnTo>
                      <a:pt x="182" y="19"/>
                    </a:lnTo>
                    <a:lnTo>
                      <a:pt x="209" y="31"/>
                    </a:lnTo>
                    <a:lnTo>
                      <a:pt x="231" y="46"/>
                    </a:lnTo>
                    <a:lnTo>
                      <a:pt x="250" y="62"/>
                    </a:lnTo>
                    <a:lnTo>
                      <a:pt x="262" y="78"/>
                    </a:lnTo>
                    <a:lnTo>
                      <a:pt x="269" y="95"/>
                    </a:lnTo>
                    <a:lnTo>
                      <a:pt x="269" y="111"/>
                    </a:lnTo>
                    <a:lnTo>
                      <a:pt x="261" y="126"/>
                    </a:lnTo>
                    <a:lnTo>
                      <a:pt x="247" y="138"/>
                    </a:lnTo>
                    <a:lnTo>
                      <a:pt x="229" y="146"/>
                    </a:lnTo>
                    <a:lnTo>
                      <a:pt x="206" y="151"/>
                    </a:lnTo>
                    <a:lnTo>
                      <a:pt x="179" y="153"/>
                    </a:lnTo>
                    <a:lnTo>
                      <a:pt x="150" y="151"/>
                    </a:lnTo>
                    <a:lnTo>
                      <a:pt x="119" y="145"/>
                    </a:lnTo>
                    <a:lnTo>
                      <a:pt x="86" y="134"/>
                    </a:lnTo>
                    <a:lnTo>
                      <a:pt x="86" y="139"/>
                    </a:lnTo>
                    <a:lnTo>
                      <a:pt x="83" y="143"/>
                    </a:lnTo>
                    <a:lnTo>
                      <a:pt x="82" y="149"/>
                    </a:lnTo>
                    <a:lnTo>
                      <a:pt x="77" y="151"/>
                    </a:lnTo>
                    <a:lnTo>
                      <a:pt x="69" y="155"/>
                    </a:lnTo>
                    <a:lnTo>
                      <a:pt x="59" y="154"/>
                    </a:lnTo>
                    <a:lnTo>
                      <a:pt x="48" y="150"/>
                    </a:lnTo>
                    <a:lnTo>
                      <a:pt x="35" y="143"/>
                    </a:lnTo>
                    <a:lnTo>
                      <a:pt x="24" y="131"/>
                    </a:lnTo>
                    <a:lnTo>
                      <a:pt x="13" y="113"/>
                    </a:lnTo>
                    <a:lnTo>
                      <a:pt x="5" y="93"/>
                    </a:lnTo>
                    <a:lnTo>
                      <a:pt x="1" y="72"/>
                    </a:lnTo>
                    <a:lnTo>
                      <a:pt x="0" y="55"/>
                    </a:lnTo>
                    <a:lnTo>
                      <a:pt x="4" y="4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2" name="Freeform 795">
                <a:extLst>
                  <a:ext uri="{FF2B5EF4-FFF2-40B4-BE49-F238E27FC236}">
                    <a16:creationId xmlns:a16="http://schemas.microsoft.com/office/drawing/2014/main" id="{5A750B1B-E893-41EA-ADE8-B29E70472687}"/>
                  </a:ext>
                </a:extLst>
              </p:cNvPr>
              <p:cNvSpPr>
                <a:spLocks/>
              </p:cNvSpPr>
              <p:nvPr/>
            </p:nvSpPr>
            <p:spPr bwMode="auto">
              <a:xfrm>
                <a:off x="10998636" y="20639"/>
                <a:ext cx="131763" cy="427038"/>
              </a:xfrm>
              <a:custGeom>
                <a:avLst/>
                <a:gdLst>
                  <a:gd name="T0" fmla="*/ 83 w 83"/>
                  <a:gd name="T1" fmla="*/ 0 h 269"/>
                  <a:gd name="T2" fmla="*/ 82 w 83"/>
                  <a:gd name="T3" fmla="*/ 0 h 269"/>
                  <a:gd name="T4" fmla="*/ 78 w 83"/>
                  <a:gd name="T5" fmla="*/ 1 h 269"/>
                  <a:gd name="T6" fmla="*/ 73 w 83"/>
                  <a:gd name="T7" fmla="*/ 2 h 269"/>
                  <a:gd name="T8" fmla="*/ 65 w 83"/>
                  <a:gd name="T9" fmla="*/ 6 h 269"/>
                  <a:gd name="T10" fmla="*/ 55 w 83"/>
                  <a:gd name="T11" fmla="*/ 12 h 269"/>
                  <a:gd name="T12" fmla="*/ 46 w 83"/>
                  <a:gd name="T13" fmla="*/ 18 h 269"/>
                  <a:gd name="T14" fmla="*/ 36 w 83"/>
                  <a:gd name="T15" fmla="*/ 28 h 269"/>
                  <a:gd name="T16" fmla="*/ 27 w 83"/>
                  <a:gd name="T17" fmla="*/ 40 h 269"/>
                  <a:gd name="T18" fmla="*/ 18 w 83"/>
                  <a:gd name="T19" fmla="*/ 56 h 269"/>
                  <a:gd name="T20" fmla="*/ 11 w 83"/>
                  <a:gd name="T21" fmla="*/ 73 h 269"/>
                  <a:gd name="T22" fmla="*/ 4 w 83"/>
                  <a:gd name="T23" fmla="*/ 96 h 269"/>
                  <a:gd name="T24" fmla="*/ 2 w 83"/>
                  <a:gd name="T25" fmla="*/ 122 h 269"/>
                  <a:gd name="T26" fmla="*/ 0 w 83"/>
                  <a:gd name="T27" fmla="*/ 151 h 269"/>
                  <a:gd name="T28" fmla="*/ 3 w 83"/>
                  <a:gd name="T29" fmla="*/ 186 h 269"/>
                  <a:gd name="T30" fmla="*/ 10 w 83"/>
                  <a:gd name="T31" fmla="*/ 225 h 269"/>
                  <a:gd name="T32" fmla="*/ 19 w 83"/>
                  <a:gd name="T33" fmla="*/ 269 h 269"/>
                  <a:gd name="T34" fmla="*/ 20 w 83"/>
                  <a:gd name="T35" fmla="*/ 265 h 269"/>
                  <a:gd name="T36" fmla="*/ 22 w 83"/>
                  <a:gd name="T37" fmla="*/ 254 h 269"/>
                  <a:gd name="T38" fmla="*/ 26 w 83"/>
                  <a:gd name="T39" fmla="*/ 238 h 269"/>
                  <a:gd name="T40" fmla="*/ 30 w 83"/>
                  <a:gd name="T41" fmla="*/ 218 h 269"/>
                  <a:gd name="T42" fmla="*/ 35 w 83"/>
                  <a:gd name="T43" fmla="*/ 194 h 269"/>
                  <a:gd name="T44" fmla="*/ 42 w 83"/>
                  <a:gd name="T45" fmla="*/ 167 h 269"/>
                  <a:gd name="T46" fmla="*/ 47 w 83"/>
                  <a:gd name="T47" fmla="*/ 138 h 269"/>
                  <a:gd name="T48" fmla="*/ 55 w 83"/>
                  <a:gd name="T49" fmla="*/ 108 h 269"/>
                  <a:gd name="T50" fmla="*/ 62 w 83"/>
                  <a:gd name="T51" fmla="*/ 79 h 269"/>
                  <a:gd name="T52" fmla="*/ 70 w 83"/>
                  <a:gd name="T53" fmla="*/ 51 h 269"/>
                  <a:gd name="T54" fmla="*/ 77 w 83"/>
                  <a:gd name="T55" fmla="*/ 24 h 269"/>
                  <a:gd name="T56" fmla="*/ 83 w 83"/>
                  <a:gd name="T5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9">
                    <a:moveTo>
                      <a:pt x="83" y="0"/>
                    </a:moveTo>
                    <a:lnTo>
                      <a:pt x="82" y="0"/>
                    </a:lnTo>
                    <a:lnTo>
                      <a:pt x="78" y="1"/>
                    </a:lnTo>
                    <a:lnTo>
                      <a:pt x="73" y="2"/>
                    </a:lnTo>
                    <a:lnTo>
                      <a:pt x="65" y="6"/>
                    </a:lnTo>
                    <a:lnTo>
                      <a:pt x="55" y="12"/>
                    </a:lnTo>
                    <a:lnTo>
                      <a:pt x="46" y="18"/>
                    </a:lnTo>
                    <a:lnTo>
                      <a:pt x="36" y="28"/>
                    </a:lnTo>
                    <a:lnTo>
                      <a:pt x="27" y="40"/>
                    </a:lnTo>
                    <a:lnTo>
                      <a:pt x="18" y="56"/>
                    </a:lnTo>
                    <a:lnTo>
                      <a:pt x="11" y="73"/>
                    </a:lnTo>
                    <a:lnTo>
                      <a:pt x="4" y="96"/>
                    </a:lnTo>
                    <a:lnTo>
                      <a:pt x="2" y="122"/>
                    </a:lnTo>
                    <a:lnTo>
                      <a:pt x="0" y="151"/>
                    </a:lnTo>
                    <a:lnTo>
                      <a:pt x="3" y="186"/>
                    </a:lnTo>
                    <a:lnTo>
                      <a:pt x="10" y="225"/>
                    </a:lnTo>
                    <a:lnTo>
                      <a:pt x="19" y="269"/>
                    </a:lnTo>
                    <a:lnTo>
                      <a:pt x="20" y="265"/>
                    </a:lnTo>
                    <a:lnTo>
                      <a:pt x="22" y="254"/>
                    </a:lnTo>
                    <a:lnTo>
                      <a:pt x="26" y="238"/>
                    </a:lnTo>
                    <a:lnTo>
                      <a:pt x="30" y="218"/>
                    </a:lnTo>
                    <a:lnTo>
                      <a:pt x="35" y="194"/>
                    </a:lnTo>
                    <a:lnTo>
                      <a:pt x="42" y="167"/>
                    </a:lnTo>
                    <a:lnTo>
                      <a:pt x="47" y="138"/>
                    </a:lnTo>
                    <a:lnTo>
                      <a:pt x="55" y="108"/>
                    </a:lnTo>
                    <a:lnTo>
                      <a:pt x="62" y="79"/>
                    </a:lnTo>
                    <a:lnTo>
                      <a:pt x="70" y="51"/>
                    </a:lnTo>
                    <a:lnTo>
                      <a:pt x="77" y="24"/>
                    </a:lnTo>
                    <a:lnTo>
                      <a:pt x="8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3" name="Freeform 796">
                <a:extLst>
                  <a:ext uri="{FF2B5EF4-FFF2-40B4-BE49-F238E27FC236}">
                    <a16:creationId xmlns:a16="http://schemas.microsoft.com/office/drawing/2014/main" id="{1D576889-605B-4F10-BB84-56E7B8DE6F19}"/>
                  </a:ext>
                </a:extLst>
              </p:cNvPr>
              <p:cNvSpPr>
                <a:spLocks/>
              </p:cNvSpPr>
              <p:nvPr/>
            </p:nvSpPr>
            <p:spPr bwMode="auto">
              <a:xfrm>
                <a:off x="11449486" y="23814"/>
                <a:ext cx="123825" cy="431800"/>
              </a:xfrm>
              <a:custGeom>
                <a:avLst/>
                <a:gdLst>
                  <a:gd name="T0" fmla="*/ 0 w 78"/>
                  <a:gd name="T1" fmla="*/ 0 h 272"/>
                  <a:gd name="T2" fmla="*/ 1 w 78"/>
                  <a:gd name="T3" fmla="*/ 2 h 272"/>
                  <a:gd name="T4" fmla="*/ 5 w 78"/>
                  <a:gd name="T5" fmla="*/ 3 h 272"/>
                  <a:gd name="T6" fmla="*/ 12 w 78"/>
                  <a:gd name="T7" fmla="*/ 6 h 272"/>
                  <a:gd name="T8" fmla="*/ 20 w 78"/>
                  <a:gd name="T9" fmla="*/ 10 h 272"/>
                  <a:gd name="T10" fmla="*/ 28 w 78"/>
                  <a:gd name="T11" fmla="*/ 15 h 272"/>
                  <a:gd name="T12" fmla="*/ 38 w 78"/>
                  <a:gd name="T13" fmla="*/ 23 h 272"/>
                  <a:gd name="T14" fmla="*/ 47 w 78"/>
                  <a:gd name="T15" fmla="*/ 33 h 272"/>
                  <a:gd name="T16" fmla="*/ 56 w 78"/>
                  <a:gd name="T17" fmla="*/ 46 h 272"/>
                  <a:gd name="T18" fmla="*/ 64 w 78"/>
                  <a:gd name="T19" fmla="*/ 62 h 272"/>
                  <a:gd name="T20" fmla="*/ 71 w 78"/>
                  <a:gd name="T21" fmla="*/ 79 h 272"/>
                  <a:gd name="T22" fmla="*/ 76 w 78"/>
                  <a:gd name="T23" fmla="*/ 102 h 272"/>
                  <a:gd name="T24" fmla="*/ 78 w 78"/>
                  <a:gd name="T25" fmla="*/ 128 h 272"/>
                  <a:gd name="T26" fmla="*/ 78 w 78"/>
                  <a:gd name="T27" fmla="*/ 157 h 272"/>
                  <a:gd name="T28" fmla="*/ 74 w 78"/>
                  <a:gd name="T29" fmla="*/ 190 h 272"/>
                  <a:gd name="T30" fmla="*/ 66 w 78"/>
                  <a:gd name="T31" fmla="*/ 229 h 272"/>
                  <a:gd name="T32" fmla="*/ 54 w 78"/>
                  <a:gd name="T33" fmla="*/ 272 h 272"/>
                  <a:gd name="T34" fmla="*/ 52 w 78"/>
                  <a:gd name="T35" fmla="*/ 268 h 272"/>
                  <a:gd name="T36" fmla="*/ 50 w 78"/>
                  <a:gd name="T37" fmla="*/ 257 h 272"/>
                  <a:gd name="T38" fmla="*/ 46 w 78"/>
                  <a:gd name="T39" fmla="*/ 241 h 272"/>
                  <a:gd name="T40" fmla="*/ 42 w 78"/>
                  <a:gd name="T41" fmla="*/ 221 h 272"/>
                  <a:gd name="T42" fmla="*/ 36 w 78"/>
                  <a:gd name="T43" fmla="*/ 197 h 272"/>
                  <a:gd name="T44" fmla="*/ 29 w 78"/>
                  <a:gd name="T45" fmla="*/ 170 h 272"/>
                  <a:gd name="T46" fmla="*/ 24 w 78"/>
                  <a:gd name="T47" fmla="*/ 142 h 272"/>
                  <a:gd name="T48" fmla="*/ 19 w 78"/>
                  <a:gd name="T49" fmla="*/ 113 h 272"/>
                  <a:gd name="T50" fmla="*/ 12 w 78"/>
                  <a:gd name="T51" fmla="*/ 86 h 272"/>
                  <a:gd name="T52" fmla="*/ 8 w 78"/>
                  <a:gd name="T53" fmla="*/ 59 h 272"/>
                  <a:gd name="T54" fmla="*/ 4 w 78"/>
                  <a:gd name="T55" fmla="*/ 35 h 272"/>
                  <a:gd name="T56" fmla="*/ 1 w 78"/>
                  <a:gd name="T57" fmla="*/ 16 h 272"/>
                  <a:gd name="T58" fmla="*/ 0 w 78"/>
                  <a:gd name="T5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272">
                    <a:moveTo>
                      <a:pt x="0" y="0"/>
                    </a:moveTo>
                    <a:lnTo>
                      <a:pt x="1" y="2"/>
                    </a:lnTo>
                    <a:lnTo>
                      <a:pt x="5" y="3"/>
                    </a:lnTo>
                    <a:lnTo>
                      <a:pt x="12" y="6"/>
                    </a:lnTo>
                    <a:lnTo>
                      <a:pt x="20" y="10"/>
                    </a:lnTo>
                    <a:lnTo>
                      <a:pt x="28" y="15"/>
                    </a:lnTo>
                    <a:lnTo>
                      <a:pt x="38" y="23"/>
                    </a:lnTo>
                    <a:lnTo>
                      <a:pt x="47" y="33"/>
                    </a:lnTo>
                    <a:lnTo>
                      <a:pt x="56" y="46"/>
                    </a:lnTo>
                    <a:lnTo>
                      <a:pt x="64" y="62"/>
                    </a:lnTo>
                    <a:lnTo>
                      <a:pt x="71" y="79"/>
                    </a:lnTo>
                    <a:lnTo>
                      <a:pt x="76" y="102"/>
                    </a:lnTo>
                    <a:lnTo>
                      <a:pt x="78" y="128"/>
                    </a:lnTo>
                    <a:lnTo>
                      <a:pt x="78" y="157"/>
                    </a:lnTo>
                    <a:lnTo>
                      <a:pt x="74" y="190"/>
                    </a:lnTo>
                    <a:lnTo>
                      <a:pt x="66" y="229"/>
                    </a:lnTo>
                    <a:lnTo>
                      <a:pt x="54" y="272"/>
                    </a:lnTo>
                    <a:lnTo>
                      <a:pt x="52" y="268"/>
                    </a:lnTo>
                    <a:lnTo>
                      <a:pt x="50" y="257"/>
                    </a:lnTo>
                    <a:lnTo>
                      <a:pt x="46" y="241"/>
                    </a:lnTo>
                    <a:lnTo>
                      <a:pt x="42" y="221"/>
                    </a:lnTo>
                    <a:lnTo>
                      <a:pt x="36" y="197"/>
                    </a:lnTo>
                    <a:lnTo>
                      <a:pt x="29" y="170"/>
                    </a:lnTo>
                    <a:lnTo>
                      <a:pt x="24" y="142"/>
                    </a:lnTo>
                    <a:lnTo>
                      <a:pt x="19" y="113"/>
                    </a:lnTo>
                    <a:lnTo>
                      <a:pt x="12" y="86"/>
                    </a:lnTo>
                    <a:lnTo>
                      <a:pt x="8" y="59"/>
                    </a:lnTo>
                    <a:lnTo>
                      <a:pt x="4" y="35"/>
                    </a:lnTo>
                    <a:lnTo>
                      <a:pt x="1" y="1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4" name="Freeform 797">
                <a:extLst>
                  <a:ext uri="{FF2B5EF4-FFF2-40B4-BE49-F238E27FC236}">
                    <a16:creationId xmlns:a16="http://schemas.microsoft.com/office/drawing/2014/main" id="{E8BC3A5C-D7A0-4648-B17C-A326258E79CF}"/>
                  </a:ext>
                </a:extLst>
              </p:cNvPr>
              <p:cNvSpPr>
                <a:spLocks/>
              </p:cNvSpPr>
              <p:nvPr/>
            </p:nvSpPr>
            <p:spPr bwMode="auto">
              <a:xfrm>
                <a:off x="11109761" y="319089"/>
                <a:ext cx="39688" cy="41275"/>
              </a:xfrm>
              <a:custGeom>
                <a:avLst/>
                <a:gdLst>
                  <a:gd name="T0" fmla="*/ 25 w 25"/>
                  <a:gd name="T1" fmla="*/ 14 h 26"/>
                  <a:gd name="T2" fmla="*/ 24 w 25"/>
                  <a:gd name="T3" fmla="*/ 19 h 26"/>
                  <a:gd name="T4" fmla="*/ 21 w 25"/>
                  <a:gd name="T5" fmla="*/ 23 h 26"/>
                  <a:gd name="T6" fmla="*/ 17 w 25"/>
                  <a:gd name="T7" fmla="*/ 26 h 26"/>
                  <a:gd name="T8" fmla="*/ 12 w 25"/>
                  <a:gd name="T9" fmla="*/ 26 h 26"/>
                  <a:gd name="T10" fmla="*/ 8 w 25"/>
                  <a:gd name="T11" fmla="*/ 26 h 26"/>
                  <a:gd name="T12" fmla="*/ 4 w 25"/>
                  <a:gd name="T13" fmla="*/ 23 h 26"/>
                  <a:gd name="T14" fmla="*/ 1 w 25"/>
                  <a:gd name="T15" fmla="*/ 18 h 26"/>
                  <a:gd name="T16" fmla="*/ 0 w 25"/>
                  <a:gd name="T17" fmla="*/ 14 h 26"/>
                  <a:gd name="T18" fmla="*/ 1 w 25"/>
                  <a:gd name="T19" fmla="*/ 8 h 26"/>
                  <a:gd name="T20" fmla="*/ 4 w 25"/>
                  <a:gd name="T21" fmla="*/ 4 h 26"/>
                  <a:gd name="T22" fmla="*/ 8 w 25"/>
                  <a:gd name="T23" fmla="*/ 2 h 26"/>
                  <a:gd name="T24" fmla="*/ 13 w 25"/>
                  <a:gd name="T25" fmla="*/ 0 h 26"/>
                  <a:gd name="T26" fmla="*/ 17 w 25"/>
                  <a:gd name="T27" fmla="*/ 2 h 26"/>
                  <a:gd name="T28" fmla="*/ 21 w 25"/>
                  <a:gd name="T29" fmla="*/ 4 h 26"/>
                  <a:gd name="T30" fmla="*/ 24 w 25"/>
                  <a:gd name="T31" fmla="*/ 8 h 26"/>
                  <a:gd name="T32" fmla="*/ 25 w 25"/>
                  <a:gd name="T33"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25" y="14"/>
                    </a:moveTo>
                    <a:lnTo>
                      <a:pt x="24" y="19"/>
                    </a:lnTo>
                    <a:lnTo>
                      <a:pt x="21" y="23"/>
                    </a:lnTo>
                    <a:lnTo>
                      <a:pt x="17" y="26"/>
                    </a:lnTo>
                    <a:lnTo>
                      <a:pt x="12" y="26"/>
                    </a:lnTo>
                    <a:lnTo>
                      <a:pt x="8" y="26"/>
                    </a:lnTo>
                    <a:lnTo>
                      <a:pt x="4" y="23"/>
                    </a:lnTo>
                    <a:lnTo>
                      <a:pt x="1" y="18"/>
                    </a:lnTo>
                    <a:lnTo>
                      <a:pt x="0" y="14"/>
                    </a:lnTo>
                    <a:lnTo>
                      <a:pt x="1" y="8"/>
                    </a:lnTo>
                    <a:lnTo>
                      <a:pt x="4" y="4"/>
                    </a:lnTo>
                    <a:lnTo>
                      <a:pt x="8" y="2"/>
                    </a:lnTo>
                    <a:lnTo>
                      <a:pt x="13" y="0"/>
                    </a:lnTo>
                    <a:lnTo>
                      <a:pt x="17" y="2"/>
                    </a:lnTo>
                    <a:lnTo>
                      <a:pt x="21" y="4"/>
                    </a:lnTo>
                    <a:lnTo>
                      <a:pt x="24" y="8"/>
                    </a:lnTo>
                    <a:lnTo>
                      <a:pt x="25" y="14"/>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5" name="Freeform 798">
                <a:extLst>
                  <a:ext uri="{FF2B5EF4-FFF2-40B4-BE49-F238E27FC236}">
                    <a16:creationId xmlns:a16="http://schemas.microsoft.com/office/drawing/2014/main" id="{D92F0137-197B-4352-A1B0-135F962AFC24}"/>
                  </a:ext>
                </a:extLst>
              </p:cNvPr>
              <p:cNvSpPr>
                <a:spLocks/>
              </p:cNvSpPr>
              <p:nvPr/>
            </p:nvSpPr>
            <p:spPr bwMode="auto">
              <a:xfrm>
                <a:off x="11390748" y="328614"/>
                <a:ext cx="39688" cy="39688"/>
              </a:xfrm>
              <a:custGeom>
                <a:avLst/>
                <a:gdLst>
                  <a:gd name="T0" fmla="*/ 25 w 25"/>
                  <a:gd name="T1" fmla="*/ 13 h 25"/>
                  <a:gd name="T2" fmla="*/ 24 w 25"/>
                  <a:gd name="T3" fmla="*/ 19 h 25"/>
                  <a:gd name="T4" fmla="*/ 21 w 25"/>
                  <a:gd name="T5" fmla="*/ 23 h 25"/>
                  <a:gd name="T6" fmla="*/ 17 w 25"/>
                  <a:gd name="T7" fmla="*/ 25 h 25"/>
                  <a:gd name="T8" fmla="*/ 12 w 25"/>
                  <a:gd name="T9" fmla="*/ 25 h 25"/>
                  <a:gd name="T10" fmla="*/ 8 w 25"/>
                  <a:gd name="T11" fmla="*/ 24 h 25"/>
                  <a:gd name="T12" fmla="*/ 4 w 25"/>
                  <a:gd name="T13" fmla="*/ 21 h 25"/>
                  <a:gd name="T14" fmla="*/ 1 w 25"/>
                  <a:gd name="T15" fmla="*/ 17 h 25"/>
                  <a:gd name="T16" fmla="*/ 0 w 25"/>
                  <a:gd name="T17" fmla="*/ 13 h 25"/>
                  <a:gd name="T18" fmla="*/ 1 w 25"/>
                  <a:gd name="T19" fmla="*/ 8 h 25"/>
                  <a:gd name="T20" fmla="*/ 4 w 25"/>
                  <a:gd name="T21" fmla="*/ 4 h 25"/>
                  <a:gd name="T22" fmla="*/ 8 w 25"/>
                  <a:gd name="T23" fmla="*/ 1 h 25"/>
                  <a:gd name="T24" fmla="*/ 13 w 25"/>
                  <a:gd name="T25" fmla="*/ 0 h 25"/>
                  <a:gd name="T26" fmla="*/ 17 w 25"/>
                  <a:gd name="T27" fmla="*/ 1 h 25"/>
                  <a:gd name="T28" fmla="*/ 21 w 25"/>
                  <a:gd name="T29" fmla="*/ 4 h 25"/>
                  <a:gd name="T30" fmla="*/ 24 w 25"/>
                  <a:gd name="T31" fmla="*/ 8 h 25"/>
                  <a:gd name="T32" fmla="*/ 25 w 25"/>
                  <a:gd name="T3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25" y="13"/>
                    </a:moveTo>
                    <a:lnTo>
                      <a:pt x="24" y="19"/>
                    </a:lnTo>
                    <a:lnTo>
                      <a:pt x="21" y="23"/>
                    </a:lnTo>
                    <a:lnTo>
                      <a:pt x="17" y="25"/>
                    </a:lnTo>
                    <a:lnTo>
                      <a:pt x="12" y="25"/>
                    </a:lnTo>
                    <a:lnTo>
                      <a:pt x="8" y="24"/>
                    </a:lnTo>
                    <a:lnTo>
                      <a:pt x="4" y="21"/>
                    </a:lnTo>
                    <a:lnTo>
                      <a:pt x="1" y="17"/>
                    </a:lnTo>
                    <a:lnTo>
                      <a:pt x="0" y="13"/>
                    </a:lnTo>
                    <a:lnTo>
                      <a:pt x="1" y="8"/>
                    </a:lnTo>
                    <a:lnTo>
                      <a:pt x="4" y="4"/>
                    </a:lnTo>
                    <a:lnTo>
                      <a:pt x="8" y="1"/>
                    </a:lnTo>
                    <a:lnTo>
                      <a:pt x="13" y="0"/>
                    </a:lnTo>
                    <a:lnTo>
                      <a:pt x="17" y="1"/>
                    </a:lnTo>
                    <a:lnTo>
                      <a:pt x="21" y="4"/>
                    </a:lnTo>
                    <a:lnTo>
                      <a:pt x="24" y="8"/>
                    </a:lnTo>
                    <a:lnTo>
                      <a:pt x="25" y="13"/>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6" name="Freeform 799">
                <a:extLst>
                  <a:ext uri="{FF2B5EF4-FFF2-40B4-BE49-F238E27FC236}">
                    <a16:creationId xmlns:a16="http://schemas.microsoft.com/office/drawing/2014/main" id="{9A217C7A-6E1B-4F22-84D9-4C5B7B147928}"/>
                  </a:ext>
                </a:extLst>
              </p:cNvPr>
              <p:cNvSpPr>
                <a:spLocks/>
              </p:cNvSpPr>
              <p:nvPr/>
            </p:nvSpPr>
            <p:spPr bwMode="auto">
              <a:xfrm>
                <a:off x="11084361" y="252414"/>
                <a:ext cx="93663" cy="26988"/>
              </a:xfrm>
              <a:custGeom>
                <a:avLst/>
                <a:gdLst>
                  <a:gd name="T0" fmla="*/ 59 w 59"/>
                  <a:gd name="T1" fmla="*/ 12 h 17"/>
                  <a:gd name="T2" fmla="*/ 56 w 59"/>
                  <a:gd name="T3" fmla="*/ 16 h 17"/>
                  <a:gd name="T4" fmla="*/ 49 w 59"/>
                  <a:gd name="T5" fmla="*/ 17 h 17"/>
                  <a:gd name="T6" fmla="*/ 40 w 59"/>
                  <a:gd name="T7" fmla="*/ 17 h 17"/>
                  <a:gd name="T8" fmla="*/ 29 w 59"/>
                  <a:gd name="T9" fmla="*/ 17 h 17"/>
                  <a:gd name="T10" fmla="*/ 17 w 59"/>
                  <a:gd name="T11" fmla="*/ 17 h 17"/>
                  <a:gd name="T12" fmla="*/ 9 w 59"/>
                  <a:gd name="T13" fmla="*/ 16 h 17"/>
                  <a:gd name="T14" fmla="*/ 3 w 59"/>
                  <a:gd name="T15" fmla="*/ 14 h 17"/>
                  <a:gd name="T16" fmla="*/ 0 w 59"/>
                  <a:gd name="T17" fmla="*/ 10 h 17"/>
                  <a:gd name="T18" fmla="*/ 4 w 59"/>
                  <a:gd name="T19" fmla="*/ 5 h 17"/>
                  <a:gd name="T20" fmla="*/ 15 w 59"/>
                  <a:gd name="T21" fmla="*/ 1 h 17"/>
                  <a:gd name="T22" fmla="*/ 29 w 59"/>
                  <a:gd name="T23" fmla="*/ 0 h 17"/>
                  <a:gd name="T24" fmla="*/ 44 w 59"/>
                  <a:gd name="T25" fmla="*/ 1 h 17"/>
                  <a:gd name="T26" fmla="*/ 55 w 59"/>
                  <a:gd name="T27" fmla="*/ 5 h 17"/>
                  <a:gd name="T28" fmla="*/ 59 w 59"/>
                  <a:gd name="T2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7">
                    <a:moveTo>
                      <a:pt x="59" y="12"/>
                    </a:moveTo>
                    <a:lnTo>
                      <a:pt x="56" y="16"/>
                    </a:lnTo>
                    <a:lnTo>
                      <a:pt x="49" y="17"/>
                    </a:lnTo>
                    <a:lnTo>
                      <a:pt x="40" y="17"/>
                    </a:lnTo>
                    <a:lnTo>
                      <a:pt x="29" y="17"/>
                    </a:lnTo>
                    <a:lnTo>
                      <a:pt x="17" y="17"/>
                    </a:lnTo>
                    <a:lnTo>
                      <a:pt x="9" y="16"/>
                    </a:lnTo>
                    <a:lnTo>
                      <a:pt x="3" y="14"/>
                    </a:lnTo>
                    <a:lnTo>
                      <a:pt x="0" y="10"/>
                    </a:lnTo>
                    <a:lnTo>
                      <a:pt x="4" y="5"/>
                    </a:lnTo>
                    <a:lnTo>
                      <a:pt x="15" y="1"/>
                    </a:lnTo>
                    <a:lnTo>
                      <a:pt x="29" y="0"/>
                    </a:lnTo>
                    <a:lnTo>
                      <a:pt x="44" y="1"/>
                    </a:lnTo>
                    <a:lnTo>
                      <a:pt x="55" y="5"/>
                    </a:lnTo>
                    <a:lnTo>
                      <a:pt x="59" y="12"/>
                    </a:lnTo>
                    <a:close/>
                  </a:path>
                </a:pathLst>
              </a:custGeom>
              <a:solidFill>
                <a:srgbClr val="5241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7" name="Freeform 800">
                <a:extLst>
                  <a:ext uri="{FF2B5EF4-FFF2-40B4-BE49-F238E27FC236}">
                    <a16:creationId xmlns:a16="http://schemas.microsoft.com/office/drawing/2014/main" id="{67E886A3-B80E-4DCE-A78B-75235B53EE57}"/>
                  </a:ext>
                </a:extLst>
              </p:cNvPr>
              <p:cNvSpPr>
                <a:spLocks/>
              </p:cNvSpPr>
              <p:nvPr/>
            </p:nvSpPr>
            <p:spPr bwMode="auto">
              <a:xfrm>
                <a:off x="11365348" y="255589"/>
                <a:ext cx="92075" cy="30163"/>
              </a:xfrm>
              <a:custGeom>
                <a:avLst/>
                <a:gdLst>
                  <a:gd name="T0" fmla="*/ 58 w 58"/>
                  <a:gd name="T1" fmla="*/ 12 h 19"/>
                  <a:gd name="T2" fmla="*/ 56 w 58"/>
                  <a:gd name="T3" fmla="*/ 16 h 19"/>
                  <a:gd name="T4" fmla="*/ 49 w 58"/>
                  <a:gd name="T5" fmla="*/ 18 h 19"/>
                  <a:gd name="T6" fmla="*/ 40 w 58"/>
                  <a:gd name="T7" fmla="*/ 19 h 19"/>
                  <a:gd name="T8" fmla="*/ 29 w 58"/>
                  <a:gd name="T9" fmla="*/ 19 h 19"/>
                  <a:gd name="T10" fmla="*/ 17 w 58"/>
                  <a:gd name="T11" fmla="*/ 18 h 19"/>
                  <a:gd name="T12" fmla="*/ 9 w 58"/>
                  <a:gd name="T13" fmla="*/ 18 h 19"/>
                  <a:gd name="T14" fmla="*/ 2 w 58"/>
                  <a:gd name="T15" fmla="*/ 15 h 19"/>
                  <a:gd name="T16" fmla="*/ 0 w 58"/>
                  <a:gd name="T17" fmla="*/ 11 h 19"/>
                  <a:gd name="T18" fmla="*/ 4 w 58"/>
                  <a:gd name="T19" fmla="*/ 6 h 19"/>
                  <a:gd name="T20" fmla="*/ 14 w 58"/>
                  <a:gd name="T21" fmla="*/ 2 h 19"/>
                  <a:gd name="T22" fmla="*/ 29 w 58"/>
                  <a:gd name="T23" fmla="*/ 0 h 19"/>
                  <a:gd name="T24" fmla="*/ 44 w 58"/>
                  <a:gd name="T25" fmla="*/ 2 h 19"/>
                  <a:gd name="T26" fmla="*/ 54 w 58"/>
                  <a:gd name="T27" fmla="*/ 7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6" y="16"/>
                    </a:lnTo>
                    <a:lnTo>
                      <a:pt x="49" y="18"/>
                    </a:lnTo>
                    <a:lnTo>
                      <a:pt x="40" y="19"/>
                    </a:lnTo>
                    <a:lnTo>
                      <a:pt x="29" y="19"/>
                    </a:lnTo>
                    <a:lnTo>
                      <a:pt x="17" y="18"/>
                    </a:lnTo>
                    <a:lnTo>
                      <a:pt x="9" y="18"/>
                    </a:lnTo>
                    <a:lnTo>
                      <a:pt x="2" y="15"/>
                    </a:lnTo>
                    <a:lnTo>
                      <a:pt x="0" y="11"/>
                    </a:lnTo>
                    <a:lnTo>
                      <a:pt x="4" y="6"/>
                    </a:lnTo>
                    <a:lnTo>
                      <a:pt x="14" y="2"/>
                    </a:lnTo>
                    <a:lnTo>
                      <a:pt x="29" y="0"/>
                    </a:lnTo>
                    <a:lnTo>
                      <a:pt x="44" y="2"/>
                    </a:lnTo>
                    <a:lnTo>
                      <a:pt x="54" y="7"/>
                    </a:lnTo>
                    <a:lnTo>
                      <a:pt x="58" y="12"/>
                    </a:lnTo>
                    <a:close/>
                  </a:path>
                </a:pathLst>
              </a:custGeom>
              <a:solidFill>
                <a:srgbClr val="5241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98" name="Freeform 801">
                <a:extLst>
                  <a:ext uri="{FF2B5EF4-FFF2-40B4-BE49-F238E27FC236}">
                    <a16:creationId xmlns:a16="http://schemas.microsoft.com/office/drawing/2014/main" id="{6F290784-0FA6-403D-A633-E5826C2AE84D}"/>
                  </a:ext>
                </a:extLst>
              </p:cNvPr>
              <p:cNvSpPr>
                <a:spLocks/>
              </p:cNvSpPr>
              <p:nvPr/>
            </p:nvSpPr>
            <p:spPr bwMode="auto">
              <a:xfrm>
                <a:off x="11171673" y="336552"/>
                <a:ext cx="88900" cy="185738"/>
              </a:xfrm>
              <a:custGeom>
                <a:avLst/>
                <a:gdLst>
                  <a:gd name="T0" fmla="*/ 55 w 56"/>
                  <a:gd name="T1" fmla="*/ 0 h 117"/>
                  <a:gd name="T2" fmla="*/ 55 w 56"/>
                  <a:gd name="T3" fmla="*/ 18 h 117"/>
                  <a:gd name="T4" fmla="*/ 55 w 56"/>
                  <a:gd name="T5" fmla="*/ 34 h 117"/>
                  <a:gd name="T6" fmla="*/ 52 w 56"/>
                  <a:gd name="T7" fmla="*/ 68 h 117"/>
                  <a:gd name="T8" fmla="*/ 52 w 56"/>
                  <a:gd name="T9" fmla="*/ 71 h 117"/>
                  <a:gd name="T10" fmla="*/ 49 w 56"/>
                  <a:gd name="T11" fmla="*/ 72 h 117"/>
                  <a:gd name="T12" fmla="*/ 32 w 56"/>
                  <a:gd name="T13" fmla="*/ 84 h 117"/>
                  <a:gd name="T14" fmla="*/ 24 w 56"/>
                  <a:gd name="T15" fmla="*/ 91 h 117"/>
                  <a:gd name="T16" fmla="*/ 14 w 56"/>
                  <a:gd name="T17" fmla="*/ 97 h 117"/>
                  <a:gd name="T18" fmla="*/ 14 w 56"/>
                  <a:gd name="T19" fmla="*/ 86 h 117"/>
                  <a:gd name="T20" fmla="*/ 25 w 56"/>
                  <a:gd name="T21" fmla="*/ 92 h 117"/>
                  <a:gd name="T22" fmla="*/ 36 w 56"/>
                  <a:gd name="T23" fmla="*/ 99 h 117"/>
                  <a:gd name="T24" fmla="*/ 45 w 56"/>
                  <a:gd name="T25" fmla="*/ 107 h 117"/>
                  <a:gd name="T26" fmla="*/ 51 w 56"/>
                  <a:gd name="T27" fmla="*/ 111 h 117"/>
                  <a:gd name="T28" fmla="*/ 56 w 56"/>
                  <a:gd name="T29" fmla="*/ 117 h 117"/>
                  <a:gd name="T30" fmla="*/ 49 w 56"/>
                  <a:gd name="T31" fmla="*/ 114 h 117"/>
                  <a:gd name="T32" fmla="*/ 44 w 56"/>
                  <a:gd name="T33" fmla="*/ 113 h 117"/>
                  <a:gd name="T34" fmla="*/ 32 w 56"/>
                  <a:gd name="T35" fmla="*/ 107 h 117"/>
                  <a:gd name="T36" fmla="*/ 8 w 56"/>
                  <a:gd name="T37" fmla="*/ 97 h 117"/>
                  <a:gd name="T38" fmla="*/ 0 w 56"/>
                  <a:gd name="T39" fmla="*/ 92 h 117"/>
                  <a:gd name="T40" fmla="*/ 8 w 56"/>
                  <a:gd name="T41" fmla="*/ 86 h 117"/>
                  <a:gd name="T42" fmla="*/ 17 w 56"/>
                  <a:gd name="T43" fmla="*/ 80 h 117"/>
                  <a:gd name="T44" fmla="*/ 25 w 56"/>
                  <a:gd name="T45" fmla="*/ 74 h 117"/>
                  <a:gd name="T46" fmla="*/ 43 w 56"/>
                  <a:gd name="T47" fmla="*/ 63 h 117"/>
                  <a:gd name="T48" fmla="*/ 41 w 56"/>
                  <a:gd name="T49" fmla="*/ 67 h 117"/>
                  <a:gd name="T50" fmla="*/ 47 w 56"/>
                  <a:gd name="T51" fmla="*/ 34 h 117"/>
                  <a:gd name="T52" fmla="*/ 51 w 56"/>
                  <a:gd name="T53" fmla="*/ 16 h 117"/>
                  <a:gd name="T54" fmla="*/ 55 w 56"/>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117">
                    <a:moveTo>
                      <a:pt x="55" y="0"/>
                    </a:moveTo>
                    <a:lnTo>
                      <a:pt x="55" y="18"/>
                    </a:lnTo>
                    <a:lnTo>
                      <a:pt x="55" y="34"/>
                    </a:lnTo>
                    <a:lnTo>
                      <a:pt x="52" y="68"/>
                    </a:lnTo>
                    <a:lnTo>
                      <a:pt x="52" y="71"/>
                    </a:lnTo>
                    <a:lnTo>
                      <a:pt x="49" y="72"/>
                    </a:lnTo>
                    <a:lnTo>
                      <a:pt x="32" y="84"/>
                    </a:lnTo>
                    <a:lnTo>
                      <a:pt x="24" y="91"/>
                    </a:lnTo>
                    <a:lnTo>
                      <a:pt x="14" y="97"/>
                    </a:lnTo>
                    <a:lnTo>
                      <a:pt x="14" y="86"/>
                    </a:lnTo>
                    <a:lnTo>
                      <a:pt x="25" y="92"/>
                    </a:lnTo>
                    <a:lnTo>
                      <a:pt x="36" y="99"/>
                    </a:lnTo>
                    <a:lnTo>
                      <a:pt x="45" y="107"/>
                    </a:lnTo>
                    <a:lnTo>
                      <a:pt x="51" y="111"/>
                    </a:lnTo>
                    <a:lnTo>
                      <a:pt x="56" y="117"/>
                    </a:lnTo>
                    <a:lnTo>
                      <a:pt x="49" y="114"/>
                    </a:lnTo>
                    <a:lnTo>
                      <a:pt x="44" y="113"/>
                    </a:lnTo>
                    <a:lnTo>
                      <a:pt x="32" y="107"/>
                    </a:lnTo>
                    <a:lnTo>
                      <a:pt x="8" y="97"/>
                    </a:lnTo>
                    <a:lnTo>
                      <a:pt x="0" y="92"/>
                    </a:lnTo>
                    <a:lnTo>
                      <a:pt x="8" y="86"/>
                    </a:lnTo>
                    <a:lnTo>
                      <a:pt x="17" y="80"/>
                    </a:lnTo>
                    <a:lnTo>
                      <a:pt x="25" y="74"/>
                    </a:lnTo>
                    <a:lnTo>
                      <a:pt x="43" y="63"/>
                    </a:lnTo>
                    <a:lnTo>
                      <a:pt x="41" y="67"/>
                    </a:lnTo>
                    <a:lnTo>
                      <a:pt x="47" y="34"/>
                    </a:lnTo>
                    <a:lnTo>
                      <a:pt x="51" y="16"/>
                    </a:lnTo>
                    <a:lnTo>
                      <a:pt x="55" y="0"/>
                    </a:lnTo>
                    <a:close/>
                  </a:path>
                </a:pathLst>
              </a:custGeom>
              <a:solidFill>
                <a:srgbClr val="482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3" name="Freeform 802">
                <a:extLst>
                  <a:ext uri="{FF2B5EF4-FFF2-40B4-BE49-F238E27FC236}">
                    <a16:creationId xmlns:a16="http://schemas.microsoft.com/office/drawing/2014/main" id="{7AA086C3-6084-4EE3-834C-3014E00C23C8}"/>
                  </a:ext>
                </a:extLst>
              </p:cNvPr>
              <p:cNvSpPr>
                <a:spLocks/>
              </p:cNvSpPr>
              <p:nvPr/>
            </p:nvSpPr>
            <p:spPr bwMode="auto">
              <a:xfrm>
                <a:off x="11133573" y="534989"/>
                <a:ext cx="271463" cy="120650"/>
              </a:xfrm>
              <a:custGeom>
                <a:avLst/>
                <a:gdLst>
                  <a:gd name="T0" fmla="*/ 171 w 171"/>
                  <a:gd name="T1" fmla="*/ 5 h 76"/>
                  <a:gd name="T2" fmla="*/ 168 w 171"/>
                  <a:gd name="T3" fmla="*/ 6 h 76"/>
                  <a:gd name="T4" fmla="*/ 159 w 171"/>
                  <a:gd name="T5" fmla="*/ 10 h 76"/>
                  <a:gd name="T6" fmla="*/ 146 w 171"/>
                  <a:gd name="T7" fmla="*/ 14 h 76"/>
                  <a:gd name="T8" fmla="*/ 128 w 171"/>
                  <a:gd name="T9" fmla="*/ 17 h 76"/>
                  <a:gd name="T10" fmla="*/ 107 w 171"/>
                  <a:gd name="T11" fmla="*/ 20 h 76"/>
                  <a:gd name="T12" fmla="*/ 83 w 171"/>
                  <a:gd name="T13" fmla="*/ 21 h 76"/>
                  <a:gd name="T14" fmla="*/ 57 w 171"/>
                  <a:gd name="T15" fmla="*/ 18 h 76"/>
                  <a:gd name="T16" fmla="*/ 28 w 171"/>
                  <a:gd name="T17" fmla="*/ 12 h 76"/>
                  <a:gd name="T18" fmla="*/ 0 w 171"/>
                  <a:gd name="T19" fmla="*/ 0 h 76"/>
                  <a:gd name="T20" fmla="*/ 0 w 171"/>
                  <a:gd name="T21" fmla="*/ 2 h 76"/>
                  <a:gd name="T22" fmla="*/ 1 w 171"/>
                  <a:gd name="T23" fmla="*/ 9 h 76"/>
                  <a:gd name="T24" fmla="*/ 5 w 171"/>
                  <a:gd name="T25" fmla="*/ 18 h 76"/>
                  <a:gd name="T26" fmla="*/ 10 w 171"/>
                  <a:gd name="T27" fmla="*/ 29 h 76"/>
                  <a:gd name="T28" fmla="*/ 18 w 171"/>
                  <a:gd name="T29" fmla="*/ 41 h 76"/>
                  <a:gd name="T30" fmla="*/ 30 w 171"/>
                  <a:gd name="T31" fmla="*/ 53 h 76"/>
                  <a:gd name="T32" fmla="*/ 44 w 171"/>
                  <a:gd name="T33" fmla="*/ 64 h 76"/>
                  <a:gd name="T34" fmla="*/ 63 w 171"/>
                  <a:gd name="T35" fmla="*/ 72 h 76"/>
                  <a:gd name="T36" fmla="*/ 85 w 171"/>
                  <a:gd name="T37" fmla="*/ 76 h 76"/>
                  <a:gd name="T38" fmla="*/ 107 w 171"/>
                  <a:gd name="T39" fmla="*/ 75 h 76"/>
                  <a:gd name="T40" fmla="*/ 125 w 171"/>
                  <a:gd name="T41" fmla="*/ 67 h 76"/>
                  <a:gd name="T42" fmla="*/ 140 w 171"/>
                  <a:gd name="T43" fmla="*/ 56 h 76"/>
                  <a:gd name="T44" fmla="*/ 152 w 171"/>
                  <a:gd name="T45" fmla="*/ 42 h 76"/>
                  <a:gd name="T46" fmla="*/ 162 w 171"/>
                  <a:gd name="T47" fmla="*/ 28 h 76"/>
                  <a:gd name="T48" fmla="*/ 168 w 171"/>
                  <a:gd name="T49" fmla="*/ 16 h 76"/>
                  <a:gd name="T50" fmla="*/ 171 w 171"/>
                  <a:gd name="T51"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76">
                    <a:moveTo>
                      <a:pt x="171" y="5"/>
                    </a:moveTo>
                    <a:lnTo>
                      <a:pt x="168" y="6"/>
                    </a:lnTo>
                    <a:lnTo>
                      <a:pt x="159" y="10"/>
                    </a:lnTo>
                    <a:lnTo>
                      <a:pt x="146" y="14"/>
                    </a:lnTo>
                    <a:lnTo>
                      <a:pt x="128" y="17"/>
                    </a:lnTo>
                    <a:lnTo>
                      <a:pt x="107" y="20"/>
                    </a:lnTo>
                    <a:lnTo>
                      <a:pt x="83" y="21"/>
                    </a:lnTo>
                    <a:lnTo>
                      <a:pt x="57" y="18"/>
                    </a:lnTo>
                    <a:lnTo>
                      <a:pt x="28" y="12"/>
                    </a:lnTo>
                    <a:lnTo>
                      <a:pt x="0" y="0"/>
                    </a:lnTo>
                    <a:lnTo>
                      <a:pt x="0" y="2"/>
                    </a:lnTo>
                    <a:lnTo>
                      <a:pt x="1" y="9"/>
                    </a:lnTo>
                    <a:lnTo>
                      <a:pt x="5" y="18"/>
                    </a:lnTo>
                    <a:lnTo>
                      <a:pt x="10" y="29"/>
                    </a:lnTo>
                    <a:lnTo>
                      <a:pt x="18" y="41"/>
                    </a:lnTo>
                    <a:lnTo>
                      <a:pt x="30" y="53"/>
                    </a:lnTo>
                    <a:lnTo>
                      <a:pt x="44" y="64"/>
                    </a:lnTo>
                    <a:lnTo>
                      <a:pt x="63" y="72"/>
                    </a:lnTo>
                    <a:lnTo>
                      <a:pt x="85" y="76"/>
                    </a:lnTo>
                    <a:lnTo>
                      <a:pt x="107" y="75"/>
                    </a:lnTo>
                    <a:lnTo>
                      <a:pt x="125" y="67"/>
                    </a:lnTo>
                    <a:lnTo>
                      <a:pt x="140" y="56"/>
                    </a:lnTo>
                    <a:lnTo>
                      <a:pt x="152" y="42"/>
                    </a:lnTo>
                    <a:lnTo>
                      <a:pt x="162" y="28"/>
                    </a:lnTo>
                    <a:lnTo>
                      <a:pt x="168" y="16"/>
                    </a:lnTo>
                    <a:lnTo>
                      <a:pt x="171" y="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4" name="Freeform 803">
                <a:extLst>
                  <a:ext uri="{FF2B5EF4-FFF2-40B4-BE49-F238E27FC236}">
                    <a16:creationId xmlns:a16="http://schemas.microsoft.com/office/drawing/2014/main" id="{6C35415D-F57B-46FF-8E9D-BD0CDAE1F712}"/>
                  </a:ext>
                </a:extLst>
              </p:cNvPr>
              <p:cNvSpPr>
                <a:spLocks/>
              </p:cNvSpPr>
              <p:nvPr/>
            </p:nvSpPr>
            <p:spPr bwMode="auto">
              <a:xfrm>
                <a:off x="11174848" y="550864"/>
                <a:ext cx="187325" cy="104775"/>
              </a:xfrm>
              <a:custGeom>
                <a:avLst/>
                <a:gdLst>
                  <a:gd name="T0" fmla="*/ 0 w 118"/>
                  <a:gd name="T1" fmla="*/ 0 h 66"/>
                  <a:gd name="T2" fmla="*/ 35 w 118"/>
                  <a:gd name="T3" fmla="*/ 8 h 66"/>
                  <a:gd name="T4" fmla="*/ 67 w 118"/>
                  <a:gd name="T5" fmla="*/ 11 h 66"/>
                  <a:gd name="T6" fmla="*/ 95 w 118"/>
                  <a:gd name="T7" fmla="*/ 8 h 66"/>
                  <a:gd name="T8" fmla="*/ 118 w 118"/>
                  <a:gd name="T9" fmla="*/ 4 h 66"/>
                  <a:gd name="T10" fmla="*/ 118 w 118"/>
                  <a:gd name="T11" fmla="*/ 4 h 66"/>
                  <a:gd name="T12" fmla="*/ 117 w 118"/>
                  <a:gd name="T13" fmla="*/ 24 h 66"/>
                  <a:gd name="T14" fmla="*/ 91 w 118"/>
                  <a:gd name="T15" fmla="*/ 32 h 66"/>
                  <a:gd name="T16" fmla="*/ 113 w 118"/>
                  <a:gd name="T17" fmla="*/ 35 h 66"/>
                  <a:gd name="T18" fmla="*/ 113 w 118"/>
                  <a:gd name="T19" fmla="*/ 47 h 66"/>
                  <a:gd name="T20" fmla="*/ 98 w 118"/>
                  <a:gd name="T21" fmla="*/ 58 h 66"/>
                  <a:gd name="T22" fmla="*/ 79 w 118"/>
                  <a:gd name="T23" fmla="*/ 65 h 66"/>
                  <a:gd name="T24" fmla="*/ 59 w 118"/>
                  <a:gd name="T25" fmla="*/ 66 h 66"/>
                  <a:gd name="T26" fmla="*/ 41 w 118"/>
                  <a:gd name="T27" fmla="*/ 63 h 66"/>
                  <a:gd name="T28" fmla="*/ 24 w 118"/>
                  <a:gd name="T29" fmla="*/ 58 h 66"/>
                  <a:gd name="T30" fmla="*/ 12 w 118"/>
                  <a:gd name="T31" fmla="*/ 50 h 66"/>
                  <a:gd name="T32" fmla="*/ 10 w 118"/>
                  <a:gd name="T33" fmla="*/ 39 h 66"/>
                  <a:gd name="T34" fmla="*/ 27 w 118"/>
                  <a:gd name="T35" fmla="*/ 34 h 66"/>
                  <a:gd name="T36" fmla="*/ 0 w 118"/>
                  <a:gd name="T37" fmla="*/ 28 h 66"/>
                  <a:gd name="T38" fmla="*/ 0 w 118"/>
                  <a:gd name="T3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6">
                    <a:moveTo>
                      <a:pt x="0" y="0"/>
                    </a:moveTo>
                    <a:lnTo>
                      <a:pt x="35" y="8"/>
                    </a:lnTo>
                    <a:lnTo>
                      <a:pt x="67" y="11"/>
                    </a:lnTo>
                    <a:lnTo>
                      <a:pt x="95" y="8"/>
                    </a:lnTo>
                    <a:lnTo>
                      <a:pt x="118" y="4"/>
                    </a:lnTo>
                    <a:lnTo>
                      <a:pt x="118" y="4"/>
                    </a:lnTo>
                    <a:lnTo>
                      <a:pt x="117" y="24"/>
                    </a:lnTo>
                    <a:lnTo>
                      <a:pt x="91" y="32"/>
                    </a:lnTo>
                    <a:lnTo>
                      <a:pt x="113" y="35"/>
                    </a:lnTo>
                    <a:lnTo>
                      <a:pt x="113" y="47"/>
                    </a:lnTo>
                    <a:lnTo>
                      <a:pt x="98" y="58"/>
                    </a:lnTo>
                    <a:lnTo>
                      <a:pt x="79" y="65"/>
                    </a:lnTo>
                    <a:lnTo>
                      <a:pt x="59" y="66"/>
                    </a:lnTo>
                    <a:lnTo>
                      <a:pt x="41" y="63"/>
                    </a:lnTo>
                    <a:lnTo>
                      <a:pt x="24" y="58"/>
                    </a:lnTo>
                    <a:lnTo>
                      <a:pt x="12" y="50"/>
                    </a:lnTo>
                    <a:lnTo>
                      <a:pt x="10" y="39"/>
                    </a:lnTo>
                    <a:lnTo>
                      <a:pt x="27" y="34"/>
                    </a:lnTo>
                    <a:lnTo>
                      <a:pt x="0" y="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5" name="Freeform 804">
                <a:extLst>
                  <a:ext uri="{FF2B5EF4-FFF2-40B4-BE49-F238E27FC236}">
                    <a16:creationId xmlns:a16="http://schemas.microsoft.com/office/drawing/2014/main" id="{69C3AB48-9081-4200-B791-BC3940E05F11}"/>
                  </a:ext>
                </a:extLst>
              </p:cNvPr>
              <p:cNvSpPr>
                <a:spLocks/>
              </p:cNvSpPr>
              <p:nvPr/>
            </p:nvSpPr>
            <p:spPr bwMode="auto">
              <a:xfrm>
                <a:off x="11247873" y="682627"/>
                <a:ext cx="49213" cy="15875"/>
              </a:xfrm>
              <a:custGeom>
                <a:avLst/>
                <a:gdLst>
                  <a:gd name="T0" fmla="*/ 19 w 31"/>
                  <a:gd name="T1" fmla="*/ 10 h 10"/>
                  <a:gd name="T2" fmla="*/ 13 w 31"/>
                  <a:gd name="T3" fmla="*/ 10 h 10"/>
                  <a:gd name="T4" fmla="*/ 8 w 31"/>
                  <a:gd name="T5" fmla="*/ 8 h 10"/>
                  <a:gd name="T6" fmla="*/ 3 w 31"/>
                  <a:gd name="T7" fmla="*/ 7 h 10"/>
                  <a:gd name="T8" fmla="*/ 1 w 31"/>
                  <a:gd name="T9" fmla="*/ 7 h 10"/>
                  <a:gd name="T10" fmla="*/ 0 w 31"/>
                  <a:gd name="T11" fmla="*/ 4 h 10"/>
                  <a:gd name="T12" fmla="*/ 0 w 31"/>
                  <a:gd name="T13" fmla="*/ 3 h 10"/>
                  <a:gd name="T14" fmla="*/ 1 w 31"/>
                  <a:gd name="T15" fmla="*/ 0 h 10"/>
                  <a:gd name="T16" fmla="*/ 3 w 31"/>
                  <a:gd name="T17" fmla="*/ 0 h 10"/>
                  <a:gd name="T18" fmla="*/ 5 w 31"/>
                  <a:gd name="T19" fmla="*/ 0 h 10"/>
                  <a:gd name="T20" fmla="*/ 9 w 31"/>
                  <a:gd name="T21" fmla="*/ 2 h 10"/>
                  <a:gd name="T22" fmla="*/ 13 w 31"/>
                  <a:gd name="T23" fmla="*/ 2 h 10"/>
                  <a:gd name="T24" fmla="*/ 19 w 31"/>
                  <a:gd name="T25" fmla="*/ 2 h 10"/>
                  <a:gd name="T26" fmla="*/ 23 w 31"/>
                  <a:gd name="T27" fmla="*/ 2 h 10"/>
                  <a:gd name="T28" fmla="*/ 25 w 31"/>
                  <a:gd name="T29" fmla="*/ 2 h 10"/>
                  <a:gd name="T30" fmla="*/ 25 w 31"/>
                  <a:gd name="T31" fmla="*/ 2 h 10"/>
                  <a:gd name="T32" fmla="*/ 28 w 31"/>
                  <a:gd name="T33" fmla="*/ 2 h 10"/>
                  <a:gd name="T34" fmla="*/ 29 w 31"/>
                  <a:gd name="T35" fmla="*/ 3 h 10"/>
                  <a:gd name="T36" fmla="*/ 31 w 31"/>
                  <a:gd name="T37" fmla="*/ 6 h 10"/>
                  <a:gd name="T38" fmla="*/ 29 w 31"/>
                  <a:gd name="T39" fmla="*/ 7 h 10"/>
                  <a:gd name="T40" fmla="*/ 28 w 31"/>
                  <a:gd name="T41" fmla="*/ 8 h 10"/>
                  <a:gd name="T42" fmla="*/ 27 w 31"/>
                  <a:gd name="T43" fmla="*/ 10 h 10"/>
                  <a:gd name="T44" fmla="*/ 25 w 31"/>
                  <a:gd name="T45" fmla="*/ 10 h 10"/>
                  <a:gd name="T46" fmla="*/ 23 w 31"/>
                  <a:gd name="T47" fmla="*/ 10 h 10"/>
                  <a:gd name="T48" fmla="*/ 19 w 31"/>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0">
                    <a:moveTo>
                      <a:pt x="19" y="10"/>
                    </a:moveTo>
                    <a:lnTo>
                      <a:pt x="13" y="10"/>
                    </a:lnTo>
                    <a:lnTo>
                      <a:pt x="8" y="8"/>
                    </a:lnTo>
                    <a:lnTo>
                      <a:pt x="3" y="7"/>
                    </a:lnTo>
                    <a:lnTo>
                      <a:pt x="1" y="7"/>
                    </a:lnTo>
                    <a:lnTo>
                      <a:pt x="0" y="4"/>
                    </a:lnTo>
                    <a:lnTo>
                      <a:pt x="0" y="3"/>
                    </a:lnTo>
                    <a:lnTo>
                      <a:pt x="1" y="0"/>
                    </a:lnTo>
                    <a:lnTo>
                      <a:pt x="3" y="0"/>
                    </a:lnTo>
                    <a:lnTo>
                      <a:pt x="5" y="0"/>
                    </a:lnTo>
                    <a:lnTo>
                      <a:pt x="9" y="2"/>
                    </a:lnTo>
                    <a:lnTo>
                      <a:pt x="13" y="2"/>
                    </a:lnTo>
                    <a:lnTo>
                      <a:pt x="19" y="2"/>
                    </a:lnTo>
                    <a:lnTo>
                      <a:pt x="23" y="2"/>
                    </a:lnTo>
                    <a:lnTo>
                      <a:pt x="25" y="2"/>
                    </a:lnTo>
                    <a:lnTo>
                      <a:pt x="25" y="2"/>
                    </a:lnTo>
                    <a:lnTo>
                      <a:pt x="28" y="2"/>
                    </a:lnTo>
                    <a:lnTo>
                      <a:pt x="29" y="3"/>
                    </a:lnTo>
                    <a:lnTo>
                      <a:pt x="31" y="6"/>
                    </a:lnTo>
                    <a:lnTo>
                      <a:pt x="29" y="7"/>
                    </a:lnTo>
                    <a:lnTo>
                      <a:pt x="28" y="8"/>
                    </a:lnTo>
                    <a:lnTo>
                      <a:pt x="27" y="10"/>
                    </a:lnTo>
                    <a:lnTo>
                      <a:pt x="25" y="10"/>
                    </a:lnTo>
                    <a:lnTo>
                      <a:pt x="23" y="10"/>
                    </a:lnTo>
                    <a:lnTo>
                      <a:pt x="19" y="10"/>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6" name="Freeform 805">
                <a:extLst>
                  <a:ext uri="{FF2B5EF4-FFF2-40B4-BE49-F238E27FC236}">
                    <a16:creationId xmlns:a16="http://schemas.microsoft.com/office/drawing/2014/main" id="{1175207B-0F06-422A-BA91-7BF8FDC9E06C}"/>
                  </a:ext>
                </a:extLst>
              </p:cNvPr>
              <p:cNvSpPr>
                <a:spLocks/>
              </p:cNvSpPr>
              <p:nvPr/>
            </p:nvSpPr>
            <p:spPr bwMode="auto">
              <a:xfrm>
                <a:off x="11393923" y="531814"/>
                <a:ext cx="22225" cy="23813"/>
              </a:xfrm>
              <a:custGeom>
                <a:avLst/>
                <a:gdLst>
                  <a:gd name="T0" fmla="*/ 10 w 14"/>
                  <a:gd name="T1" fmla="*/ 15 h 15"/>
                  <a:gd name="T2" fmla="*/ 8 w 14"/>
                  <a:gd name="T3" fmla="*/ 14 h 15"/>
                  <a:gd name="T4" fmla="*/ 7 w 14"/>
                  <a:gd name="T5" fmla="*/ 14 h 15"/>
                  <a:gd name="T6" fmla="*/ 0 w 14"/>
                  <a:gd name="T7" fmla="*/ 7 h 15"/>
                  <a:gd name="T8" fmla="*/ 0 w 14"/>
                  <a:gd name="T9" fmla="*/ 6 h 15"/>
                  <a:gd name="T10" fmla="*/ 0 w 14"/>
                  <a:gd name="T11" fmla="*/ 3 h 15"/>
                  <a:gd name="T12" fmla="*/ 0 w 14"/>
                  <a:gd name="T13" fmla="*/ 2 h 15"/>
                  <a:gd name="T14" fmla="*/ 3 w 14"/>
                  <a:gd name="T15" fmla="*/ 0 h 15"/>
                  <a:gd name="T16" fmla="*/ 4 w 14"/>
                  <a:gd name="T17" fmla="*/ 0 h 15"/>
                  <a:gd name="T18" fmla="*/ 6 w 14"/>
                  <a:gd name="T19" fmla="*/ 2 h 15"/>
                  <a:gd name="T20" fmla="*/ 12 w 14"/>
                  <a:gd name="T21" fmla="*/ 8 h 15"/>
                  <a:gd name="T22" fmla="*/ 14 w 14"/>
                  <a:gd name="T23" fmla="*/ 10 h 15"/>
                  <a:gd name="T24" fmla="*/ 14 w 14"/>
                  <a:gd name="T25" fmla="*/ 11 h 15"/>
                  <a:gd name="T26" fmla="*/ 12 w 14"/>
                  <a:gd name="T27" fmla="*/ 14 h 15"/>
                  <a:gd name="T28" fmla="*/ 11 w 14"/>
                  <a:gd name="T29" fmla="*/ 14 h 15"/>
                  <a:gd name="T30" fmla="*/ 10 w 14"/>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10" y="15"/>
                    </a:moveTo>
                    <a:lnTo>
                      <a:pt x="8" y="14"/>
                    </a:lnTo>
                    <a:lnTo>
                      <a:pt x="7" y="14"/>
                    </a:lnTo>
                    <a:lnTo>
                      <a:pt x="0" y="7"/>
                    </a:lnTo>
                    <a:lnTo>
                      <a:pt x="0" y="6"/>
                    </a:lnTo>
                    <a:lnTo>
                      <a:pt x="0" y="3"/>
                    </a:lnTo>
                    <a:lnTo>
                      <a:pt x="0" y="2"/>
                    </a:lnTo>
                    <a:lnTo>
                      <a:pt x="3" y="0"/>
                    </a:lnTo>
                    <a:lnTo>
                      <a:pt x="4" y="0"/>
                    </a:lnTo>
                    <a:lnTo>
                      <a:pt x="6" y="2"/>
                    </a:lnTo>
                    <a:lnTo>
                      <a:pt x="12" y="8"/>
                    </a:lnTo>
                    <a:lnTo>
                      <a:pt x="14" y="10"/>
                    </a:lnTo>
                    <a:lnTo>
                      <a:pt x="14" y="11"/>
                    </a:lnTo>
                    <a:lnTo>
                      <a:pt x="12" y="14"/>
                    </a:lnTo>
                    <a:lnTo>
                      <a:pt x="11" y="14"/>
                    </a:lnTo>
                    <a:lnTo>
                      <a:pt x="10" y="15"/>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7" name="Freeform 806">
                <a:extLst>
                  <a:ext uri="{FF2B5EF4-FFF2-40B4-BE49-F238E27FC236}">
                    <a16:creationId xmlns:a16="http://schemas.microsoft.com/office/drawing/2014/main" id="{7D190C56-2AEB-4781-A2F0-B96563F2352B}"/>
                  </a:ext>
                </a:extLst>
              </p:cNvPr>
              <p:cNvSpPr>
                <a:spLocks/>
              </p:cNvSpPr>
              <p:nvPr/>
            </p:nvSpPr>
            <p:spPr bwMode="auto">
              <a:xfrm>
                <a:off x="11122461" y="523877"/>
                <a:ext cx="20638" cy="23813"/>
              </a:xfrm>
              <a:custGeom>
                <a:avLst/>
                <a:gdLst>
                  <a:gd name="T0" fmla="*/ 4 w 13"/>
                  <a:gd name="T1" fmla="*/ 15 h 15"/>
                  <a:gd name="T2" fmla="*/ 3 w 13"/>
                  <a:gd name="T3" fmla="*/ 15 h 15"/>
                  <a:gd name="T4" fmla="*/ 1 w 13"/>
                  <a:gd name="T5" fmla="*/ 13 h 15"/>
                  <a:gd name="T6" fmla="*/ 0 w 13"/>
                  <a:gd name="T7" fmla="*/ 12 h 15"/>
                  <a:gd name="T8" fmla="*/ 0 w 13"/>
                  <a:gd name="T9" fmla="*/ 11 h 15"/>
                  <a:gd name="T10" fmla="*/ 1 w 13"/>
                  <a:gd name="T11" fmla="*/ 8 h 15"/>
                  <a:gd name="T12" fmla="*/ 7 w 13"/>
                  <a:gd name="T13" fmla="*/ 1 h 15"/>
                  <a:gd name="T14" fmla="*/ 8 w 13"/>
                  <a:gd name="T15" fmla="*/ 0 h 15"/>
                  <a:gd name="T16" fmla="*/ 11 w 13"/>
                  <a:gd name="T17" fmla="*/ 0 h 15"/>
                  <a:gd name="T18" fmla="*/ 12 w 13"/>
                  <a:gd name="T19" fmla="*/ 0 h 15"/>
                  <a:gd name="T20" fmla="*/ 13 w 13"/>
                  <a:gd name="T21" fmla="*/ 3 h 15"/>
                  <a:gd name="T22" fmla="*/ 13 w 13"/>
                  <a:gd name="T23" fmla="*/ 4 h 15"/>
                  <a:gd name="T24" fmla="*/ 13 w 13"/>
                  <a:gd name="T25" fmla="*/ 5 h 15"/>
                  <a:gd name="T26" fmla="*/ 7 w 13"/>
                  <a:gd name="T27" fmla="*/ 13 h 15"/>
                  <a:gd name="T28" fmla="*/ 5 w 13"/>
                  <a:gd name="T29" fmla="*/ 15 h 15"/>
                  <a:gd name="T30" fmla="*/ 4 w 13"/>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5">
                    <a:moveTo>
                      <a:pt x="4" y="15"/>
                    </a:moveTo>
                    <a:lnTo>
                      <a:pt x="3" y="15"/>
                    </a:lnTo>
                    <a:lnTo>
                      <a:pt x="1" y="13"/>
                    </a:lnTo>
                    <a:lnTo>
                      <a:pt x="0" y="12"/>
                    </a:lnTo>
                    <a:lnTo>
                      <a:pt x="0" y="11"/>
                    </a:lnTo>
                    <a:lnTo>
                      <a:pt x="1" y="8"/>
                    </a:lnTo>
                    <a:lnTo>
                      <a:pt x="7" y="1"/>
                    </a:lnTo>
                    <a:lnTo>
                      <a:pt x="8" y="0"/>
                    </a:lnTo>
                    <a:lnTo>
                      <a:pt x="11" y="0"/>
                    </a:lnTo>
                    <a:lnTo>
                      <a:pt x="12" y="0"/>
                    </a:lnTo>
                    <a:lnTo>
                      <a:pt x="13" y="3"/>
                    </a:lnTo>
                    <a:lnTo>
                      <a:pt x="13" y="4"/>
                    </a:lnTo>
                    <a:lnTo>
                      <a:pt x="13" y="5"/>
                    </a:lnTo>
                    <a:lnTo>
                      <a:pt x="7" y="13"/>
                    </a:lnTo>
                    <a:lnTo>
                      <a:pt x="5" y="15"/>
                    </a:lnTo>
                    <a:lnTo>
                      <a:pt x="4" y="15"/>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09" name="Freeform 807">
                <a:extLst>
                  <a:ext uri="{FF2B5EF4-FFF2-40B4-BE49-F238E27FC236}">
                    <a16:creationId xmlns:a16="http://schemas.microsoft.com/office/drawing/2014/main" id="{81D1D2C7-4EC3-4BB8-89EC-9E6D257245BF}"/>
                  </a:ext>
                </a:extLst>
              </p:cNvPr>
              <p:cNvSpPr>
                <a:spLocks/>
              </p:cNvSpPr>
              <p:nvPr/>
            </p:nvSpPr>
            <p:spPr bwMode="auto">
              <a:xfrm>
                <a:off x="10771623" y="862014"/>
                <a:ext cx="133350" cy="146050"/>
              </a:xfrm>
              <a:custGeom>
                <a:avLst/>
                <a:gdLst>
                  <a:gd name="T0" fmla="*/ 1 w 84"/>
                  <a:gd name="T1" fmla="*/ 0 h 92"/>
                  <a:gd name="T2" fmla="*/ 84 w 84"/>
                  <a:gd name="T3" fmla="*/ 21 h 92"/>
                  <a:gd name="T4" fmla="*/ 35 w 84"/>
                  <a:gd name="T5" fmla="*/ 92 h 92"/>
                  <a:gd name="T6" fmla="*/ 0 w 84"/>
                  <a:gd name="T7" fmla="*/ 83 h 92"/>
                  <a:gd name="T8" fmla="*/ 1 w 84"/>
                  <a:gd name="T9" fmla="*/ 0 h 92"/>
                </a:gdLst>
                <a:ahLst/>
                <a:cxnLst>
                  <a:cxn ang="0">
                    <a:pos x="T0" y="T1"/>
                  </a:cxn>
                  <a:cxn ang="0">
                    <a:pos x="T2" y="T3"/>
                  </a:cxn>
                  <a:cxn ang="0">
                    <a:pos x="T4" y="T5"/>
                  </a:cxn>
                  <a:cxn ang="0">
                    <a:pos x="T6" y="T7"/>
                  </a:cxn>
                  <a:cxn ang="0">
                    <a:pos x="T8" y="T9"/>
                  </a:cxn>
                </a:cxnLst>
                <a:rect l="0" t="0" r="r" b="b"/>
                <a:pathLst>
                  <a:path w="84" h="92">
                    <a:moveTo>
                      <a:pt x="1" y="0"/>
                    </a:moveTo>
                    <a:lnTo>
                      <a:pt x="84" y="21"/>
                    </a:lnTo>
                    <a:lnTo>
                      <a:pt x="35" y="92"/>
                    </a:lnTo>
                    <a:lnTo>
                      <a:pt x="0" y="83"/>
                    </a:lnTo>
                    <a:lnTo>
                      <a:pt x="1" y="0"/>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10" name="Freeform 812">
                <a:extLst>
                  <a:ext uri="{FF2B5EF4-FFF2-40B4-BE49-F238E27FC236}">
                    <a16:creationId xmlns:a16="http://schemas.microsoft.com/office/drawing/2014/main" id="{52ECAC58-4316-42C2-AEDC-A83CE26E725E}"/>
                  </a:ext>
                </a:extLst>
              </p:cNvPr>
              <p:cNvSpPr>
                <a:spLocks/>
              </p:cNvSpPr>
              <p:nvPr/>
            </p:nvSpPr>
            <p:spPr bwMode="auto">
              <a:xfrm>
                <a:off x="10738286" y="915989"/>
                <a:ext cx="82550" cy="46038"/>
              </a:xfrm>
              <a:custGeom>
                <a:avLst/>
                <a:gdLst>
                  <a:gd name="T0" fmla="*/ 28 w 52"/>
                  <a:gd name="T1" fmla="*/ 29 h 29"/>
                  <a:gd name="T2" fmla="*/ 38 w 52"/>
                  <a:gd name="T3" fmla="*/ 27 h 29"/>
                  <a:gd name="T4" fmla="*/ 47 w 52"/>
                  <a:gd name="T5" fmla="*/ 23 h 29"/>
                  <a:gd name="T6" fmla="*/ 51 w 52"/>
                  <a:gd name="T7" fmla="*/ 18 h 29"/>
                  <a:gd name="T8" fmla="*/ 52 w 52"/>
                  <a:gd name="T9" fmla="*/ 13 h 29"/>
                  <a:gd name="T10" fmla="*/ 51 w 52"/>
                  <a:gd name="T11" fmla="*/ 7 h 29"/>
                  <a:gd name="T12" fmla="*/ 45 w 52"/>
                  <a:gd name="T13" fmla="*/ 3 h 29"/>
                  <a:gd name="T14" fmla="*/ 37 w 52"/>
                  <a:gd name="T15" fmla="*/ 0 h 29"/>
                  <a:gd name="T16" fmla="*/ 26 w 52"/>
                  <a:gd name="T17" fmla="*/ 0 h 29"/>
                  <a:gd name="T18" fmla="*/ 12 w 52"/>
                  <a:gd name="T19" fmla="*/ 3 h 29"/>
                  <a:gd name="T20" fmla="*/ 2 w 52"/>
                  <a:gd name="T21" fmla="*/ 9 h 29"/>
                  <a:gd name="T22" fmla="*/ 0 w 52"/>
                  <a:gd name="T23" fmla="*/ 17 h 29"/>
                  <a:gd name="T24" fmla="*/ 4 w 52"/>
                  <a:gd name="T25" fmla="*/ 23 h 29"/>
                  <a:gd name="T26" fmla="*/ 13 w 52"/>
                  <a:gd name="T27" fmla="*/ 27 h 29"/>
                  <a:gd name="T28" fmla="*/ 28 w 52"/>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9">
                    <a:moveTo>
                      <a:pt x="28" y="29"/>
                    </a:moveTo>
                    <a:lnTo>
                      <a:pt x="38" y="27"/>
                    </a:lnTo>
                    <a:lnTo>
                      <a:pt x="47" y="23"/>
                    </a:lnTo>
                    <a:lnTo>
                      <a:pt x="51" y="18"/>
                    </a:lnTo>
                    <a:lnTo>
                      <a:pt x="52" y="13"/>
                    </a:lnTo>
                    <a:lnTo>
                      <a:pt x="51" y="7"/>
                    </a:lnTo>
                    <a:lnTo>
                      <a:pt x="45" y="3"/>
                    </a:lnTo>
                    <a:lnTo>
                      <a:pt x="37" y="0"/>
                    </a:lnTo>
                    <a:lnTo>
                      <a:pt x="26" y="0"/>
                    </a:lnTo>
                    <a:lnTo>
                      <a:pt x="12" y="3"/>
                    </a:lnTo>
                    <a:lnTo>
                      <a:pt x="2" y="9"/>
                    </a:lnTo>
                    <a:lnTo>
                      <a:pt x="0" y="17"/>
                    </a:lnTo>
                    <a:lnTo>
                      <a:pt x="4" y="23"/>
                    </a:lnTo>
                    <a:lnTo>
                      <a:pt x="13" y="27"/>
                    </a:lnTo>
                    <a:lnTo>
                      <a:pt x="28" y="29"/>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11" name="Freeform 813">
                <a:extLst>
                  <a:ext uri="{FF2B5EF4-FFF2-40B4-BE49-F238E27FC236}">
                    <a16:creationId xmlns:a16="http://schemas.microsoft.com/office/drawing/2014/main" id="{F26D21EC-A300-47A7-A055-A006C4134348}"/>
                  </a:ext>
                </a:extLst>
              </p:cNvPr>
              <p:cNvSpPr>
                <a:spLocks/>
              </p:cNvSpPr>
              <p:nvPr/>
            </p:nvSpPr>
            <p:spPr bwMode="auto">
              <a:xfrm>
                <a:off x="10747811" y="955677"/>
                <a:ext cx="68263" cy="44450"/>
              </a:xfrm>
              <a:custGeom>
                <a:avLst/>
                <a:gdLst>
                  <a:gd name="T0" fmla="*/ 23 w 43"/>
                  <a:gd name="T1" fmla="*/ 28 h 28"/>
                  <a:gd name="T2" fmla="*/ 30 w 43"/>
                  <a:gd name="T3" fmla="*/ 26 h 28"/>
                  <a:gd name="T4" fmla="*/ 35 w 43"/>
                  <a:gd name="T5" fmla="*/ 25 h 28"/>
                  <a:gd name="T6" fmla="*/ 39 w 43"/>
                  <a:gd name="T7" fmla="*/ 22 h 28"/>
                  <a:gd name="T8" fmla="*/ 41 w 43"/>
                  <a:gd name="T9" fmla="*/ 20 h 28"/>
                  <a:gd name="T10" fmla="*/ 42 w 43"/>
                  <a:gd name="T11" fmla="*/ 16 h 28"/>
                  <a:gd name="T12" fmla="*/ 43 w 43"/>
                  <a:gd name="T13" fmla="*/ 13 h 28"/>
                  <a:gd name="T14" fmla="*/ 42 w 43"/>
                  <a:gd name="T15" fmla="*/ 9 h 28"/>
                  <a:gd name="T16" fmla="*/ 41 w 43"/>
                  <a:gd name="T17" fmla="*/ 5 h 28"/>
                  <a:gd name="T18" fmla="*/ 38 w 43"/>
                  <a:gd name="T19" fmla="*/ 4 h 28"/>
                  <a:gd name="T20" fmla="*/ 34 w 43"/>
                  <a:gd name="T21" fmla="*/ 1 h 28"/>
                  <a:gd name="T22" fmla="*/ 28 w 43"/>
                  <a:gd name="T23" fmla="*/ 0 h 28"/>
                  <a:gd name="T24" fmla="*/ 22 w 43"/>
                  <a:gd name="T25" fmla="*/ 0 h 28"/>
                  <a:gd name="T26" fmla="*/ 15 w 43"/>
                  <a:gd name="T27" fmla="*/ 1 h 28"/>
                  <a:gd name="T28" fmla="*/ 10 w 43"/>
                  <a:gd name="T29" fmla="*/ 2 h 28"/>
                  <a:gd name="T30" fmla="*/ 6 w 43"/>
                  <a:gd name="T31" fmla="*/ 5 h 28"/>
                  <a:gd name="T32" fmla="*/ 2 w 43"/>
                  <a:gd name="T33" fmla="*/ 8 h 28"/>
                  <a:gd name="T34" fmla="*/ 0 w 43"/>
                  <a:gd name="T35" fmla="*/ 12 h 28"/>
                  <a:gd name="T36" fmla="*/ 0 w 43"/>
                  <a:gd name="T37" fmla="*/ 16 h 28"/>
                  <a:gd name="T38" fmla="*/ 3 w 43"/>
                  <a:gd name="T39" fmla="*/ 22 h 28"/>
                  <a:gd name="T40" fmla="*/ 11 w 43"/>
                  <a:gd name="T41" fmla="*/ 26 h 28"/>
                  <a:gd name="T42" fmla="*/ 23 w 4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28">
                    <a:moveTo>
                      <a:pt x="23" y="28"/>
                    </a:moveTo>
                    <a:lnTo>
                      <a:pt x="30" y="26"/>
                    </a:lnTo>
                    <a:lnTo>
                      <a:pt x="35" y="25"/>
                    </a:lnTo>
                    <a:lnTo>
                      <a:pt x="39" y="22"/>
                    </a:lnTo>
                    <a:lnTo>
                      <a:pt x="41" y="20"/>
                    </a:lnTo>
                    <a:lnTo>
                      <a:pt x="42" y="16"/>
                    </a:lnTo>
                    <a:lnTo>
                      <a:pt x="43" y="13"/>
                    </a:lnTo>
                    <a:lnTo>
                      <a:pt x="42" y="9"/>
                    </a:lnTo>
                    <a:lnTo>
                      <a:pt x="41" y="5"/>
                    </a:lnTo>
                    <a:lnTo>
                      <a:pt x="38" y="4"/>
                    </a:lnTo>
                    <a:lnTo>
                      <a:pt x="34" y="1"/>
                    </a:lnTo>
                    <a:lnTo>
                      <a:pt x="28" y="0"/>
                    </a:lnTo>
                    <a:lnTo>
                      <a:pt x="22" y="0"/>
                    </a:lnTo>
                    <a:lnTo>
                      <a:pt x="15" y="1"/>
                    </a:lnTo>
                    <a:lnTo>
                      <a:pt x="10" y="2"/>
                    </a:lnTo>
                    <a:lnTo>
                      <a:pt x="6" y="5"/>
                    </a:lnTo>
                    <a:lnTo>
                      <a:pt x="2" y="8"/>
                    </a:lnTo>
                    <a:lnTo>
                      <a:pt x="0" y="12"/>
                    </a:lnTo>
                    <a:lnTo>
                      <a:pt x="0" y="16"/>
                    </a:lnTo>
                    <a:lnTo>
                      <a:pt x="3" y="22"/>
                    </a:lnTo>
                    <a:lnTo>
                      <a:pt x="11" y="26"/>
                    </a:lnTo>
                    <a:lnTo>
                      <a:pt x="23" y="28"/>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12" name="Freeform 814">
                <a:extLst>
                  <a:ext uri="{FF2B5EF4-FFF2-40B4-BE49-F238E27FC236}">
                    <a16:creationId xmlns:a16="http://schemas.microsoft.com/office/drawing/2014/main" id="{A1CA3E8D-6ADF-4951-BD79-96D40CBF2BBF}"/>
                  </a:ext>
                </a:extLst>
              </p:cNvPr>
              <p:cNvSpPr>
                <a:spLocks/>
              </p:cNvSpPr>
              <p:nvPr/>
            </p:nvSpPr>
            <p:spPr bwMode="auto">
              <a:xfrm>
                <a:off x="10735111" y="876302"/>
                <a:ext cx="84138" cy="44450"/>
              </a:xfrm>
              <a:custGeom>
                <a:avLst/>
                <a:gdLst>
                  <a:gd name="T0" fmla="*/ 28 w 53"/>
                  <a:gd name="T1" fmla="*/ 28 h 28"/>
                  <a:gd name="T2" fmla="*/ 39 w 53"/>
                  <a:gd name="T3" fmla="*/ 25 h 28"/>
                  <a:gd name="T4" fmla="*/ 47 w 53"/>
                  <a:gd name="T5" fmla="*/ 23 h 28"/>
                  <a:gd name="T6" fmla="*/ 51 w 53"/>
                  <a:gd name="T7" fmla="*/ 17 h 28"/>
                  <a:gd name="T8" fmla="*/ 53 w 53"/>
                  <a:gd name="T9" fmla="*/ 12 h 28"/>
                  <a:gd name="T10" fmla="*/ 50 w 53"/>
                  <a:gd name="T11" fmla="*/ 7 h 28"/>
                  <a:gd name="T12" fmla="*/ 46 w 53"/>
                  <a:gd name="T13" fmla="*/ 3 h 28"/>
                  <a:gd name="T14" fmla="*/ 38 w 53"/>
                  <a:gd name="T15" fmla="*/ 0 h 28"/>
                  <a:gd name="T16" fmla="*/ 26 w 53"/>
                  <a:gd name="T17" fmla="*/ 0 h 28"/>
                  <a:gd name="T18" fmla="*/ 11 w 53"/>
                  <a:gd name="T19" fmla="*/ 3 h 28"/>
                  <a:gd name="T20" fmla="*/ 3 w 53"/>
                  <a:gd name="T21" fmla="*/ 8 h 28"/>
                  <a:gd name="T22" fmla="*/ 0 w 53"/>
                  <a:gd name="T23" fmla="*/ 16 h 28"/>
                  <a:gd name="T24" fmla="*/ 4 w 53"/>
                  <a:gd name="T25" fmla="*/ 23 h 28"/>
                  <a:gd name="T26" fmla="*/ 14 w 53"/>
                  <a:gd name="T27" fmla="*/ 27 h 28"/>
                  <a:gd name="T28" fmla="*/ 28 w 53"/>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28">
                    <a:moveTo>
                      <a:pt x="28" y="28"/>
                    </a:moveTo>
                    <a:lnTo>
                      <a:pt x="39" y="25"/>
                    </a:lnTo>
                    <a:lnTo>
                      <a:pt x="47" y="23"/>
                    </a:lnTo>
                    <a:lnTo>
                      <a:pt x="51" y="17"/>
                    </a:lnTo>
                    <a:lnTo>
                      <a:pt x="53" y="12"/>
                    </a:lnTo>
                    <a:lnTo>
                      <a:pt x="50" y="7"/>
                    </a:lnTo>
                    <a:lnTo>
                      <a:pt x="46" y="3"/>
                    </a:lnTo>
                    <a:lnTo>
                      <a:pt x="38" y="0"/>
                    </a:lnTo>
                    <a:lnTo>
                      <a:pt x="26" y="0"/>
                    </a:lnTo>
                    <a:lnTo>
                      <a:pt x="11" y="3"/>
                    </a:lnTo>
                    <a:lnTo>
                      <a:pt x="3" y="8"/>
                    </a:lnTo>
                    <a:lnTo>
                      <a:pt x="0" y="16"/>
                    </a:lnTo>
                    <a:lnTo>
                      <a:pt x="4" y="23"/>
                    </a:lnTo>
                    <a:lnTo>
                      <a:pt x="14" y="27"/>
                    </a:lnTo>
                    <a:lnTo>
                      <a:pt x="28" y="28"/>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13" name="Freeform 815">
                <a:extLst>
                  <a:ext uri="{FF2B5EF4-FFF2-40B4-BE49-F238E27FC236}">
                    <a16:creationId xmlns:a16="http://schemas.microsoft.com/office/drawing/2014/main" id="{3D0B23C6-9604-4BE2-89D8-865296C6223A}"/>
                  </a:ext>
                </a:extLst>
              </p:cNvPr>
              <p:cNvSpPr>
                <a:spLocks/>
              </p:cNvSpPr>
              <p:nvPr/>
            </p:nvSpPr>
            <p:spPr bwMode="auto">
              <a:xfrm>
                <a:off x="10733523" y="838202"/>
                <a:ext cx="76200" cy="39688"/>
              </a:xfrm>
              <a:custGeom>
                <a:avLst/>
                <a:gdLst>
                  <a:gd name="T0" fmla="*/ 27 w 48"/>
                  <a:gd name="T1" fmla="*/ 25 h 25"/>
                  <a:gd name="T2" fmla="*/ 35 w 48"/>
                  <a:gd name="T3" fmla="*/ 24 h 25"/>
                  <a:gd name="T4" fmla="*/ 39 w 48"/>
                  <a:gd name="T5" fmla="*/ 23 h 25"/>
                  <a:gd name="T6" fmla="*/ 43 w 48"/>
                  <a:gd name="T7" fmla="*/ 20 h 25"/>
                  <a:gd name="T8" fmla="*/ 45 w 48"/>
                  <a:gd name="T9" fmla="*/ 19 h 25"/>
                  <a:gd name="T10" fmla="*/ 48 w 48"/>
                  <a:gd name="T11" fmla="*/ 16 h 25"/>
                  <a:gd name="T12" fmla="*/ 48 w 48"/>
                  <a:gd name="T13" fmla="*/ 12 h 25"/>
                  <a:gd name="T14" fmla="*/ 48 w 48"/>
                  <a:gd name="T15" fmla="*/ 9 h 25"/>
                  <a:gd name="T16" fmla="*/ 47 w 48"/>
                  <a:gd name="T17" fmla="*/ 4 h 25"/>
                  <a:gd name="T18" fmla="*/ 44 w 48"/>
                  <a:gd name="T19" fmla="*/ 1 h 25"/>
                  <a:gd name="T20" fmla="*/ 36 w 48"/>
                  <a:gd name="T21" fmla="*/ 0 h 25"/>
                  <a:gd name="T22" fmla="*/ 25 w 48"/>
                  <a:gd name="T23" fmla="*/ 0 h 25"/>
                  <a:gd name="T24" fmla="*/ 11 w 48"/>
                  <a:gd name="T25" fmla="*/ 1 h 25"/>
                  <a:gd name="T26" fmla="*/ 3 w 48"/>
                  <a:gd name="T27" fmla="*/ 7 h 25"/>
                  <a:gd name="T28" fmla="*/ 0 w 48"/>
                  <a:gd name="T29" fmla="*/ 12 h 25"/>
                  <a:gd name="T30" fmla="*/ 3 w 48"/>
                  <a:gd name="T31" fmla="*/ 20 h 25"/>
                  <a:gd name="T32" fmla="*/ 12 w 48"/>
                  <a:gd name="T33" fmla="*/ 24 h 25"/>
                  <a:gd name="T34" fmla="*/ 27 w 48"/>
                  <a:gd name="T3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25">
                    <a:moveTo>
                      <a:pt x="27" y="25"/>
                    </a:moveTo>
                    <a:lnTo>
                      <a:pt x="35" y="24"/>
                    </a:lnTo>
                    <a:lnTo>
                      <a:pt x="39" y="23"/>
                    </a:lnTo>
                    <a:lnTo>
                      <a:pt x="43" y="20"/>
                    </a:lnTo>
                    <a:lnTo>
                      <a:pt x="45" y="19"/>
                    </a:lnTo>
                    <a:lnTo>
                      <a:pt x="48" y="16"/>
                    </a:lnTo>
                    <a:lnTo>
                      <a:pt x="48" y="12"/>
                    </a:lnTo>
                    <a:lnTo>
                      <a:pt x="48" y="9"/>
                    </a:lnTo>
                    <a:lnTo>
                      <a:pt x="47" y="4"/>
                    </a:lnTo>
                    <a:lnTo>
                      <a:pt x="44" y="1"/>
                    </a:lnTo>
                    <a:lnTo>
                      <a:pt x="36" y="0"/>
                    </a:lnTo>
                    <a:lnTo>
                      <a:pt x="25" y="0"/>
                    </a:lnTo>
                    <a:lnTo>
                      <a:pt x="11" y="1"/>
                    </a:lnTo>
                    <a:lnTo>
                      <a:pt x="3" y="7"/>
                    </a:lnTo>
                    <a:lnTo>
                      <a:pt x="0" y="12"/>
                    </a:lnTo>
                    <a:lnTo>
                      <a:pt x="3" y="20"/>
                    </a:lnTo>
                    <a:lnTo>
                      <a:pt x="12" y="24"/>
                    </a:lnTo>
                    <a:lnTo>
                      <a:pt x="27" y="25"/>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1" name="Freeform 816">
                <a:extLst>
                  <a:ext uri="{FF2B5EF4-FFF2-40B4-BE49-F238E27FC236}">
                    <a16:creationId xmlns:a16="http://schemas.microsoft.com/office/drawing/2014/main" id="{0A5DB3DC-951B-4768-99E4-C7EF16F2E431}"/>
                  </a:ext>
                </a:extLst>
              </p:cNvPr>
              <p:cNvSpPr>
                <a:spLocks/>
              </p:cNvSpPr>
              <p:nvPr/>
            </p:nvSpPr>
            <p:spPr bwMode="auto">
              <a:xfrm>
                <a:off x="10798611" y="846139"/>
                <a:ext cx="115888" cy="160338"/>
              </a:xfrm>
              <a:custGeom>
                <a:avLst/>
                <a:gdLst>
                  <a:gd name="T0" fmla="*/ 73 w 73"/>
                  <a:gd name="T1" fmla="*/ 34 h 101"/>
                  <a:gd name="T2" fmla="*/ 69 w 73"/>
                  <a:gd name="T3" fmla="*/ 27 h 101"/>
                  <a:gd name="T4" fmla="*/ 62 w 73"/>
                  <a:gd name="T5" fmla="*/ 20 h 101"/>
                  <a:gd name="T6" fmla="*/ 51 w 73"/>
                  <a:gd name="T7" fmla="*/ 14 h 101"/>
                  <a:gd name="T8" fmla="*/ 39 w 73"/>
                  <a:gd name="T9" fmla="*/ 8 h 101"/>
                  <a:gd name="T10" fmla="*/ 27 w 73"/>
                  <a:gd name="T11" fmla="*/ 3 h 101"/>
                  <a:gd name="T12" fmla="*/ 17 w 73"/>
                  <a:gd name="T13" fmla="*/ 0 h 101"/>
                  <a:gd name="T14" fmla="*/ 7 w 73"/>
                  <a:gd name="T15" fmla="*/ 0 h 101"/>
                  <a:gd name="T16" fmla="*/ 2 w 73"/>
                  <a:gd name="T17" fmla="*/ 3 h 101"/>
                  <a:gd name="T18" fmla="*/ 0 w 73"/>
                  <a:gd name="T19" fmla="*/ 10 h 101"/>
                  <a:gd name="T20" fmla="*/ 4 w 73"/>
                  <a:gd name="T21" fmla="*/ 15 h 101"/>
                  <a:gd name="T22" fmla="*/ 13 w 73"/>
                  <a:gd name="T23" fmla="*/ 20 h 101"/>
                  <a:gd name="T24" fmla="*/ 22 w 73"/>
                  <a:gd name="T25" fmla="*/ 26 h 101"/>
                  <a:gd name="T26" fmla="*/ 33 w 73"/>
                  <a:gd name="T27" fmla="*/ 30 h 101"/>
                  <a:gd name="T28" fmla="*/ 39 w 73"/>
                  <a:gd name="T29" fmla="*/ 32 h 101"/>
                  <a:gd name="T30" fmla="*/ 43 w 73"/>
                  <a:gd name="T31" fmla="*/ 32 h 101"/>
                  <a:gd name="T32" fmla="*/ 42 w 73"/>
                  <a:gd name="T33" fmla="*/ 34 h 101"/>
                  <a:gd name="T34" fmla="*/ 38 w 73"/>
                  <a:gd name="T35" fmla="*/ 36 h 101"/>
                  <a:gd name="T36" fmla="*/ 33 w 73"/>
                  <a:gd name="T37" fmla="*/ 42 h 101"/>
                  <a:gd name="T38" fmla="*/ 27 w 73"/>
                  <a:gd name="T39" fmla="*/ 51 h 101"/>
                  <a:gd name="T40" fmla="*/ 22 w 73"/>
                  <a:gd name="T41" fmla="*/ 63 h 101"/>
                  <a:gd name="T42" fmla="*/ 21 w 73"/>
                  <a:gd name="T43" fmla="*/ 79 h 101"/>
                  <a:gd name="T44" fmla="*/ 21 w 73"/>
                  <a:gd name="T45" fmla="*/ 101 h 101"/>
                  <a:gd name="T46" fmla="*/ 23 w 73"/>
                  <a:gd name="T47" fmla="*/ 99 h 101"/>
                  <a:gd name="T48" fmla="*/ 30 w 73"/>
                  <a:gd name="T49" fmla="*/ 95 h 101"/>
                  <a:gd name="T50" fmla="*/ 39 w 73"/>
                  <a:gd name="T51" fmla="*/ 89 h 101"/>
                  <a:gd name="T52" fmla="*/ 49 w 73"/>
                  <a:gd name="T53" fmla="*/ 81 h 101"/>
                  <a:gd name="T54" fmla="*/ 59 w 73"/>
                  <a:gd name="T55" fmla="*/ 70 h 101"/>
                  <a:gd name="T56" fmla="*/ 67 w 73"/>
                  <a:gd name="T57" fmla="*/ 59 h 101"/>
                  <a:gd name="T58" fmla="*/ 71 w 73"/>
                  <a:gd name="T59" fmla="*/ 47 h 101"/>
                  <a:gd name="T60" fmla="*/ 73 w 73"/>
                  <a:gd name="T61" fmla="*/ 3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1">
                    <a:moveTo>
                      <a:pt x="73" y="34"/>
                    </a:moveTo>
                    <a:lnTo>
                      <a:pt x="69" y="27"/>
                    </a:lnTo>
                    <a:lnTo>
                      <a:pt x="62" y="20"/>
                    </a:lnTo>
                    <a:lnTo>
                      <a:pt x="51" y="14"/>
                    </a:lnTo>
                    <a:lnTo>
                      <a:pt x="39" y="8"/>
                    </a:lnTo>
                    <a:lnTo>
                      <a:pt x="27" y="3"/>
                    </a:lnTo>
                    <a:lnTo>
                      <a:pt x="17" y="0"/>
                    </a:lnTo>
                    <a:lnTo>
                      <a:pt x="7" y="0"/>
                    </a:lnTo>
                    <a:lnTo>
                      <a:pt x="2" y="3"/>
                    </a:lnTo>
                    <a:lnTo>
                      <a:pt x="0" y="10"/>
                    </a:lnTo>
                    <a:lnTo>
                      <a:pt x="4" y="15"/>
                    </a:lnTo>
                    <a:lnTo>
                      <a:pt x="13" y="20"/>
                    </a:lnTo>
                    <a:lnTo>
                      <a:pt x="22" y="26"/>
                    </a:lnTo>
                    <a:lnTo>
                      <a:pt x="33" y="30"/>
                    </a:lnTo>
                    <a:lnTo>
                      <a:pt x="39" y="32"/>
                    </a:lnTo>
                    <a:lnTo>
                      <a:pt x="43" y="32"/>
                    </a:lnTo>
                    <a:lnTo>
                      <a:pt x="42" y="34"/>
                    </a:lnTo>
                    <a:lnTo>
                      <a:pt x="38" y="36"/>
                    </a:lnTo>
                    <a:lnTo>
                      <a:pt x="33" y="42"/>
                    </a:lnTo>
                    <a:lnTo>
                      <a:pt x="27" y="51"/>
                    </a:lnTo>
                    <a:lnTo>
                      <a:pt x="22" y="63"/>
                    </a:lnTo>
                    <a:lnTo>
                      <a:pt x="21" y="79"/>
                    </a:lnTo>
                    <a:lnTo>
                      <a:pt x="21" y="101"/>
                    </a:lnTo>
                    <a:lnTo>
                      <a:pt x="23" y="99"/>
                    </a:lnTo>
                    <a:lnTo>
                      <a:pt x="30" y="95"/>
                    </a:lnTo>
                    <a:lnTo>
                      <a:pt x="39" y="89"/>
                    </a:lnTo>
                    <a:lnTo>
                      <a:pt x="49" y="81"/>
                    </a:lnTo>
                    <a:lnTo>
                      <a:pt x="59" y="70"/>
                    </a:lnTo>
                    <a:lnTo>
                      <a:pt x="67" y="59"/>
                    </a:lnTo>
                    <a:lnTo>
                      <a:pt x="71" y="47"/>
                    </a:lnTo>
                    <a:lnTo>
                      <a:pt x="73" y="34"/>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122" name="Group 121">
              <a:extLst>
                <a:ext uri="{FF2B5EF4-FFF2-40B4-BE49-F238E27FC236}">
                  <a16:creationId xmlns:a16="http://schemas.microsoft.com/office/drawing/2014/main" id="{543D18B0-F1EC-47E0-BF30-13037C8ED4B0}"/>
                </a:ext>
              </a:extLst>
            </p:cNvPr>
            <p:cNvGrpSpPr/>
            <p:nvPr/>
          </p:nvGrpSpPr>
          <p:grpSpPr>
            <a:xfrm>
              <a:off x="3638092" y="4400483"/>
              <a:ext cx="738845" cy="1594169"/>
              <a:chOff x="15757525" y="239713"/>
              <a:chExt cx="1379538" cy="2976562"/>
            </a:xfrm>
          </p:grpSpPr>
          <p:sp>
            <p:nvSpPr>
              <p:cNvPr id="123" name="Freeform 817">
                <a:extLst>
                  <a:ext uri="{FF2B5EF4-FFF2-40B4-BE49-F238E27FC236}">
                    <a16:creationId xmlns:a16="http://schemas.microsoft.com/office/drawing/2014/main" id="{635E996C-9DBB-4E03-954A-E431EDE93EED}"/>
                  </a:ext>
                </a:extLst>
              </p:cNvPr>
              <p:cNvSpPr>
                <a:spLocks/>
              </p:cNvSpPr>
              <p:nvPr/>
            </p:nvSpPr>
            <p:spPr bwMode="auto">
              <a:xfrm>
                <a:off x="16309975" y="998538"/>
                <a:ext cx="161925" cy="138113"/>
              </a:xfrm>
              <a:custGeom>
                <a:avLst/>
                <a:gdLst>
                  <a:gd name="T0" fmla="*/ 22 w 102"/>
                  <a:gd name="T1" fmla="*/ 87 h 87"/>
                  <a:gd name="T2" fmla="*/ 82 w 102"/>
                  <a:gd name="T3" fmla="*/ 87 h 87"/>
                  <a:gd name="T4" fmla="*/ 102 w 102"/>
                  <a:gd name="T5" fmla="*/ 0 h 87"/>
                  <a:gd name="T6" fmla="*/ 0 w 102"/>
                  <a:gd name="T7" fmla="*/ 0 h 87"/>
                  <a:gd name="T8" fmla="*/ 22 w 102"/>
                  <a:gd name="T9" fmla="*/ 87 h 87"/>
                </a:gdLst>
                <a:ahLst/>
                <a:cxnLst>
                  <a:cxn ang="0">
                    <a:pos x="T0" y="T1"/>
                  </a:cxn>
                  <a:cxn ang="0">
                    <a:pos x="T2" y="T3"/>
                  </a:cxn>
                  <a:cxn ang="0">
                    <a:pos x="T4" y="T5"/>
                  </a:cxn>
                  <a:cxn ang="0">
                    <a:pos x="T6" y="T7"/>
                  </a:cxn>
                  <a:cxn ang="0">
                    <a:pos x="T8" y="T9"/>
                  </a:cxn>
                </a:cxnLst>
                <a:rect l="0" t="0" r="r" b="b"/>
                <a:pathLst>
                  <a:path w="102" h="87">
                    <a:moveTo>
                      <a:pt x="22" y="87"/>
                    </a:moveTo>
                    <a:lnTo>
                      <a:pt x="82" y="87"/>
                    </a:lnTo>
                    <a:lnTo>
                      <a:pt x="102" y="0"/>
                    </a:lnTo>
                    <a:lnTo>
                      <a:pt x="0" y="0"/>
                    </a:lnTo>
                    <a:lnTo>
                      <a:pt x="22" y="8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4" name="Freeform 818">
                <a:extLst>
                  <a:ext uri="{FF2B5EF4-FFF2-40B4-BE49-F238E27FC236}">
                    <a16:creationId xmlns:a16="http://schemas.microsoft.com/office/drawing/2014/main" id="{CAFA7B06-2279-4DD7-99D0-0B56B3172F4D}"/>
                  </a:ext>
                </a:extLst>
              </p:cNvPr>
              <p:cNvSpPr>
                <a:spLocks/>
              </p:cNvSpPr>
              <p:nvPr/>
            </p:nvSpPr>
            <p:spPr bwMode="auto">
              <a:xfrm>
                <a:off x="16440150" y="3101975"/>
                <a:ext cx="309563" cy="114300"/>
              </a:xfrm>
              <a:custGeom>
                <a:avLst/>
                <a:gdLst>
                  <a:gd name="T0" fmla="*/ 54 w 195"/>
                  <a:gd name="T1" fmla="*/ 50 h 72"/>
                  <a:gd name="T2" fmla="*/ 44 w 195"/>
                  <a:gd name="T3" fmla="*/ 53 h 72"/>
                  <a:gd name="T4" fmla="*/ 36 w 195"/>
                  <a:gd name="T5" fmla="*/ 61 h 72"/>
                  <a:gd name="T6" fmla="*/ 32 w 195"/>
                  <a:gd name="T7" fmla="*/ 72 h 72"/>
                  <a:gd name="T8" fmla="*/ 0 w 195"/>
                  <a:gd name="T9" fmla="*/ 72 h 72"/>
                  <a:gd name="T10" fmla="*/ 3 w 195"/>
                  <a:gd name="T11" fmla="*/ 49 h 72"/>
                  <a:gd name="T12" fmla="*/ 13 w 195"/>
                  <a:gd name="T13" fmla="*/ 29 h 72"/>
                  <a:gd name="T14" fmla="*/ 29 w 195"/>
                  <a:gd name="T15" fmla="*/ 13 h 72"/>
                  <a:gd name="T16" fmla="*/ 49 w 195"/>
                  <a:gd name="T17" fmla="*/ 2 h 72"/>
                  <a:gd name="T18" fmla="*/ 72 w 195"/>
                  <a:gd name="T19" fmla="*/ 0 h 72"/>
                  <a:gd name="T20" fmla="*/ 92 w 195"/>
                  <a:gd name="T21" fmla="*/ 2 h 72"/>
                  <a:gd name="T22" fmla="*/ 110 w 195"/>
                  <a:gd name="T23" fmla="*/ 9 h 72"/>
                  <a:gd name="T24" fmla="*/ 124 w 195"/>
                  <a:gd name="T25" fmla="*/ 21 h 72"/>
                  <a:gd name="T26" fmla="*/ 135 w 195"/>
                  <a:gd name="T27" fmla="*/ 36 h 72"/>
                  <a:gd name="T28" fmla="*/ 195 w 195"/>
                  <a:gd name="T29" fmla="*/ 44 h 72"/>
                  <a:gd name="T30" fmla="*/ 195 w 195"/>
                  <a:gd name="T31" fmla="*/ 72 h 72"/>
                  <a:gd name="T32" fmla="*/ 75 w 195"/>
                  <a:gd name="T33" fmla="*/ 72 h 72"/>
                  <a:gd name="T34" fmla="*/ 71 w 195"/>
                  <a:gd name="T35" fmla="*/ 61 h 72"/>
                  <a:gd name="T36" fmla="*/ 63 w 195"/>
                  <a:gd name="T37" fmla="*/ 53 h 72"/>
                  <a:gd name="T38" fmla="*/ 54 w 195"/>
                  <a:gd name="T39"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2">
                    <a:moveTo>
                      <a:pt x="54" y="50"/>
                    </a:moveTo>
                    <a:lnTo>
                      <a:pt x="44" y="53"/>
                    </a:lnTo>
                    <a:lnTo>
                      <a:pt x="36" y="61"/>
                    </a:lnTo>
                    <a:lnTo>
                      <a:pt x="32" y="72"/>
                    </a:lnTo>
                    <a:lnTo>
                      <a:pt x="0" y="72"/>
                    </a:lnTo>
                    <a:lnTo>
                      <a:pt x="3" y="49"/>
                    </a:lnTo>
                    <a:lnTo>
                      <a:pt x="13" y="29"/>
                    </a:lnTo>
                    <a:lnTo>
                      <a:pt x="29" y="13"/>
                    </a:lnTo>
                    <a:lnTo>
                      <a:pt x="49" y="2"/>
                    </a:lnTo>
                    <a:lnTo>
                      <a:pt x="72" y="0"/>
                    </a:lnTo>
                    <a:lnTo>
                      <a:pt x="92" y="2"/>
                    </a:lnTo>
                    <a:lnTo>
                      <a:pt x="110" y="9"/>
                    </a:lnTo>
                    <a:lnTo>
                      <a:pt x="124" y="21"/>
                    </a:lnTo>
                    <a:lnTo>
                      <a:pt x="135" y="36"/>
                    </a:lnTo>
                    <a:lnTo>
                      <a:pt x="195" y="44"/>
                    </a:lnTo>
                    <a:lnTo>
                      <a:pt x="195" y="72"/>
                    </a:lnTo>
                    <a:lnTo>
                      <a:pt x="75" y="72"/>
                    </a:lnTo>
                    <a:lnTo>
                      <a:pt x="71" y="61"/>
                    </a:lnTo>
                    <a:lnTo>
                      <a:pt x="63" y="53"/>
                    </a:lnTo>
                    <a:lnTo>
                      <a:pt x="54"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5" name="Freeform 819">
                <a:extLst>
                  <a:ext uri="{FF2B5EF4-FFF2-40B4-BE49-F238E27FC236}">
                    <a16:creationId xmlns:a16="http://schemas.microsoft.com/office/drawing/2014/main" id="{25669E9A-0E96-4F91-9BB7-B8098B1075AA}"/>
                  </a:ext>
                </a:extLst>
              </p:cNvPr>
              <p:cNvSpPr>
                <a:spLocks/>
              </p:cNvSpPr>
              <p:nvPr/>
            </p:nvSpPr>
            <p:spPr bwMode="auto">
              <a:xfrm>
                <a:off x="16446500" y="2043113"/>
                <a:ext cx="188913" cy="1084263"/>
              </a:xfrm>
              <a:custGeom>
                <a:avLst/>
                <a:gdLst>
                  <a:gd name="T0" fmla="*/ 119 w 119"/>
                  <a:gd name="T1" fmla="*/ 683 h 683"/>
                  <a:gd name="T2" fmla="*/ 106 w 119"/>
                  <a:gd name="T3" fmla="*/ 0 h 683"/>
                  <a:gd name="T4" fmla="*/ 0 w 119"/>
                  <a:gd name="T5" fmla="*/ 0 h 683"/>
                  <a:gd name="T6" fmla="*/ 13 w 119"/>
                  <a:gd name="T7" fmla="*/ 683 h 683"/>
                  <a:gd name="T8" fmla="*/ 119 w 119"/>
                  <a:gd name="T9" fmla="*/ 683 h 683"/>
                </a:gdLst>
                <a:ahLst/>
                <a:cxnLst>
                  <a:cxn ang="0">
                    <a:pos x="T0" y="T1"/>
                  </a:cxn>
                  <a:cxn ang="0">
                    <a:pos x="T2" y="T3"/>
                  </a:cxn>
                  <a:cxn ang="0">
                    <a:pos x="T4" y="T5"/>
                  </a:cxn>
                  <a:cxn ang="0">
                    <a:pos x="T6" y="T7"/>
                  </a:cxn>
                  <a:cxn ang="0">
                    <a:pos x="T8" y="T9"/>
                  </a:cxn>
                </a:cxnLst>
                <a:rect l="0" t="0" r="r" b="b"/>
                <a:pathLst>
                  <a:path w="119" h="683">
                    <a:moveTo>
                      <a:pt x="119" y="683"/>
                    </a:moveTo>
                    <a:lnTo>
                      <a:pt x="106" y="0"/>
                    </a:lnTo>
                    <a:lnTo>
                      <a:pt x="0" y="0"/>
                    </a:lnTo>
                    <a:lnTo>
                      <a:pt x="13" y="683"/>
                    </a:lnTo>
                    <a:lnTo>
                      <a:pt x="119" y="68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6" name="Freeform 820">
                <a:extLst>
                  <a:ext uri="{FF2B5EF4-FFF2-40B4-BE49-F238E27FC236}">
                    <a16:creationId xmlns:a16="http://schemas.microsoft.com/office/drawing/2014/main" id="{CAE2F029-4160-4B76-84C1-1B436732AC62}"/>
                  </a:ext>
                </a:extLst>
              </p:cNvPr>
              <p:cNvSpPr>
                <a:spLocks/>
              </p:cNvSpPr>
              <p:nvPr/>
            </p:nvSpPr>
            <p:spPr bwMode="auto">
              <a:xfrm>
                <a:off x="16043275" y="3101975"/>
                <a:ext cx="309563" cy="114300"/>
              </a:xfrm>
              <a:custGeom>
                <a:avLst/>
                <a:gdLst>
                  <a:gd name="T0" fmla="*/ 142 w 195"/>
                  <a:gd name="T1" fmla="*/ 50 h 72"/>
                  <a:gd name="T2" fmla="*/ 151 w 195"/>
                  <a:gd name="T3" fmla="*/ 53 h 72"/>
                  <a:gd name="T4" fmla="*/ 159 w 195"/>
                  <a:gd name="T5" fmla="*/ 61 h 72"/>
                  <a:gd name="T6" fmla="*/ 163 w 195"/>
                  <a:gd name="T7" fmla="*/ 72 h 72"/>
                  <a:gd name="T8" fmla="*/ 195 w 195"/>
                  <a:gd name="T9" fmla="*/ 72 h 72"/>
                  <a:gd name="T10" fmla="*/ 191 w 195"/>
                  <a:gd name="T11" fmla="*/ 49 h 72"/>
                  <a:gd name="T12" fmla="*/ 182 w 195"/>
                  <a:gd name="T13" fmla="*/ 29 h 72"/>
                  <a:gd name="T14" fmla="*/ 166 w 195"/>
                  <a:gd name="T15" fmla="*/ 13 h 72"/>
                  <a:gd name="T16" fmla="*/ 146 w 195"/>
                  <a:gd name="T17" fmla="*/ 2 h 72"/>
                  <a:gd name="T18" fmla="*/ 123 w 195"/>
                  <a:gd name="T19" fmla="*/ 0 h 72"/>
                  <a:gd name="T20" fmla="*/ 103 w 195"/>
                  <a:gd name="T21" fmla="*/ 2 h 72"/>
                  <a:gd name="T22" fmla="*/ 85 w 195"/>
                  <a:gd name="T23" fmla="*/ 9 h 72"/>
                  <a:gd name="T24" fmla="*/ 71 w 195"/>
                  <a:gd name="T25" fmla="*/ 21 h 72"/>
                  <a:gd name="T26" fmla="*/ 59 w 195"/>
                  <a:gd name="T27" fmla="*/ 36 h 72"/>
                  <a:gd name="T28" fmla="*/ 0 w 195"/>
                  <a:gd name="T29" fmla="*/ 44 h 72"/>
                  <a:gd name="T30" fmla="*/ 0 w 195"/>
                  <a:gd name="T31" fmla="*/ 72 h 72"/>
                  <a:gd name="T32" fmla="*/ 120 w 195"/>
                  <a:gd name="T33" fmla="*/ 72 h 72"/>
                  <a:gd name="T34" fmla="*/ 124 w 195"/>
                  <a:gd name="T35" fmla="*/ 61 h 72"/>
                  <a:gd name="T36" fmla="*/ 132 w 195"/>
                  <a:gd name="T37" fmla="*/ 53 h 72"/>
                  <a:gd name="T38" fmla="*/ 142 w 195"/>
                  <a:gd name="T39"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2">
                    <a:moveTo>
                      <a:pt x="142" y="50"/>
                    </a:moveTo>
                    <a:lnTo>
                      <a:pt x="151" y="53"/>
                    </a:lnTo>
                    <a:lnTo>
                      <a:pt x="159" y="61"/>
                    </a:lnTo>
                    <a:lnTo>
                      <a:pt x="163" y="72"/>
                    </a:lnTo>
                    <a:lnTo>
                      <a:pt x="195" y="72"/>
                    </a:lnTo>
                    <a:lnTo>
                      <a:pt x="191" y="49"/>
                    </a:lnTo>
                    <a:lnTo>
                      <a:pt x="182" y="29"/>
                    </a:lnTo>
                    <a:lnTo>
                      <a:pt x="166" y="13"/>
                    </a:lnTo>
                    <a:lnTo>
                      <a:pt x="146" y="2"/>
                    </a:lnTo>
                    <a:lnTo>
                      <a:pt x="123" y="0"/>
                    </a:lnTo>
                    <a:lnTo>
                      <a:pt x="103" y="2"/>
                    </a:lnTo>
                    <a:lnTo>
                      <a:pt x="85" y="9"/>
                    </a:lnTo>
                    <a:lnTo>
                      <a:pt x="71" y="21"/>
                    </a:lnTo>
                    <a:lnTo>
                      <a:pt x="59" y="36"/>
                    </a:lnTo>
                    <a:lnTo>
                      <a:pt x="0" y="44"/>
                    </a:lnTo>
                    <a:lnTo>
                      <a:pt x="0" y="72"/>
                    </a:lnTo>
                    <a:lnTo>
                      <a:pt x="120" y="72"/>
                    </a:lnTo>
                    <a:lnTo>
                      <a:pt x="124" y="61"/>
                    </a:lnTo>
                    <a:lnTo>
                      <a:pt x="132" y="53"/>
                    </a:lnTo>
                    <a:lnTo>
                      <a:pt x="142"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7" name="Freeform 821">
                <a:extLst>
                  <a:ext uri="{FF2B5EF4-FFF2-40B4-BE49-F238E27FC236}">
                    <a16:creationId xmlns:a16="http://schemas.microsoft.com/office/drawing/2014/main" id="{E29C7DB9-D844-4BFF-B2E5-CDB4DA72FCD4}"/>
                  </a:ext>
                </a:extLst>
              </p:cNvPr>
              <p:cNvSpPr>
                <a:spLocks/>
              </p:cNvSpPr>
              <p:nvPr/>
            </p:nvSpPr>
            <p:spPr bwMode="auto">
              <a:xfrm>
                <a:off x="16157575" y="2093913"/>
                <a:ext cx="165100" cy="1035050"/>
              </a:xfrm>
              <a:custGeom>
                <a:avLst/>
                <a:gdLst>
                  <a:gd name="T0" fmla="*/ 104 w 104"/>
                  <a:gd name="T1" fmla="*/ 652 h 652"/>
                  <a:gd name="T2" fmla="*/ 104 w 104"/>
                  <a:gd name="T3" fmla="*/ 3 h 652"/>
                  <a:gd name="T4" fmla="*/ 0 w 104"/>
                  <a:gd name="T5" fmla="*/ 0 h 652"/>
                  <a:gd name="T6" fmla="*/ 0 w 104"/>
                  <a:gd name="T7" fmla="*/ 649 h 652"/>
                  <a:gd name="T8" fmla="*/ 104 w 104"/>
                  <a:gd name="T9" fmla="*/ 652 h 652"/>
                </a:gdLst>
                <a:ahLst/>
                <a:cxnLst>
                  <a:cxn ang="0">
                    <a:pos x="T0" y="T1"/>
                  </a:cxn>
                  <a:cxn ang="0">
                    <a:pos x="T2" y="T3"/>
                  </a:cxn>
                  <a:cxn ang="0">
                    <a:pos x="T4" y="T5"/>
                  </a:cxn>
                  <a:cxn ang="0">
                    <a:pos x="T6" y="T7"/>
                  </a:cxn>
                  <a:cxn ang="0">
                    <a:pos x="T8" y="T9"/>
                  </a:cxn>
                </a:cxnLst>
                <a:rect l="0" t="0" r="r" b="b"/>
                <a:pathLst>
                  <a:path w="104" h="652">
                    <a:moveTo>
                      <a:pt x="104" y="652"/>
                    </a:moveTo>
                    <a:lnTo>
                      <a:pt x="104" y="3"/>
                    </a:lnTo>
                    <a:lnTo>
                      <a:pt x="0" y="0"/>
                    </a:lnTo>
                    <a:lnTo>
                      <a:pt x="0" y="649"/>
                    </a:lnTo>
                    <a:lnTo>
                      <a:pt x="104" y="65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8" name="Freeform 822">
                <a:extLst>
                  <a:ext uri="{FF2B5EF4-FFF2-40B4-BE49-F238E27FC236}">
                    <a16:creationId xmlns:a16="http://schemas.microsoft.com/office/drawing/2014/main" id="{798891A3-4754-42BD-9DF5-E3F5FAA1354D}"/>
                  </a:ext>
                </a:extLst>
              </p:cNvPr>
              <p:cNvSpPr>
                <a:spLocks/>
              </p:cNvSpPr>
              <p:nvPr/>
            </p:nvSpPr>
            <p:spPr bwMode="auto">
              <a:xfrm>
                <a:off x="16117888" y="1893888"/>
                <a:ext cx="538163" cy="285750"/>
              </a:xfrm>
              <a:custGeom>
                <a:avLst/>
                <a:gdLst>
                  <a:gd name="T0" fmla="*/ 339 w 339"/>
                  <a:gd name="T1" fmla="*/ 0 h 180"/>
                  <a:gd name="T2" fmla="*/ 339 w 339"/>
                  <a:gd name="T3" fmla="*/ 128 h 180"/>
                  <a:gd name="T4" fmla="*/ 337 w 339"/>
                  <a:gd name="T5" fmla="*/ 144 h 180"/>
                  <a:gd name="T6" fmla="*/ 329 w 339"/>
                  <a:gd name="T7" fmla="*/ 158 h 180"/>
                  <a:gd name="T8" fmla="*/ 318 w 339"/>
                  <a:gd name="T9" fmla="*/ 170 h 180"/>
                  <a:gd name="T10" fmla="*/ 303 w 339"/>
                  <a:gd name="T11" fmla="*/ 177 h 180"/>
                  <a:gd name="T12" fmla="*/ 287 w 339"/>
                  <a:gd name="T13" fmla="*/ 180 h 180"/>
                  <a:gd name="T14" fmla="*/ 52 w 339"/>
                  <a:gd name="T15" fmla="*/ 180 h 180"/>
                  <a:gd name="T16" fmla="*/ 36 w 339"/>
                  <a:gd name="T17" fmla="*/ 177 h 180"/>
                  <a:gd name="T18" fmla="*/ 21 w 339"/>
                  <a:gd name="T19" fmla="*/ 170 h 180"/>
                  <a:gd name="T20" fmla="*/ 10 w 339"/>
                  <a:gd name="T21" fmla="*/ 158 h 180"/>
                  <a:gd name="T22" fmla="*/ 2 w 339"/>
                  <a:gd name="T23" fmla="*/ 144 h 180"/>
                  <a:gd name="T24" fmla="*/ 0 w 339"/>
                  <a:gd name="T25" fmla="*/ 128 h 180"/>
                  <a:gd name="T26" fmla="*/ 0 w 339"/>
                  <a:gd name="T27" fmla="*/ 0 h 180"/>
                  <a:gd name="T28" fmla="*/ 339 w 339"/>
                  <a:gd name="T2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180">
                    <a:moveTo>
                      <a:pt x="339" y="0"/>
                    </a:moveTo>
                    <a:lnTo>
                      <a:pt x="339" y="128"/>
                    </a:lnTo>
                    <a:lnTo>
                      <a:pt x="337" y="144"/>
                    </a:lnTo>
                    <a:lnTo>
                      <a:pt x="329" y="158"/>
                    </a:lnTo>
                    <a:lnTo>
                      <a:pt x="318" y="170"/>
                    </a:lnTo>
                    <a:lnTo>
                      <a:pt x="303" y="177"/>
                    </a:lnTo>
                    <a:lnTo>
                      <a:pt x="287" y="180"/>
                    </a:lnTo>
                    <a:lnTo>
                      <a:pt x="52" y="180"/>
                    </a:lnTo>
                    <a:lnTo>
                      <a:pt x="36" y="177"/>
                    </a:lnTo>
                    <a:lnTo>
                      <a:pt x="21" y="170"/>
                    </a:lnTo>
                    <a:lnTo>
                      <a:pt x="10" y="158"/>
                    </a:lnTo>
                    <a:lnTo>
                      <a:pt x="2" y="144"/>
                    </a:lnTo>
                    <a:lnTo>
                      <a:pt x="0" y="128"/>
                    </a:lnTo>
                    <a:lnTo>
                      <a:pt x="0" y="0"/>
                    </a:lnTo>
                    <a:lnTo>
                      <a:pt x="339" y="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29" name="Rectangle 823">
                <a:extLst>
                  <a:ext uri="{FF2B5EF4-FFF2-40B4-BE49-F238E27FC236}">
                    <a16:creationId xmlns:a16="http://schemas.microsoft.com/office/drawing/2014/main" id="{A891D6AD-3954-4429-9EC5-6C8A0D6C7D3C}"/>
                  </a:ext>
                </a:extLst>
              </p:cNvPr>
              <p:cNvSpPr>
                <a:spLocks noChangeArrowheads="1"/>
              </p:cNvSpPr>
              <p:nvPr/>
            </p:nvSpPr>
            <p:spPr bwMode="auto">
              <a:xfrm>
                <a:off x="16117888" y="1984375"/>
                <a:ext cx="538163"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0" name="Rectangle 824">
                <a:extLst>
                  <a:ext uri="{FF2B5EF4-FFF2-40B4-BE49-F238E27FC236}">
                    <a16:creationId xmlns:a16="http://schemas.microsoft.com/office/drawing/2014/main" id="{F52E756D-1B5B-4247-AD2B-16B9F8DDE737}"/>
                  </a:ext>
                </a:extLst>
              </p:cNvPr>
              <p:cNvSpPr>
                <a:spLocks noChangeArrowheads="1"/>
              </p:cNvSpPr>
              <p:nvPr/>
            </p:nvSpPr>
            <p:spPr bwMode="auto">
              <a:xfrm>
                <a:off x="16341725" y="1971675"/>
                <a:ext cx="115888" cy="73025"/>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1" name="Freeform 825">
                <a:extLst>
                  <a:ext uri="{FF2B5EF4-FFF2-40B4-BE49-F238E27FC236}">
                    <a16:creationId xmlns:a16="http://schemas.microsoft.com/office/drawing/2014/main" id="{6BD3B5CE-6151-42E6-9909-E4AD0D971666}"/>
                  </a:ext>
                </a:extLst>
              </p:cNvPr>
              <p:cNvSpPr>
                <a:spLocks/>
              </p:cNvSpPr>
              <p:nvPr/>
            </p:nvSpPr>
            <p:spPr bwMode="auto">
              <a:xfrm>
                <a:off x="15757525" y="2155825"/>
                <a:ext cx="217488" cy="293688"/>
              </a:xfrm>
              <a:custGeom>
                <a:avLst/>
                <a:gdLst>
                  <a:gd name="T0" fmla="*/ 54 w 137"/>
                  <a:gd name="T1" fmla="*/ 79 h 185"/>
                  <a:gd name="T2" fmla="*/ 42 w 137"/>
                  <a:gd name="T3" fmla="*/ 86 h 185"/>
                  <a:gd name="T4" fmla="*/ 19 w 137"/>
                  <a:gd name="T5" fmla="*/ 99 h 185"/>
                  <a:gd name="T6" fmla="*/ 2 w 137"/>
                  <a:gd name="T7" fmla="*/ 116 h 185"/>
                  <a:gd name="T8" fmla="*/ 4 w 137"/>
                  <a:gd name="T9" fmla="*/ 124 h 185"/>
                  <a:gd name="T10" fmla="*/ 18 w 137"/>
                  <a:gd name="T11" fmla="*/ 118 h 185"/>
                  <a:gd name="T12" fmla="*/ 36 w 137"/>
                  <a:gd name="T13" fmla="*/ 106 h 185"/>
                  <a:gd name="T14" fmla="*/ 50 w 137"/>
                  <a:gd name="T15" fmla="*/ 95 h 185"/>
                  <a:gd name="T16" fmla="*/ 50 w 137"/>
                  <a:gd name="T17" fmla="*/ 95 h 185"/>
                  <a:gd name="T18" fmla="*/ 36 w 137"/>
                  <a:gd name="T19" fmla="*/ 107 h 185"/>
                  <a:gd name="T20" fmla="*/ 19 w 137"/>
                  <a:gd name="T21" fmla="*/ 127 h 185"/>
                  <a:gd name="T22" fmla="*/ 7 w 137"/>
                  <a:gd name="T23" fmla="*/ 146 h 185"/>
                  <a:gd name="T24" fmla="*/ 7 w 137"/>
                  <a:gd name="T25" fmla="*/ 158 h 185"/>
                  <a:gd name="T26" fmla="*/ 19 w 137"/>
                  <a:gd name="T27" fmla="*/ 151 h 185"/>
                  <a:gd name="T28" fmla="*/ 38 w 137"/>
                  <a:gd name="T29" fmla="*/ 131 h 185"/>
                  <a:gd name="T30" fmla="*/ 55 w 137"/>
                  <a:gd name="T31" fmla="*/ 111 h 185"/>
                  <a:gd name="T32" fmla="*/ 63 w 137"/>
                  <a:gd name="T33" fmla="*/ 100 h 185"/>
                  <a:gd name="T34" fmla="*/ 58 w 137"/>
                  <a:gd name="T35" fmla="*/ 110 h 185"/>
                  <a:gd name="T36" fmla="*/ 43 w 137"/>
                  <a:gd name="T37" fmla="*/ 131 h 185"/>
                  <a:gd name="T38" fmla="*/ 28 w 137"/>
                  <a:gd name="T39" fmla="*/ 155 h 185"/>
                  <a:gd name="T40" fmla="*/ 22 w 137"/>
                  <a:gd name="T41" fmla="*/ 173 h 185"/>
                  <a:gd name="T42" fmla="*/ 30 w 137"/>
                  <a:gd name="T43" fmla="*/ 175 h 185"/>
                  <a:gd name="T44" fmla="*/ 44 w 137"/>
                  <a:gd name="T45" fmla="*/ 157 h 185"/>
                  <a:gd name="T46" fmla="*/ 61 w 137"/>
                  <a:gd name="T47" fmla="*/ 130 h 185"/>
                  <a:gd name="T48" fmla="*/ 70 w 137"/>
                  <a:gd name="T49" fmla="*/ 110 h 185"/>
                  <a:gd name="T50" fmla="*/ 71 w 137"/>
                  <a:gd name="T51" fmla="*/ 110 h 185"/>
                  <a:gd name="T52" fmla="*/ 67 w 137"/>
                  <a:gd name="T53" fmla="*/ 129 h 185"/>
                  <a:gd name="T54" fmla="*/ 65 w 137"/>
                  <a:gd name="T55" fmla="*/ 155 h 185"/>
                  <a:gd name="T56" fmla="*/ 66 w 137"/>
                  <a:gd name="T57" fmla="*/ 178 h 185"/>
                  <a:gd name="T58" fmla="*/ 73 w 137"/>
                  <a:gd name="T59" fmla="*/ 183 h 185"/>
                  <a:gd name="T60" fmla="*/ 79 w 137"/>
                  <a:gd name="T61" fmla="*/ 161 h 185"/>
                  <a:gd name="T62" fmla="*/ 85 w 137"/>
                  <a:gd name="T63" fmla="*/ 124 h 185"/>
                  <a:gd name="T64" fmla="*/ 94 w 137"/>
                  <a:gd name="T65" fmla="*/ 87 h 185"/>
                  <a:gd name="T66" fmla="*/ 101 w 137"/>
                  <a:gd name="T67" fmla="*/ 75 h 185"/>
                  <a:gd name="T68" fmla="*/ 106 w 137"/>
                  <a:gd name="T69" fmla="*/ 92 h 185"/>
                  <a:gd name="T70" fmla="*/ 117 w 137"/>
                  <a:gd name="T71" fmla="*/ 108 h 185"/>
                  <a:gd name="T72" fmla="*/ 123 w 137"/>
                  <a:gd name="T73" fmla="*/ 112 h 185"/>
                  <a:gd name="T74" fmla="*/ 129 w 137"/>
                  <a:gd name="T75" fmla="*/ 112 h 185"/>
                  <a:gd name="T76" fmla="*/ 134 w 137"/>
                  <a:gd name="T77" fmla="*/ 110 h 185"/>
                  <a:gd name="T78" fmla="*/ 137 w 137"/>
                  <a:gd name="T79" fmla="*/ 104 h 185"/>
                  <a:gd name="T80" fmla="*/ 134 w 137"/>
                  <a:gd name="T81" fmla="*/ 96 h 185"/>
                  <a:gd name="T82" fmla="*/ 123 w 137"/>
                  <a:gd name="T83" fmla="*/ 80 h 185"/>
                  <a:gd name="T84" fmla="*/ 113 w 137"/>
                  <a:gd name="T85" fmla="*/ 56 h 185"/>
                  <a:gd name="T86" fmla="*/ 105 w 137"/>
                  <a:gd name="T87" fmla="*/ 38 h 185"/>
                  <a:gd name="T88" fmla="*/ 99 w 137"/>
                  <a:gd name="T89" fmla="*/ 0 h 185"/>
                  <a:gd name="T90" fmla="*/ 69 w 137"/>
                  <a:gd name="T91" fmla="*/ 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5">
                    <a:moveTo>
                      <a:pt x="69" y="35"/>
                    </a:moveTo>
                    <a:lnTo>
                      <a:pt x="54" y="79"/>
                    </a:lnTo>
                    <a:lnTo>
                      <a:pt x="51" y="80"/>
                    </a:lnTo>
                    <a:lnTo>
                      <a:pt x="42" y="86"/>
                    </a:lnTo>
                    <a:lnTo>
                      <a:pt x="31" y="91"/>
                    </a:lnTo>
                    <a:lnTo>
                      <a:pt x="19" y="99"/>
                    </a:lnTo>
                    <a:lnTo>
                      <a:pt x="8" y="108"/>
                    </a:lnTo>
                    <a:lnTo>
                      <a:pt x="2" y="116"/>
                    </a:lnTo>
                    <a:lnTo>
                      <a:pt x="0" y="123"/>
                    </a:lnTo>
                    <a:lnTo>
                      <a:pt x="4" y="124"/>
                    </a:lnTo>
                    <a:lnTo>
                      <a:pt x="10" y="123"/>
                    </a:lnTo>
                    <a:lnTo>
                      <a:pt x="18" y="118"/>
                    </a:lnTo>
                    <a:lnTo>
                      <a:pt x="27" y="112"/>
                    </a:lnTo>
                    <a:lnTo>
                      <a:pt x="36" y="106"/>
                    </a:lnTo>
                    <a:lnTo>
                      <a:pt x="44" y="99"/>
                    </a:lnTo>
                    <a:lnTo>
                      <a:pt x="50" y="95"/>
                    </a:lnTo>
                    <a:lnTo>
                      <a:pt x="51" y="94"/>
                    </a:lnTo>
                    <a:lnTo>
                      <a:pt x="50" y="95"/>
                    </a:lnTo>
                    <a:lnTo>
                      <a:pt x="44" y="100"/>
                    </a:lnTo>
                    <a:lnTo>
                      <a:pt x="36" y="107"/>
                    </a:lnTo>
                    <a:lnTo>
                      <a:pt x="28" y="116"/>
                    </a:lnTo>
                    <a:lnTo>
                      <a:pt x="19" y="127"/>
                    </a:lnTo>
                    <a:lnTo>
                      <a:pt x="12" y="137"/>
                    </a:lnTo>
                    <a:lnTo>
                      <a:pt x="7" y="146"/>
                    </a:lnTo>
                    <a:lnTo>
                      <a:pt x="4" y="153"/>
                    </a:lnTo>
                    <a:lnTo>
                      <a:pt x="7" y="158"/>
                    </a:lnTo>
                    <a:lnTo>
                      <a:pt x="11" y="157"/>
                    </a:lnTo>
                    <a:lnTo>
                      <a:pt x="19" y="151"/>
                    </a:lnTo>
                    <a:lnTo>
                      <a:pt x="28" y="142"/>
                    </a:lnTo>
                    <a:lnTo>
                      <a:pt x="38" y="131"/>
                    </a:lnTo>
                    <a:lnTo>
                      <a:pt x="47" y="120"/>
                    </a:lnTo>
                    <a:lnTo>
                      <a:pt x="55" y="111"/>
                    </a:lnTo>
                    <a:lnTo>
                      <a:pt x="62" y="103"/>
                    </a:lnTo>
                    <a:lnTo>
                      <a:pt x="63" y="100"/>
                    </a:lnTo>
                    <a:lnTo>
                      <a:pt x="62" y="103"/>
                    </a:lnTo>
                    <a:lnTo>
                      <a:pt x="58" y="110"/>
                    </a:lnTo>
                    <a:lnTo>
                      <a:pt x="51" y="119"/>
                    </a:lnTo>
                    <a:lnTo>
                      <a:pt x="43" y="131"/>
                    </a:lnTo>
                    <a:lnTo>
                      <a:pt x="35" y="143"/>
                    </a:lnTo>
                    <a:lnTo>
                      <a:pt x="28" y="155"/>
                    </a:lnTo>
                    <a:lnTo>
                      <a:pt x="24" y="165"/>
                    </a:lnTo>
                    <a:lnTo>
                      <a:pt x="22" y="173"/>
                    </a:lnTo>
                    <a:lnTo>
                      <a:pt x="24" y="177"/>
                    </a:lnTo>
                    <a:lnTo>
                      <a:pt x="30" y="175"/>
                    </a:lnTo>
                    <a:lnTo>
                      <a:pt x="36" y="169"/>
                    </a:lnTo>
                    <a:lnTo>
                      <a:pt x="44" y="157"/>
                    </a:lnTo>
                    <a:lnTo>
                      <a:pt x="53" y="143"/>
                    </a:lnTo>
                    <a:lnTo>
                      <a:pt x="61" y="130"/>
                    </a:lnTo>
                    <a:lnTo>
                      <a:pt x="66" y="118"/>
                    </a:lnTo>
                    <a:lnTo>
                      <a:pt x="70" y="110"/>
                    </a:lnTo>
                    <a:lnTo>
                      <a:pt x="71" y="106"/>
                    </a:lnTo>
                    <a:lnTo>
                      <a:pt x="71" y="110"/>
                    </a:lnTo>
                    <a:lnTo>
                      <a:pt x="70" y="118"/>
                    </a:lnTo>
                    <a:lnTo>
                      <a:pt x="67" y="129"/>
                    </a:lnTo>
                    <a:lnTo>
                      <a:pt x="66" y="142"/>
                    </a:lnTo>
                    <a:lnTo>
                      <a:pt x="65" y="155"/>
                    </a:lnTo>
                    <a:lnTo>
                      <a:pt x="65" y="169"/>
                    </a:lnTo>
                    <a:lnTo>
                      <a:pt x="66" y="178"/>
                    </a:lnTo>
                    <a:lnTo>
                      <a:pt x="69" y="185"/>
                    </a:lnTo>
                    <a:lnTo>
                      <a:pt x="73" y="183"/>
                    </a:lnTo>
                    <a:lnTo>
                      <a:pt x="77" y="175"/>
                    </a:lnTo>
                    <a:lnTo>
                      <a:pt x="79" y="161"/>
                    </a:lnTo>
                    <a:lnTo>
                      <a:pt x="82" y="143"/>
                    </a:lnTo>
                    <a:lnTo>
                      <a:pt x="85" y="124"/>
                    </a:lnTo>
                    <a:lnTo>
                      <a:pt x="89" y="104"/>
                    </a:lnTo>
                    <a:lnTo>
                      <a:pt x="94" y="87"/>
                    </a:lnTo>
                    <a:lnTo>
                      <a:pt x="101" y="74"/>
                    </a:lnTo>
                    <a:lnTo>
                      <a:pt x="101" y="75"/>
                    </a:lnTo>
                    <a:lnTo>
                      <a:pt x="102" y="82"/>
                    </a:lnTo>
                    <a:lnTo>
                      <a:pt x="106" y="92"/>
                    </a:lnTo>
                    <a:lnTo>
                      <a:pt x="114" y="106"/>
                    </a:lnTo>
                    <a:lnTo>
                      <a:pt x="117" y="108"/>
                    </a:lnTo>
                    <a:lnTo>
                      <a:pt x="119" y="111"/>
                    </a:lnTo>
                    <a:lnTo>
                      <a:pt x="123" y="112"/>
                    </a:lnTo>
                    <a:lnTo>
                      <a:pt x="126" y="112"/>
                    </a:lnTo>
                    <a:lnTo>
                      <a:pt x="129" y="112"/>
                    </a:lnTo>
                    <a:lnTo>
                      <a:pt x="133" y="112"/>
                    </a:lnTo>
                    <a:lnTo>
                      <a:pt x="134" y="110"/>
                    </a:lnTo>
                    <a:lnTo>
                      <a:pt x="135" y="108"/>
                    </a:lnTo>
                    <a:lnTo>
                      <a:pt x="137" y="104"/>
                    </a:lnTo>
                    <a:lnTo>
                      <a:pt x="135" y="100"/>
                    </a:lnTo>
                    <a:lnTo>
                      <a:pt x="134" y="96"/>
                    </a:lnTo>
                    <a:lnTo>
                      <a:pt x="130" y="91"/>
                    </a:lnTo>
                    <a:lnTo>
                      <a:pt x="123" y="80"/>
                    </a:lnTo>
                    <a:lnTo>
                      <a:pt x="118" y="68"/>
                    </a:lnTo>
                    <a:lnTo>
                      <a:pt x="113" y="56"/>
                    </a:lnTo>
                    <a:lnTo>
                      <a:pt x="109" y="46"/>
                    </a:lnTo>
                    <a:lnTo>
                      <a:pt x="105" y="38"/>
                    </a:lnTo>
                    <a:lnTo>
                      <a:pt x="103" y="35"/>
                    </a:lnTo>
                    <a:lnTo>
                      <a:pt x="99" y="0"/>
                    </a:lnTo>
                    <a:lnTo>
                      <a:pt x="71" y="0"/>
                    </a:lnTo>
                    <a:lnTo>
                      <a:pt x="69"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2" name="Freeform 826">
                <a:extLst>
                  <a:ext uri="{FF2B5EF4-FFF2-40B4-BE49-F238E27FC236}">
                    <a16:creationId xmlns:a16="http://schemas.microsoft.com/office/drawing/2014/main" id="{0BC5C22F-D6FA-4150-AF33-E114C57CC3A1}"/>
                  </a:ext>
                </a:extLst>
              </p:cNvPr>
              <p:cNvSpPr>
                <a:spLocks/>
              </p:cNvSpPr>
              <p:nvPr/>
            </p:nvSpPr>
            <p:spPr bwMode="auto">
              <a:xfrm>
                <a:off x="15855950" y="2135188"/>
                <a:ext cx="84138" cy="60325"/>
              </a:xfrm>
              <a:custGeom>
                <a:avLst/>
                <a:gdLst>
                  <a:gd name="T0" fmla="*/ 52 w 53"/>
                  <a:gd name="T1" fmla="*/ 38 h 38"/>
                  <a:gd name="T2" fmla="*/ 52 w 53"/>
                  <a:gd name="T3" fmla="*/ 25 h 38"/>
                  <a:gd name="T4" fmla="*/ 52 w 53"/>
                  <a:gd name="T5" fmla="*/ 16 h 38"/>
                  <a:gd name="T6" fmla="*/ 53 w 53"/>
                  <a:gd name="T7" fmla="*/ 9 h 38"/>
                  <a:gd name="T8" fmla="*/ 53 w 53"/>
                  <a:gd name="T9" fmla="*/ 1 h 38"/>
                  <a:gd name="T10" fmla="*/ 1 w 53"/>
                  <a:gd name="T11" fmla="*/ 0 h 38"/>
                  <a:gd name="T12" fmla="*/ 0 w 53"/>
                  <a:gd name="T13" fmla="*/ 6 h 38"/>
                  <a:gd name="T14" fmla="*/ 0 w 53"/>
                  <a:gd name="T15" fmla="*/ 13 h 38"/>
                  <a:gd name="T16" fmla="*/ 0 w 53"/>
                  <a:gd name="T17" fmla="*/ 24 h 38"/>
                  <a:gd name="T18" fmla="*/ 0 w 53"/>
                  <a:gd name="T19" fmla="*/ 38 h 38"/>
                  <a:gd name="T20" fmla="*/ 52 w 53"/>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8">
                    <a:moveTo>
                      <a:pt x="52" y="38"/>
                    </a:moveTo>
                    <a:lnTo>
                      <a:pt x="52" y="25"/>
                    </a:lnTo>
                    <a:lnTo>
                      <a:pt x="52" y="16"/>
                    </a:lnTo>
                    <a:lnTo>
                      <a:pt x="53" y="9"/>
                    </a:lnTo>
                    <a:lnTo>
                      <a:pt x="53" y="1"/>
                    </a:lnTo>
                    <a:lnTo>
                      <a:pt x="1" y="0"/>
                    </a:lnTo>
                    <a:lnTo>
                      <a:pt x="0" y="6"/>
                    </a:lnTo>
                    <a:lnTo>
                      <a:pt x="0" y="13"/>
                    </a:lnTo>
                    <a:lnTo>
                      <a:pt x="0" y="24"/>
                    </a:lnTo>
                    <a:lnTo>
                      <a:pt x="0" y="38"/>
                    </a:lnTo>
                    <a:lnTo>
                      <a:pt x="52" y="38"/>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3" name="Freeform 827">
                <a:extLst>
                  <a:ext uri="{FF2B5EF4-FFF2-40B4-BE49-F238E27FC236}">
                    <a16:creationId xmlns:a16="http://schemas.microsoft.com/office/drawing/2014/main" id="{D3AA1F28-2E8F-42A2-9ED9-4A2CA7EE4D38}"/>
                  </a:ext>
                </a:extLst>
              </p:cNvPr>
              <p:cNvSpPr>
                <a:spLocks/>
              </p:cNvSpPr>
              <p:nvPr/>
            </p:nvSpPr>
            <p:spPr bwMode="auto">
              <a:xfrm>
                <a:off x="15836900" y="1177925"/>
                <a:ext cx="369888" cy="960438"/>
              </a:xfrm>
              <a:custGeom>
                <a:avLst/>
                <a:gdLst>
                  <a:gd name="T0" fmla="*/ 79 w 233"/>
                  <a:gd name="T1" fmla="*/ 605 h 605"/>
                  <a:gd name="T2" fmla="*/ 83 w 233"/>
                  <a:gd name="T3" fmla="*/ 533 h 605"/>
                  <a:gd name="T4" fmla="*/ 90 w 233"/>
                  <a:gd name="T5" fmla="*/ 467 h 605"/>
                  <a:gd name="T6" fmla="*/ 98 w 233"/>
                  <a:gd name="T7" fmla="*/ 407 h 605"/>
                  <a:gd name="T8" fmla="*/ 107 w 233"/>
                  <a:gd name="T9" fmla="*/ 354 h 605"/>
                  <a:gd name="T10" fmla="*/ 118 w 233"/>
                  <a:gd name="T11" fmla="*/ 306 h 605"/>
                  <a:gd name="T12" fmla="*/ 130 w 233"/>
                  <a:gd name="T13" fmla="*/ 263 h 605"/>
                  <a:gd name="T14" fmla="*/ 142 w 233"/>
                  <a:gd name="T15" fmla="*/ 225 h 605"/>
                  <a:gd name="T16" fmla="*/ 154 w 233"/>
                  <a:gd name="T17" fmla="*/ 192 h 605"/>
                  <a:gd name="T18" fmla="*/ 166 w 233"/>
                  <a:gd name="T19" fmla="*/ 165 h 605"/>
                  <a:gd name="T20" fmla="*/ 183 w 233"/>
                  <a:gd name="T21" fmla="*/ 132 h 605"/>
                  <a:gd name="T22" fmla="*/ 199 w 233"/>
                  <a:gd name="T23" fmla="*/ 105 h 605"/>
                  <a:gd name="T24" fmla="*/ 213 w 233"/>
                  <a:gd name="T25" fmla="*/ 85 h 605"/>
                  <a:gd name="T26" fmla="*/ 223 w 233"/>
                  <a:gd name="T27" fmla="*/ 71 h 605"/>
                  <a:gd name="T28" fmla="*/ 230 w 233"/>
                  <a:gd name="T29" fmla="*/ 63 h 605"/>
                  <a:gd name="T30" fmla="*/ 233 w 233"/>
                  <a:gd name="T31" fmla="*/ 61 h 605"/>
                  <a:gd name="T32" fmla="*/ 183 w 233"/>
                  <a:gd name="T33" fmla="*/ 0 h 605"/>
                  <a:gd name="T34" fmla="*/ 179 w 233"/>
                  <a:gd name="T35" fmla="*/ 3 h 605"/>
                  <a:gd name="T36" fmla="*/ 171 w 233"/>
                  <a:gd name="T37" fmla="*/ 11 h 605"/>
                  <a:gd name="T38" fmla="*/ 160 w 233"/>
                  <a:gd name="T39" fmla="*/ 25 h 605"/>
                  <a:gd name="T40" fmla="*/ 146 w 233"/>
                  <a:gd name="T41" fmla="*/ 42 h 605"/>
                  <a:gd name="T42" fmla="*/ 130 w 233"/>
                  <a:gd name="T43" fmla="*/ 66 h 605"/>
                  <a:gd name="T44" fmla="*/ 112 w 233"/>
                  <a:gd name="T45" fmla="*/ 95 h 605"/>
                  <a:gd name="T46" fmla="*/ 95 w 233"/>
                  <a:gd name="T47" fmla="*/ 132 h 605"/>
                  <a:gd name="T48" fmla="*/ 69 w 233"/>
                  <a:gd name="T49" fmla="*/ 194 h 605"/>
                  <a:gd name="T50" fmla="*/ 47 w 233"/>
                  <a:gd name="T51" fmla="*/ 264 h 605"/>
                  <a:gd name="T52" fmla="*/ 29 w 233"/>
                  <a:gd name="T53" fmla="*/ 340 h 605"/>
                  <a:gd name="T54" fmla="*/ 16 w 233"/>
                  <a:gd name="T55" fmla="*/ 422 h 605"/>
                  <a:gd name="T56" fmla="*/ 5 w 233"/>
                  <a:gd name="T57" fmla="*/ 509 h 605"/>
                  <a:gd name="T58" fmla="*/ 0 w 233"/>
                  <a:gd name="T59" fmla="*/ 601 h 605"/>
                  <a:gd name="T60" fmla="*/ 79 w 233"/>
                  <a:gd name="T61"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3" h="605">
                    <a:moveTo>
                      <a:pt x="79" y="605"/>
                    </a:moveTo>
                    <a:lnTo>
                      <a:pt x="83" y="533"/>
                    </a:lnTo>
                    <a:lnTo>
                      <a:pt x="90" y="467"/>
                    </a:lnTo>
                    <a:lnTo>
                      <a:pt x="98" y="407"/>
                    </a:lnTo>
                    <a:lnTo>
                      <a:pt x="107" y="354"/>
                    </a:lnTo>
                    <a:lnTo>
                      <a:pt x="118" y="306"/>
                    </a:lnTo>
                    <a:lnTo>
                      <a:pt x="130" y="263"/>
                    </a:lnTo>
                    <a:lnTo>
                      <a:pt x="142" y="225"/>
                    </a:lnTo>
                    <a:lnTo>
                      <a:pt x="154" y="192"/>
                    </a:lnTo>
                    <a:lnTo>
                      <a:pt x="166" y="165"/>
                    </a:lnTo>
                    <a:lnTo>
                      <a:pt x="183" y="132"/>
                    </a:lnTo>
                    <a:lnTo>
                      <a:pt x="199" y="105"/>
                    </a:lnTo>
                    <a:lnTo>
                      <a:pt x="213" y="85"/>
                    </a:lnTo>
                    <a:lnTo>
                      <a:pt x="223" y="71"/>
                    </a:lnTo>
                    <a:lnTo>
                      <a:pt x="230" y="63"/>
                    </a:lnTo>
                    <a:lnTo>
                      <a:pt x="233" y="61"/>
                    </a:lnTo>
                    <a:lnTo>
                      <a:pt x="183" y="0"/>
                    </a:lnTo>
                    <a:lnTo>
                      <a:pt x="179" y="3"/>
                    </a:lnTo>
                    <a:lnTo>
                      <a:pt x="171" y="11"/>
                    </a:lnTo>
                    <a:lnTo>
                      <a:pt x="160" y="25"/>
                    </a:lnTo>
                    <a:lnTo>
                      <a:pt x="146" y="42"/>
                    </a:lnTo>
                    <a:lnTo>
                      <a:pt x="130" y="66"/>
                    </a:lnTo>
                    <a:lnTo>
                      <a:pt x="112" y="95"/>
                    </a:lnTo>
                    <a:lnTo>
                      <a:pt x="95" y="132"/>
                    </a:lnTo>
                    <a:lnTo>
                      <a:pt x="69" y="194"/>
                    </a:lnTo>
                    <a:lnTo>
                      <a:pt x="47" y="264"/>
                    </a:lnTo>
                    <a:lnTo>
                      <a:pt x="29" y="340"/>
                    </a:lnTo>
                    <a:lnTo>
                      <a:pt x="16" y="422"/>
                    </a:lnTo>
                    <a:lnTo>
                      <a:pt x="5" y="509"/>
                    </a:lnTo>
                    <a:lnTo>
                      <a:pt x="0" y="601"/>
                    </a:lnTo>
                    <a:lnTo>
                      <a:pt x="79" y="605"/>
                    </a:lnTo>
                    <a:close/>
                  </a:path>
                </a:pathLst>
              </a:custGeom>
              <a:pattFill prst="plaid">
                <a:fgClr>
                  <a:schemeClr val="accent6">
                    <a:lumMod val="75000"/>
                  </a:schemeClr>
                </a:fgClr>
                <a:bgClr>
                  <a:schemeClr val="accent6">
                    <a:lumMod val="60000"/>
                    <a:lumOff val="40000"/>
                  </a:schemeClr>
                </a:bgClr>
              </a:patt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4" name="Freeform 828">
                <a:extLst>
                  <a:ext uri="{FF2B5EF4-FFF2-40B4-BE49-F238E27FC236}">
                    <a16:creationId xmlns:a16="http://schemas.microsoft.com/office/drawing/2014/main" id="{EDC98F02-A458-48F3-A248-6EEE6E1E2558}"/>
                  </a:ext>
                </a:extLst>
              </p:cNvPr>
              <p:cNvSpPr>
                <a:spLocks/>
              </p:cNvSpPr>
              <p:nvPr/>
            </p:nvSpPr>
            <p:spPr bwMode="auto">
              <a:xfrm>
                <a:off x="16103600" y="1101725"/>
                <a:ext cx="550863" cy="908050"/>
              </a:xfrm>
              <a:custGeom>
                <a:avLst/>
                <a:gdLst>
                  <a:gd name="T0" fmla="*/ 340 w 347"/>
                  <a:gd name="T1" fmla="*/ 54 h 572"/>
                  <a:gd name="T2" fmla="*/ 181 w 347"/>
                  <a:gd name="T3" fmla="*/ 0 h 572"/>
                  <a:gd name="T4" fmla="*/ 0 w 347"/>
                  <a:gd name="T5" fmla="*/ 56 h 572"/>
                  <a:gd name="T6" fmla="*/ 9 w 347"/>
                  <a:gd name="T7" fmla="*/ 556 h 572"/>
                  <a:gd name="T8" fmla="*/ 347 w 347"/>
                  <a:gd name="T9" fmla="*/ 572 h 572"/>
                  <a:gd name="T10" fmla="*/ 340 w 347"/>
                  <a:gd name="T11" fmla="*/ 54 h 572"/>
                </a:gdLst>
                <a:ahLst/>
                <a:cxnLst>
                  <a:cxn ang="0">
                    <a:pos x="T0" y="T1"/>
                  </a:cxn>
                  <a:cxn ang="0">
                    <a:pos x="T2" y="T3"/>
                  </a:cxn>
                  <a:cxn ang="0">
                    <a:pos x="T4" y="T5"/>
                  </a:cxn>
                  <a:cxn ang="0">
                    <a:pos x="T6" y="T7"/>
                  </a:cxn>
                  <a:cxn ang="0">
                    <a:pos x="T8" y="T9"/>
                  </a:cxn>
                  <a:cxn ang="0">
                    <a:pos x="T10" y="T11"/>
                  </a:cxn>
                </a:cxnLst>
                <a:rect l="0" t="0" r="r" b="b"/>
                <a:pathLst>
                  <a:path w="347" h="572">
                    <a:moveTo>
                      <a:pt x="340" y="54"/>
                    </a:moveTo>
                    <a:lnTo>
                      <a:pt x="181" y="0"/>
                    </a:lnTo>
                    <a:lnTo>
                      <a:pt x="0" y="56"/>
                    </a:lnTo>
                    <a:lnTo>
                      <a:pt x="9" y="556"/>
                    </a:lnTo>
                    <a:lnTo>
                      <a:pt x="347" y="572"/>
                    </a:lnTo>
                    <a:lnTo>
                      <a:pt x="340" y="54"/>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5" name="Freeform 829">
                <a:extLst>
                  <a:ext uri="{FF2B5EF4-FFF2-40B4-BE49-F238E27FC236}">
                    <a16:creationId xmlns:a16="http://schemas.microsoft.com/office/drawing/2014/main" id="{A981F323-5115-4872-B4BB-152AC6142166}"/>
                  </a:ext>
                </a:extLst>
              </p:cNvPr>
              <p:cNvSpPr>
                <a:spLocks/>
              </p:cNvSpPr>
              <p:nvPr/>
            </p:nvSpPr>
            <p:spPr bwMode="auto">
              <a:xfrm>
                <a:off x="16319500" y="1157288"/>
                <a:ext cx="160338" cy="877888"/>
              </a:xfrm>
              <a:custGeom>
                <a:avLst/>
                <a:gdLst>
                  <a:gd name="T0" fmla="*/ 55 w 101"/>
                  <a:gd name="T1" fmla="*/ 0 h 553"/>
                  <a:gd name="T2" fmla="*/ 101 w 101"/>
                  <a:gd name="T3" fmla="*/ 475 h 553"/>
                  <a:gd name="T4" fmla="*/ 53 w 101"/>
                  <a:gd name="T5" fmla="*/ 553 h 553"/>
                  <a:gd name="T6" fmla="*/ 0 w 101"/>
                  <a:gd name="T7" fmla="*/ 468 h 553"/>
                  <a:gd name="T8" fmla="*/ 38 w 101"/>
                  <a:gd name="T9" fmla="*/ 0 h 553"/>
                  <a:gd name="T10" fmla="*/ 55 w 101"/>
                  <a:gd name="T11" fmla="*/ 0 h 553"/>
                </a:gdLst>
                <a:ahLst/>
                <a:cxnLst>
                  <a:cxn ang="0">
                    <a:pos x="T0" y="T1"/>
                  </a:cxn>
                  <a:cxn ang="0">
                    <a:pos x="T2" y="T3"/>
                  </a:cxn>
                  <a:cxn ang="0">
                    <a:pos x="T4" y="T5"/>
                  </a:cxn>
                  <a:cxn ang="0">
                    <a:pos x="T6" y="T7"/>
                  </a:cxn>
                  <a:cxn ang="0">
                    <a:pos x="T8" y="T9"/>
                  </a:cxn>
                  <a:cxn ang="0">
                    <a:pos x="T10" y="T11"/>
                  </a:cxn>
                </a:cxnLst>
                <a:rect l="0" t="0" r="r" b="b"/>
                <a:pathLst>
                  <a:path w="101" h="553">
                    <a:moveTo>
                      <a:pt x="55" y="0"/>
                    </a:moveTo>
                    <a:lnTo>
                      <a:pt x="101" y="475"/>
                    </a:lnTo>
                    <a:lnTo>
                      <a:pt x="53" y="553"/>
                    </a:lnTo>
                    <a:lnTo>
                      <a:pt x="0" y="468"/>
                    </a:lnTo>
                    <a:lnTo>
                      <a:pt x="38"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6" name="Freeform 830">
                <a:extLst>
                  <a:ext uri="{FF2B5EF4-FFF2-40B4-BE49-F238E27FC236}">
                    <a16:creationId xmlns:a16="http://schemas.microsoft.com/office/drawing/2014/main" id="{84DAF5B7-E3BA-426C-A6DB-CDF011A07C47}"/>
                  </a:ext>
                </a:extLst>
              </p:cNvPr>
              <p:cNvSpPr>
                <a:spLocks/>
              </p:cNvSpPr>
              <p:nvPr/>
            </p:nvSpPr>
            <p:spPr bwMode="auto">
              <a:xfrm>
                <a:off x="16333788" y="1106488"/>
                <a:ext cx="114300" cy="74613"/>
              </a:xfrm>
              <a:custGeom>
                <a:avLst/>
                <a:gdLst>
                  <a:gd name="T0" fmla="*/ 0 w 72"/>
                  <a:gd name="T1" fmla="*/ 9 h 47"/>
                  <a:gd name="T2" fmla="*/ 3 w 72"/>
                  <a:gd name="T3" fmla="*/ 17 h 47"/>
                  <a:gd name="T4" fmla="*/ 7 w 72"/>
                  <a:gd name="T5" fmla="*/ 27 h 47"/>
                  <a:gd name="T6" fmla="*/ 15 w 72"/>
                  <a:gd name="T7" fmla="*/ 36 h 47"/>
                  <a:gd name="T8" fmla="*/ 25 w 72"/>
                  <a:gd name="T9" fmla="*/ 44 h 47"/>
                  <a:gd name="T10" fmla="*/ 36 w 72"/>
                  <a:gd name="T11" fmla="*/ 47 h 47"/>
                  <a:gd name="T12" fmla="*/ 48 w 72"/>
                  <a:gd name="T13" fmla="*/ 44 h 47"/>
                  <a:gd name="T14" fmla="*/ 58 w 72"/>
                  <a:gd name="T15" fmla="*/ 36 h 47"/>
                  <a:gd name="T16" fmla="*/ 66 w 72"/>
                  <a:gd name="T17" fmla="*/ 27 h 47"/>
                  <a:gd name="T18" fmla="*/ 70 w 72"/>
                  <a:gd name="T19" fmla="*/ 17 h 47"/>
                  <a:gd name="T20" fmla="*/ 72 w 72"/>
                  <a:gd name="T21" fmla="*/ 9 h 47"/>
                  <a:gd name="T22" fmla="*/ 70 w 72"/>
                  <a:gd name="T23" fmla="*/ 4 h 47"/>
                  <a:gd name="T24" fmla="*/ 66 w 72"/>
                  <a:gd name="T25" fmla="*/ 1 h 47"/>
                  <a:gd name="T26" fmla="*/ 58 w 72"/>
                  <a:gd name="T27" fmla="*/ 0 h 47"/>
                  <a:gd name="T28" fmla="*/ 47 w 72"/>
                  <a:gd name="T29" fmla="*/ 0 h 47"/>
                  <a:gd name="T30" fmla="*/ 36 w 72"/>
                  <a:gd name="T31" fmla="*/ 0 h 47"/>
                  <a:gd name="T32" fmla="*/ 24 w 72"/>
                  <a:gd name="T33" fmla="*/ 0 h 47"/>
                  <a:gd name="T34" fmla="*/ 15 w 72"/>
                  <a:gd name="T35" fmla="*/ 0 h 47"/>
                  <a:gd name="T36" fmla="*/ 7 w 72"/>
                  <a:gd name="T37" fmla="*/ 1 h 47"/>
                  <a:gd name="T38" fmla="*/ 3 w 72"/>
                  <a:gd name="T39" fmla="*/ 4 h 47"/>
                  <a:gd name="T40" fmla="*/ 0 w 72"/>
                  <a:gd name="T41"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47">
                    <a:moveTo>
                      <a:pt x="0" y="9"/>
                    </a:moveTo>
                    <a:lnTo>
                      <a:pt x="3" y="17"/>
                    </a:lnTo>
                    <a:lnTo>
                      <a:pt x="7" y="27"/>
                    </a:lnTo>
                    <a:lnTo>
                      <a:pt x="15" y="36"/>
                    </a:lnTo>
                    <a:lnTo>
                      <a:pt x="25" y="44"/>
                    </a:lnTo>
                    <a:lnTo>
                      <a:pt x="36" y="47"/>
                    </a:lnTo>
                    <a:lnTo>
                      <a:pt x="48" y="44"/>
                    </a:lnTo>
                    <a:lnTo>
                      <a:pt x="58" y="36"/>
                    </a:lnTo>
                    <a:lnTo>
                      <a:pt x="66" y="27"/>
                    </a:lnTo>
                    <a:lnTo>
                      <a:pt x="70" y="17"/>
                    </a:lnTo>
                    <a:lnTo>
                      <a:pt x="72" y="9"/>
                    </a:lnTo>
                    <a:lnTo>
                      <a:pt x="70" y="4"/>
                    </a:lnTo>
                    <a:lnTo>
                      <a:pt x="66" y="1"/>
                    </a:lnTo>
                    <a:lnTo>
                      <a:pt x="58" y="0"/>
                    </a:lnTo>
                    <a:lnTo>
                      <a:pt x="47" y="0"/>
                    </a:lnTo>
                    <a:lnTo>
                      <a:pt x="36" y="0"/>
                    </a:lnTo>
                    <a:lnTo>
                      <a:pt x="24" y="0"/>
                    </a:lnTo>
                    <a:lnTo>
                      <a:pt x="15" y="0"/>
                    </a:lnTo>
                    <a:lnTo>
                      <a:pt x="7" y="1"/>
                    </a:lnTo>
                    <a:lnTo>
                      <a:pt x="3" y="4"/>
                    </a:lnTo>
                    <a:lnTo>
                      <a:pt x="0" y="9"/>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7" name="Freeform 831">
                <a:extLst>
                  <a:ext uri="{FF2B5EF4-FFF2-40B4-BE49-F238E27FC236}">
                    <a16:creationId xmlns:a16="http://schemas.microsoft.com/office/drawing/2014/main" id="{D6D9B466-5E0D-4B94-AE52-EBC4F90AF900}"/>
                  </a:ext>
                </a:extLst>
              </p:cNvPr>
              <p:cNvSpPr>
                <a:spLocks/>
              </p:cNvSpPr>
              <p:nvPr/>
            </p:nvSpPr>
            <p:spPr bwMode="auto">
              <a:xfrm>
                <a:off x="16390938" y="1089025"/>
                <a:ext cx="112713" cy="101600"/>
              </a:xfrm>
              <a:custGeom>
                <a:avLst/>
                <a:gdLst>
                  <a:gd name="T0" fmla="*/ 71 w 71"/>
                  <a:gd name="T1" fmla="*/ 30 h 64"/>
                  <a:gd name="T2" fmla="*/ 40 w 71"/>
                  <a:gd name="T3" fmla="*/ 64 h 64"/>
                  <a:gd name="T4" fmla="*/ 0 w 71"/>
                  <a:gd name="T5" fmla="*/ 8 h 64"/>
                  <a:gd name="T6" fmla="*/ 46 w 71"/>
                  <a:gd name="T7" fmla="*/ 0 h 64"/>
                  <a:gd name="T8" fmla="*/ 71 w 71"/>
                  <a:gd name="T9" fmla="*/ 30 h 64"/>
                </a:gdLst>
                <a:ahLst/>
                <a:cxnLst>
                  <a:cxn ang="0">
                    <a:pos x="T0" y="T1"/>
                  </a:cxn>
                  <a:cxn ang="0">
                    <a:pos x="T2" y="T3"/>
                  </a:cxn>
                  <a:cxn ang="0">
                    <a:pos x="T4" y="T5"/>
                  </a:cxn>
                  <a:cxn ang="0">
                    <a:pos x="T6" y="T7"/>
                  </a:cxn>
                  <a:cxn ang="0">
                    <a:pos x="T8" y="T9"/>
                  </a:cxn>
                </a:cxnLst>
                <a:rect l="0" t="0" r="r" b="b"/>
                <a:pathLst>
                  <a:path w="71" h="64">
                    <a:moveTo>
                      <a:pt x="71" y="30"/>
                    </a:moveTo>
                    <a:lnTo>
                      <a:pt x="40" y="64"/>
                    </a:lnTo>
                    <a:lnTo>
                      <a:pt x="0" y="8"/>
                    </a:lnTo>
                    <a:lnTo>
                      <a:pt x="46" y="0"/>
                    </a:lnTo>
                    <a:lnTo>
                      <a:pt x="71" y="3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8" name="Freeform 832">
                <a:extLst>
                  <a:ext uri="{FF2B5EF4-FFF2-40B4-BE49-F238E27FC236}">
                    <a16:creationId xmlns:a16="http://schemas.microsoft.com/office/drawing/2014/main" id="{6DACC439-64F9-4E1E-8B86-C54E9841CF2E}"/>
                  </a:ext>
                </a:extLst>
              </p:cNvPr>
              <p:cNvSpPr>
                <a:spLocks/>
              </p:cNvSpPr>
              <p:nvPr/>
            </p:nvSpPr>
            <p:spPr bwMode="auto">
              <a:xfrm>
                <a:off x="16276638" y="1089025"/>
                <a:ext cx="114300" cy="101600"/>
              </a:xfrm>
              <a:custGeom>
                <a:avLst/>
                <a:gdLst>
                  <a:gd name="T0" fmla="*/ 72 w 72"/>
                  <a:gd name="T1" fmla="*/ 8 h 64"/>
                  <a:gd name="T2" fmla="*/ 19 w 72"/>
                  <a:gd name="T3" fmla="*/ 64 h 64"/>
                  <a:gd name="T4" fmla="*/ 0 w 72"/>
                  <a:gd name="T5" fmla="*/ 28 h 64"/>
                  <a:gd name="T6" fmla="*/ 28 w 72"/>
                  <a:gd name="T7" fmla="*/ 0 h 64"/>
                  <a:gd name="T8" fmla="*/ 72 w 72"/>
                  <a:gd name="T9" fmla="*/ 8 h 64"/>
                </a:gdLst>
                <a:ahLst/>
                <a:cxnLst>
                  <a:cxn ang="0">
                    <a:pos x="T0" y="T1"/>
                  </a:cxn>
                  <a:cxn ang="0">
                    <a:pos x="T2" y="T3"/>
                  </a:cxn>
                  <a:cxn ang="0">
                    <a:pos x="T4" y="T5"/>
                  </a:cxn>
                  <a:cxn ang="0">
                    <a:pos x="T6" y="T7"/>
                  </a:cxn>
                  <a:cxn ang="0">
                    <a:pos x="T8" y="T9"/>
                  </a:cxn>
                </a:cxnLst>
                <a:rect l="0" t="0" r="r" b="b"/>
                <a:pathLst>
                  <a:path w="72" h="64">
                    <a:moveTo>
                      <a:pt x="72" y="8"/>
                    </a:moveTo>
                    <a:lnTo>
                      <a:pt x="19" y="64"/>
                    </a:lnTo>
                    <a:lnTo>
                      <a:pt x="0" y="28"/>
                    </a:lnTo>
                    <a:lnTo>
                      <a:pt x="28" y="0"/>
                    </a:lnTo>
                    <a:lnTo>
                      <a:pt x="72" y="8"/>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39" name="Rectangle 834">
                <a:extLst>
                  <a:ext uri="{FF2B5EF4-FFF2-40B4-BE49-F238E27FC236}">
                    <a16:creationId xmlns:a16="http://schemas.microsoft.com/office/drawing/2014/main" id="{26184C8E-3907-4908-AD30-7CE9D4DFD1D5}"/>
                  </a:ext>
                </a:extLst>
              </p:cNvPr>
              <p:cNvSpPr>
                <a:spLocks noChangeArrowheads="1"/>
              </p:cNvSpPr>
              <p:nvPr/>
            </p:nvSpPr>
            <p:spPr bwMode="auto">
              <a:xfrm>
                <a:off x="16159163" y="1408113"/>
                <a:ext cx="142875" cy="39688"/>
              </a:xfrm>
              <a:prstGeom prst="rect">
                <a:avLst/>
              </a:prstGeom>
              <a:solidFill>
                <a:srgbClr val="F2F2F2"/>
              </a:solidFill>
              <a:ln w="0">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0" name="Freeform 835">
                <a:extLst>
                  <a:ext uri="{FF2B5EF4-FFF2-40B4-BE49-F238E27FC236}">
                    <a16:creationId xmlns:a16="http://schemas.microsoft.com/office/drawing/2014/main" id="{B475ED5E-9846-454F-9A6A-011D65772670}"/>
                  </a:ext>
                </a:extLst>
              </p:cNvPr>
              <p:cNvSpPr>
                <a:spLocks/>
              </p:cNvSpPr>
              <p:nvPr/>
            </p:nvSpPr>
            <p:spPr bwMode="auto">
              <a:xfrm>
                <a:off x="16386176" y="1143001"/>
                <a:ext cx="312738" cy="976313"/>
              </a:xfrm>
              <a:custGeom>
                <a:avLst/>
                <a:gdLst>
                  <a:gd name="T0" fmla="*/ 96 w 197"/>
                  <a:gd name="T1" fmla="*/ 0 h 615"/>
                  <a:gd name="T2" fmla="*/ 197 w 197"/>
                  <a:gd name="T3" fmla="*/ 30 h 615"/>
                  <a:gd name="T4" fmla="*/ 181 w 197"/>
                  <a:gd name="T5" fmla="*/ 615 h 615"/>
                  <a:gd name="T6" fmla="*/ 3 w 197"/>
                  <a:gd name="T7" fmla="*/ 615 h 615"/>
                  <a:gd name="T8" fmla="*/ 0 w 197"/>
                  <a:gd name="T9" fmla="*/ 340 h 615"/>
                  <a:gd name="T10" fmla="*/ 96 w 197"/>
                  <a:gd name="T11" fmla="*/ 0 h 615"/>
                </a:gdLst>
                <a:ahLst/>
                <a:cxnLst>
                  <a:cxn ang="0">
                    <a:pos x="T0" y="T1"/>
                  </a:cxn>
                  <a:cxn ang="0">
                    <a:pos x="T2" y="T3"/>
                  </a:cxn>
                  <a:cxn ang="0">
                    <a:pos x="T4" y="T5"/>
                  </a:cxn>
                  <a:cxn ang="0">
                    <a:pos x="T6" y="T7"/>
                  </a:cxn>
                  <a:cxn ang="0">
                    <a:pos x="T8" y="T9"/>
                  </a:cxn>
                  <a:cxn ang="0">
                    <a:pos x="T10" y="T11"/>
                  </a:cxn>
                </a:cxnLst>
                <a:rect l="0" t="0" r="r" b="b"/>
                <a:pathLst>
                  <a:path w="197" h="615">
                    <a:moveTo>
                      <a:pt x="96" y="0"/>
                    </a:moveTo>
                    <a:lnTo>
                      <a:pt x="197" y="30"/>
                    </a:lnTo>
                    <a:lnTo>
                      <a:pt x="181" y="615"/>
                    </a:lnTo>
                    <a:lnTo>
                      <a:pt x="3" y="615"/>
                    </a:lnTo>
                    <a:lnTo>
                      <a:pt x="0" y="340"/>
                    </a:lnTo>
                    <a:lnTo>
                      <a:pt x="96" y="0"/>
                    </a:lnTo>
                    <a:close/>
                  </a:path>
                </a:pathLst>
              </a:custGeom>
              <a:pattFill prst="plaid">
                <a:fgClr>
                  <a:schemeClr val="accent6">
                    <a:lumMod val="75000"/>
                  </a:schemeClr>
                </a:fgClr>
                <a:bgClr>
                  <a:schemeClr val="accent6">
                    <a:lumMod val="60000"/>
                    <a:lumOff val="40000"/>
                  </a:schemeClr>
                </a:bgClr>
              </a:patt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1" name="Freeform 836">
                <a:extLst>
                  <a:ext uri="{FF2B5EF4-FFF2-40B4-BE49-F238E27FC236}">
                    <a16:creationId xmlns:a16="http://schemas.microsoft.com/office/drawing/2014/main" id="{CF8B7391-F6CC-4F39-AE8E-26180FCA895C}"/>
                  </a:ext>
                </a:extLst>
              </p:cNvPr>
              <p:cNvSpPr>
                <a:spLocks/>
              </p:cNvSpPr>
              <p:nvPr/>
            </p:nvSpPr>
            <p:spPr bwMode="auto">
              <a:xfrm>
                <a:off x="16376651" y="1119188"/>
                <a:ext cx="231775" cy="576263"/>
              </a:xfrm>
              <a:custGeom>
                <a:avLst/>
                <a:gdLst>
                  <a:gd name="T0" fmla="*/ 102 w 146"/>
                  <a:gd name="T1" fmla="*/ 0 h 363"/>
                  <a:gd name="T2" fmla="*/ 146 w 146"/>
                  <a:gd name="T3" fmla="*/ 19 h 363"/>
                  <a:gd name="T4" fmla="*/ 134 w 146"/>
                  <a:gd name="T5" fmla="*/ 144 h 363"/>
                  <a:gd name="T6" fmla="*/ 80 w 146"/>
                  <a:gd name="T7" fmla="*/ 139 h 363"/>
                  <a:gd name="T8" fmla="*/ 114 w 146"/>
                  <a:gd name="T9" fmla="*/ 182 h 363"/>
                  <a:gd name="T10" fmla="*/ 6 w 146"/>
                  <a:gd name="T11" fmla="*/ 363 h 363"/>
                  <a:gd name="T12" fmla="*/ 0 w 146"/>
                  <a:gd name="T13" fmla="*/ 352 h 363"/>
                  <a:gd name="T14" fmla="*/ 102 w 146"/>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363">
                    <a:moveTo>
                      <a:pt x="102" y="0"/>
                    </a:moveTo>
                    <a:lnTo>
                      <a:pt x="146" y="19"/>
                    </a:lnTo>
                    <a:lnTo>
                      <a:pt x="134" y="144"/>
                    </a:lnTo>
                    <a:lnTo>
                      <a:pt x="80" y="139"/>
                    </a:lnTo>
                    <a:lnTo>
                      <a:pt x="114" y="182"/>
                    </a:lnTo>
                    <a:lnTo>
                      <a:pt x="6" y="363"/>
                    </a:lnTo>
                    <a:lnTo>
                      <a:pt x="0" y="352"/>
                    </a:lnTo>
                    <a:lnTo>
                      <a:pt x="102" y="0"/>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2" name="Rectangle 837">
                <a:extLst>
                  <a:ext uri="{FF2B5EF4-FFF2-40B4-BE49-F238E27FC236}">
                    <a16:creationId xmlns:a16="http://schemas.microsoft.com/office/drawing/2014/main" id="{437F973A-973C-407C-B09D-C031ECD2DE5C}"/>
                  </a:ext>
                </a:extLst>
              </p:cNvPr>
              <p:cNvSpPr>
                <a:spLocks noChangeArrowheads="1"/>
              </p:cNvSpPr>
              <p:nvPr/>
            </p:nvSpPr>
            <p:spPr bwMode="auto">
              <a:xfrm>
                <a:off x="16492538" y="1906588"/>
                <a:ext cx="149225" cy="46038"/>
              </a:xfrm>
              <a:prstGeom prst="rect">
                <a:avLst/>
              </a:prstGeom>
              <a:solidFill>
                <a:schemeClr val="tx1"/>
              </a:solidFill>
              <a:ln w="0">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3" name="Freeform 838">
                <a:extLst>
                  <a:ext uri="{FF2B5EF4-FFF2-40B4-BE49-F238E27FC236}">
                    <a16:creationId xmlns:a16="http://schemas.microsoft.com/office/drawing/2014/main" id="{E9505A36-95AE-458D-8036-848FDFF67423}"/>
                  </a:ext>
                </a:extLst>
              </p:cNvPr>
              <p:cNvSpPr>
                <a:spLocks/>
              </p:cNvSpPr>
              <p:nvPr/>
            </p:nvSpPr>
            <p:spPr bwMode="auto">
              <a:xfrm>
                <a:off x="16068676" y="1136651"/>
                <a:ext cx="344488" cy="1000125"/>
              </a:xfrm>
              <a:custGeom>
                <a:avLst/>
                <a:gdLst>
                  <a:gd name="T0" fmla="*/ 105 w 217"/>
                  <a:gd name="T1" fmla="*/ 0 h 630"/>
                  <a:gd name="T2" fmla="*/ 217 w 217"/>
                  <a:gd name="T3" fmla="*/ 386 h 630"/>
                  <a:gd name="T4" fmla="*/ 213 w 217"/>
                  <a:gd name="T5" fmla="*/ 630 h 630"/>
                  <a:gd name="T6" fmla="*/ 13 w 217"/>
                  <a:gd name="T7" fmla="*/ 619 h 630"/>
                  <a:gd name="T8" fmla="*/ 0 w 217"/>
                  <a:gd name="T9" fmla="*/ 34 h 630"/>
                  <a:gd name="T10" fmla="*/ 105 w 217"/>
                  <a:gd name="T11" fmla="*/ 0 h 630"/>
                </a:gdLst>
                <a:ahLst/>
                <a:cxnLst>
                  <a:cxn ang="0">
                    <a:pos x="T0" y="T1"/>
                  </a:cxn>
                  <a:cxn ang="0">
                    <a:pos x="T2" y="T3"/>
                  </a:cxn>
                  <a:cxn ang="0">
                    <a:pos x="T4" y="T5"/>
                  </a:cxn>
                  <a:cxn ang="0">
                    <a:pos x="T6" y="T7"/>
                  </a:cxn>
                  <a:cxn ang="0">
                    <a:pos x="T8" y="T9"/>
                  </a:cxn>
                  <a:cxn ang="0">
                    <a:pos x="T10" y="T11"/>
                  </a:cxn>
                </a:cxnLst>
                <a:rect l="0" t="0" r="r" b="b"/>
                <a:pathLst>
                  <a:path w="217" h="630">
                    <a:moveTo>
                      <a:pt x="105" y="0"/>
                    </a:moveTo>
                    <a:lnTo>
                      <a:pt x="217" y="386"/>
                    </a:lnTo>
                    <a:lnTo>
                      <a:pt x="213" y="630"/>
                    </a:lnTo>
                    <a:lnTo>
                      <a:pt x="13" y="619"/>
                    </a:lnTo>
                    <a:lnTo>
                      <a:pt x="0" y="34"/>
                    </a:lnTo>
                    <a:lnTo>
                      <a:pt x="105" y="0"/>
                    </a:lnTo>
                    <a:close/>
                  </a:path>
                </a:pathLst>
              </a:custGeom>
              <a:pattFill prst="plaid">
                <a:fgClr>
                  <a:schemeClr val="accent6">
                    <a:lumMod val="75000"/>
                  </a:schemeClr>
                </a:fgClr>
                <a:bgClr>
                  <a:schemeClr val="accent6">
                    <a:lumMod val="60000"/>
                    <a:lumOff val="40000"/>
                  </a:schemeClr>
                </a:bgClr>
              </a:patt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4" name="Freeform 839">
                <a:extLst>
                  <a:ext uri="{FF2B5EF4-FFF2-40B4-BE49-F238E27FC236}">
                    <a16:creationId xmlns:a16="http://schemas.microsoft.com/office/drawing/2014/main" id="{1E339AF4-0D3D-4DB9-A807-83D82C79FF9F}"/>
                  </a:ext>
                </a:extLst>
              </p:cNvPr>
              <p:cNvSpPr>
                <a:spLocks/>
              </p:cNvSpPr>
              <p:nvPr/>
            </p:nvSpPr>
            <p:spPr bwMode="auto">
              <a:xfrm>
                <a:off x="16165513" y="1119188"/>
                <a:ext cx="247650" cy="630238"/>
              </a:xfrm>
              <a:custGeom>
                <a:avLst/>
                <a:gdLst>
                  <a:gd name="T0" fmla="*/ 156 w 156"/>
                  <a:gd name="T1" fmla="*/ 397 h 397"/>
                  <a:gd name="T2" fmla="*/ 44 w 156"/>
                  <a:gd name="T3" fmla="*/ 0 h 397"/>
                  <a:gd name="T4" fmla="*/ 0 w 156"/>
                  <a:gd name="T5" fmla="*/ 19 h 397"/>
                  <a:gd name="T6" fmla="*/ 12 w 156"/>
                  <a:gd name="T7" fmla="*/ 144 h 397"/>
                  <a:gd name="T8" fmla="*/ 66 w 156"/>
                  <a:gd name="T9" fmla="*/ 139 h 397"/>
                  <a:gd name="T10" fmla="*/ 32 w 156"/>
                  <a:gd name="T11" fmla="*/ 182 h 397"/>
                  <a:gd name="T12" fmla="*/ 156 w 15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156" h="397">
                    <a:moveTo>
                      <a:pt x="156" y="397"/>
                    </a:moveTo>
                    <a:lnTo>
                      <a:pt x="44" y="0"/>
                    </a:lnTo>
                    <a:lnTo>
                      <a:pt x="0" y="19"/>
                    </a:lnTo>
                    <a:lnTo>
                      <a:pt x="12" y="144"/>
                    </a:lnTo>
                    <a:lnTo>
                      <a:pt x="66" y="139"/>
                    </a:lnTo>
                    <a:lnTo>
                      <a:pt x="32" y="182"/>
                    </a:lnTo>
                    <a:lnTo>
                      <a:pt x="156" y="397"/>
                    </a:lnTo>
                    <a:close/>
                  </a:path>
                </a:pathLst>
              </a:custGeom>
              <a:solidFill>
                <a:schemeClr val="tx1"/>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5" name="Freeform 840">
                <a:extLst>
                  <a:ext uri="{FF2B5EF4-FFF2-40B4-BE49-F238E27FC236}">
                    <a16:creationId xmlns:a16="http://schemas.microsoft.com/office/drawing/2014/main" id="{532B0A5F-1F74-4DF4-8FD6-45F733A964A8}"/>
                  </a:ext>
                </a:extLst>
              </p:cNvPr>
              <p:cNvSpPr>
                <a:spLocks/>
              </p:cNvSpPr>
              <p:nvPr/>
            </p:nvSpPr>
            <p:spPr bwMode="auto">
              <a:xfrm>
                <a:off x="16333788" y="1773238"/>
                <a:ext cx="36513" cy="36513"/>
              </a:xfrm>
              <a:custGeom>
                <a:avLst/>
                <a:gdLst>
                  <a:gd name="T0" fmla="*/ 0 w 23"/>
                  <a:gd name="T1" fmla="*/ 11 h 23"/>
                  <a:gd name="T2" fmla="*/ 1 w 23"/>
                  <a:gd name="T3" fmla="*/ 16 h 23"/>
                  <a:gd name="T4" fmla="*/ 4 w 23"/>
                  <a:gd name="T5" fmla="*/ 19 h 23"/>
                  <a:gd name="T6" fmla="*/ 8 w 23"/>
                  <a:gd name="T7" fmla="*/ 22 h 23"/>
                  <a:gd name="T8" fmla="*/ 12 w 23"/>
                  <a:gd name="T9" fmla="*/ 23 h 23"/>
                  <a:gd name="T10" fmla="*/ 16 w 23"/>
                  <a:gd name="T11" fmla="*/ 22 h 23"/>
                  <a:gd name="T12" fmla="*/ 20 w 23"/>
                  <a:gd name="T13" fmla="*/ 19 h 23"/>
                  <a:gd name="T14" fmla="*/ 23 w 23"/>
                  <a:gd name="T15" fmla="*/ 16 h 23"/>
                  <a:gd name="T16" fmla="*/ 23 w 23"/>
                  <a:gd name="T17" fmla="*/ 11 h 23"/>
                  <a:gd name="T18" fmla="*/ 23 w 23"/>
                  <a:gd name="T19" fmla="*/ 7 h 23"/>
                  <a:gd name="T20" fmla="*/ 20 w 23"/>
                  <a:gd name="T21" fmla="*/ 3 h 23"/>
                  <a:gd name="T22" fmla="*/ 16 w 23"/>
                  <a:gd name="T23" fmla="*/ 1 h 23"/>
                  <a:gd name="T24" fmla="*/ 12 w 23"/>
                  <a:gd name="T25" fmla="*/ 0 h 23"/>
                  <a:gd name="T26" fmla="*/ 8 w 23"/>
                  <a:gd name="T27" fmla="*/ 1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4" y="19"/>
                    </a:lnTo>
                    <a:lnTo>
                      <a:pt x="8" y="22"/>
                    </a:lnTo>
                    <a:lnTo>
                      <a:pt x="12" y="23"/>
                    </a:lnTo>
                    <a:lnTo>
                      <a:pt x="16" y="22"/>
                    </a:lnTo>
                    <a:lnTo>
                      <a:pt x="20" y="19"/>
                    </a:lnTo>
                    <a:lnTo>
                      <a:pt x="23" y="16"/>
                    </a:lnTo>
                    <a:lnTo>
                      <a:pt x="23" y="11"/>
                    </a:lnTo>
                    <a:lnTo>
                      <a:pt x="23" y="7"/>
                    </a:lnTo>
                    <a:lnTo>
                      <a:pt x="20" y="3"/>
                    </a:lnTo>
                    <a:lnTo>
                      <a:pt x="16" y="1"/>
                    </a:lnTo>
                    <a:lnTo>
                      <a:pt x="12" y="0"/>
                    </a:lnTo>
                    <a:lnTo>
                      <a:pt x="8" y="1"/>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6" name="Freeform 841">
                <a:extLst>
                  <a:ext uri="{FF2B5EF4-FFF2-40B4-BE49-F238E27FC236}">
                    <a16:creationId xmlns:a16="http://schemas.microsoft.com/office/drawing/2014/main" id="{84F854BA-D7A5-4F5B-ACC3-BC9E83F3DBE1}"/>
                  </a:ext>
                </a:extLst>
              </p:cNvPr>
              <p:cNvSpPr>
                <a:spLocks/>
              </p:cNvSpPr>
              <p:nvPr/>
            </p:nvSpPr>
            <p:spPr bwMode="auto">
              <a:xfrm>
                <a:off x="16333788" y="1871663"/>
                <a:ext cx="36513" cy="34925"/>
              </a:xfrm>
              <a:custGeom>
                <a:avLst/>
                <a:gdLst>
                  <a:gd name="T0" fmla="*/ 0 w 23"/>
                  <a:gd name="T1" fmla="*/ 12 h 22"/>
                  <a:gd name="T2" fmla="*/ 1 w 23"/>
                  <a:gd name="T3" fmla="*/ 16 h 22"/>
                  <a:gd name="T4" fmla="*/ 4 w 23"/>
                  <a:gd name="T5" fmla="*/ 20 h 22"/>
                  <a:gd name="T6" fmla="*/ 8 w 23"/>
                  <a:gd name="T7" fmla="*/ 22 h 22"/>
                  <a:gd name="T8" fmla="*/ 12 w 23"/>
                  <a:gd name="T9" fmla="*/ 22 h 22"/>
                  <a:gd name="T10" fmla="*/ 16 w 23"/>
                  <a:gd name="T11" fmla="*/ 22 h 22"/>
                  <a:gd name="T12" fmla="*/ 20 w 23"/>
                  <a:gd name="T13" fmla="*/ 20 h 22"/>
                  <a:gd name="T14" fmla="*/ 23 w 23"/>
                  <a:gd name="T15" fmla="*/ 16 h 22"/>
                  <a:gd name="T16" fmla="*/ 23 w 23"/>
                  <a:gd name="T17" fmla="*/ 12 h 22"/>
                  <a:gd name="T18" fmla="*/ 23 w 23"/>
                  <a:gd name="T19" fmla="*/ 8 h 22"/>
                  <a:gd name="T20" fmla="*/ 20 w 23"/>
                  <a:gd name="T21" fmla="*/ 4 h 22"/>
                  <a:gd name="T22" fmla="*/ 16 w 23"/>
                  <a:gd name="T23" fmla="*/ 1 h 22"/>
                  <a:gd name="T24" fmla="*/ 12 w 23"/>
                  <a:gd name="T25" fmla="*/ 0 h 22"/>
                  <a:gd name="T26" fmla="*/ 8 w 23"/>
                  <a:gd name="T27" fmla="*/ 1 h 22"/>
                  <a:gd name="T28" fmla="*/ 4 w 23"/>
                  <a:gd name="T29" fmla="*/ 4 h 22"/>
                  <a:gd name="T30" fmla="*/ 1 w 23"/>
                  <a:gd name="T31" fmla="*/ 8 h 22"/>
                  <a:gd name="T32" fmla="*/ 0 w 23"/>
                  <a:gd name="T3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2"/>
                    </a:moveTo>
                    <a:lnTo>
                      <a:pt x="1" y="16"/>
                    </a:lnTo>
                    <a:lnTo>
                      <a:pt x="4" y="20"/>
                    </a:lnTo>
                    <a:lnTo>
                      <a:pt x="8" y="22"/>
                    </a:lnTo>
                    <a:lnTo>
                      <a:pt x="12" y="22"/>
                    </a:lnTo>
                    <a:lnTo>
                      <a:pt x="16" y="22"/>
                    </a:lnTo>
                    <a:lnTo>
                      <a:pt x="20" y="20"/>
                    </a:lnTo>
                    <a:lnTo>
                      <a:pt x="23" y="16"/>
                    </a:lnTo>
                    <a:lnTo>
                      <a:pt x="23" y="12"/>
                    </a:lnTo>
                    <a:lnTo>
                      <a:pt x="23" y="8"/>
                    </a:lnTo>
                    <a:lnTo>
                      <a:pt x="20" y="4"/>
                    </a:lnTo>
                    <a:lnTo>
                      <a:pt x="16" y="1"/>
                    </a:lnTo>
                    <a:lnTo>
                      <a:pt x="12" y="0"/>
                    </a:lnTo>
                    <a:lnTo>
                      <a:pt x="8" y="1"/>
                    </a:lnTo>
                    <a:lnTo>
                      <a:pt x="4" y="4"/>
                    </a:lnTo>
                    <a:lnTo>
                      <a:pt x="1" y="8"/>
                    </a:lnTo>
                    <a:lnTo>
                      <a:pt x="0"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7" name="Freeform 842">
                <a:extLst>
                  <a:ext uri="{FF2B5EF4-FFF2-40B4-BE49-F238E27FC236}">
                    <a16:creationId xmlns:a16="http://schemas.microsoft.com/office/drawing/2014/main" id="{3148A2E3-5B8B-471A-8B7A-5F79C811425F}"/>
                  </a:ext>
                </a:extLst>
              </p:cNvPr>
              <p:cNvSpPr>
                <a:spLocks/>
              </p:cNvSpPr>
              <p:nvPr/>
            </p:nvSpPr>
            <p:spPr bwMode="auto">
              <a:xfrm>
                <a:off x="16333788" y="1966913"/>
                <a:ext cx="36513" cy="36513"/>
              </a:xfrm>
              <a:custGeom>
                <a:avLst/>
                <a:gdLst>
                  <a:gd name="T0" fmla="*/ 0 w 23"/>
                  <a:gd name="T1" fmla="*/ 11 h 23"/>
                  <a:gd name="T2" fmla="*/ 1 w 23"/>
                  <a:gd name="T3" fmla="*/ 16 h 23"/>
                  <a:gd name="T4" fmla="*/ 4 w 23"/>
                  <a:gd name="T5" fmla="*/ 19 h 23"/>
                  <a:gd name="T6" fmla="*/ 8 w 23"/>
                  <a:gd name="T7" fmla="*/ 21 h 23"/>
                  <a:gd name="T8" fmla="*/ 12 w 23"/>
                  <a:gd name="T9" fmla="*/ 23 h 23"/>
                  <a:gd name="T10" fmla="*/ 16 w 23"/>
                  <a:gd name="T11" fmla="*/ 21 h 23"/>
                  <a:gd name="T12" fmla="*/ 20 w 23"/>
                  <a:gd name="T13" fmla="*/ 19 h 23"/>
                  <a:gd name="T14" fmla="*/ 23 w 23"/>
                  <a:gd name="T15" fmla="*/ 16 h 23"/>
                  <a:gd name="T16" fmla="*/ 23 w 23"/>
                  <a:gd name="T17" fmla="*/ 11 h 23"/>
                  <a:gd name="T18" fmla="*/ 23 w 23"/>
                  <a:gd name="T19" fmla="*/ 7 h 23"/>
                  <a:gd name="T20" fmla="*/ 20 w 23"/>
                  <a:gd name="T21" fmla="*/ 3 h 23"/>
                  <a:gd name="T22" fmla="*/ 16 w 23"/>
                  <a:gd name="T23" fmla="*/ 0 h 23"/>
                  <a:gd name="T24" fmla="*/ 12 w 23"/>
                  <a:gd name="T25" fmla="*/ 0 h 23"/>
                  <a:gd name="T26" fmla="*/ 8 w 23"/>
                  <a:gd name="T27" fmla="*/ 0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4" y="19"/>
                    </a:lnTo>
                    <a:lnTo>
                      <a:pt x="8" y="21"/>
                    </a:lnTo>
                    <a:lnTo>
                      <a:pt x="12" y="23"/>
                    </a:lnTo>
                    <a:lnTo>
                      <a:pt x="16" y="21"/>
                    </a:lnTo>
                    <a:lnTo>
                      <a:pt x="20" y="19"/>
                    </a:lnTo>
                    <a:lnTo>
                      <a:pt x="23" y="16"/>
                    </a:lnTo>
                    <a:lnTo>
                      <a:pt x="23" y="11"/>
                    </a:lnTo>
                    <a:lnTo>
                      <a:pt x="23" y="7"/>
                    </a:lnTo>
                    <a:lnTo>
                      <a:pt x="20" y="3"/>
                    </a:lnTo>
                    <a:lnTo>
                      <a:pt x="16" y="0"/>
                    </a:lnTo>
                    <a:lnTo>
                      <a:pt x="12" y="0"/>
                    </a:lnTo>
                    <a:lnTo>
                      <a:pt x="8" y="0"/>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8" name="Rectangle 843">
                <a:extLst>
                  <a:ext uri="{FF2B5EF4-FFF2-40B4-BE49-F238E27FC236}">
                    <a16:creationId xmlns:a16="http://schemas.microsoft.com/office/drawing/2014/main" id="{7F1162DA-6A62-4AC2-B6CA-6F9089E848FE}"/>
                  </a:ext>
                </a:extLst>
              </p:cNvPr>
              <p:cNvSpPr>
                <a:spLocks noChangeArrowheads="1"/>
              </p:cNvSpPr>
              <p:nvPr/>
            </p:nvSpPr>
            <p:spPr bwMode="auto">
              <a:xfrm>
                <a:off x="16114713" y="1906588"/>
                <a:ext cx="149225" cy="46038"/>
              </a:xfrm>
              <a:prstGeom prst="rect">
                <a:avLst/>
              </a:prstGeom>
              <a:solidFill>
                <a:schemeClr val="tx1"/>
              </a:solidFill>
              <a:ln w="0">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49" name="Freeform 844">
                <a:extLst>
                  <a:ext uri="{FF2B5EF4-FFF2-40B4-BE49-F238E27FC236}">
                    <a16:creationId xmlns:a16="http://schemas.microsoft.com/office/drawing/2014/main" id="{0F3E1677-A7FD-4CA4-BE2A-896AE7D8E817}"/>
                  </a:ext>
                </a:extLst>
              </p:cNvPr>
              <p:cNvSpPr>
                <a:spLocks/>
              </p:cNvSpPr>
              <p:nvPr/>
            </p:nvSpPr>
            <p:spPr bwMode="auto">
              <a:xfrm>
                <a:off x="16046451" y="630238"/>
                <a:ext cx="106363" cy="131763"/>
              </a:xfrm>
              <a:custGeom>
                <a:avLst/>
                <a:gdLst>
                  <a:gd name="T0" fmla="*/ 62 w 67"/>
                  <a:gd name="T1" fmla="*/ 23 h 83"/>
                  <a:gd name="T2" fmla="*/ 67 w 67"/>
                  <a:gd name="T3" fmla="*/ 39 h 83"/>
                  <a:gd name="T4" fmla="*/ 67 w 67"/>
                  <a:gd name="T5" fmla="*/ 55 h 83"/>
                  <a:gd name="T6" fmla="*/ 63 w 67"/>
                  <a:gd name="T7" fmla="*/ 68 h 83"/>
                  <a:gd name="T8" fmla="*/ 54 w 67"/>
                  <a:gd name="T9" fmla="*/ 79 h 83"/>
                  <a:gd name="T10" fmla="*/ 42 w 67"/>
                  <a:gd name="T11" fmla="*/ 83 h 83"/>
                  <a:gd name="T12" fmla="*/ 28 w 67"/>
                  <a:gd name="T13" fmla="*/ 82 h 83"/>
                  <a:gd name="T14" fmla="*/ 16 w 67"/>
                  <a:gd name="T15" fmla="*/ 74 h 83"/>
                  <a:gd name="T16" fmla="*/ 7 w 67"/>
                  <a:gd name="T17" fmla="*/ 60 h 83"/>
                  <a:gd name="T18" fmla="*/ 0 w 67"/>
                  <a:gd name="T19" fmla="*/ 44 h 83"/>
                  <a:gd name="T20" fmla="*/ 0 w 67"/>
                  <a:gd name="T21" fmla="*/ 28 h 83"/>
                  <a:gd name="T22" fmla="*/ 4 w 67"/>
                  <a:gd name="T23" fmla="*/ 15 h 83"/>
                  <a:gd name="T24" fmla="*/ 14 w 67"/>
                  <a:gd name="T25" fmla="*/ 4 h 83"/>
                  <a:gd name="T26" fmla="*/ 26 w 67"/>
                  <a:gd name="T27" fmla="*/ 0 h 83"/>
                  <a:gd name="T28" fmla="*/ 39 w 67"/>
                  <a:gd name="T29" fmla="*/ 1 h 83"/>
                  <a:gd name="T30" fmla="*/ 51 w 67"/>
                  <a:gd name="T31" fmla="*/ 10 h 83"/>
                  <a:gd name="T32" fmla="*/ 62 w 67"/>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3">
                    <a:moveTo>
                      <a:pt x="62" y="23"/>
                    </a:moveTo>
                    <a:lnTo>
                      <a:pt x="67" y="39"/>
                    </a:lnTo>
                    <a:lnTo>
                      <a:pt x="67" y="55"/>
                    </a:lnTo>
                    <a:lnTo>
                      <a:pt x="63" y="68"/>
                    </a:lnTo>
                    <a:lnTo>
                      <a:pt x="54" y="79"/>
                    </a:lnTo>
                    <a:lnTo>
                      <a:pt x="42" y="83"/>
                    </a:lnTo>
                    <a:lnTo>
                      <a:pt x="28" y="82"/>
                    </a:lnTo>
                    <a:lnTo>
                      <a:pt x="16" y="74"/>
                    </a:lnTo>
                    <a:lnTo>
                      <a:pt x="7" y="60"/>
                    </a:lnTo>
                    <a:lnTo>
                      <a:pt x="0" y="44"/>
                    </a:lnTo>
                    <a:lnTo>
                      <a:pt x="0" y="28"/>
                    </a:lnTo>
                    <a:lnTo>
                      <a:pt x="4" y="15"/>
                    </a:lnTo>
                    <a:lnTo>
                      <a:pt x="14" y="4"/>
                    </a:lnTo>
                    <a:lnTo>
                      <a:pt x="26" y="0"/>
                    </a:lnTo>
                    <a:lnTo>
                      <a:pt x="39" y="1"/>
                    </a:lnTo>
                    <a:lnTo>
                      <a:pt x="51" y="10"/>
                    </a:lnTo>
                    <a:lnTo>
                      <a:pt x="62" y="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0" name="Freeform 845">
                <a:extLst>
                  <a:ext uri="{FF2B5EF4-FFF2-40B4-BE49-F238E27FC236}">
                    <a16:creationId xmlns:a16="http://schemas.microsoft.com/office/drawing/2014/main" id="{1A09C56D-659C-45A4-896C-DDE08782249A}"/>
                  </a:ext>
                </a:extLst>
              </p:cNvPr>
              <p:cNvSpPr>
                <a:spLocks/>
              </p:cNvSpPr>
              <p:nvPr/>
            </p:nvSpPr>
            <p:spPr bwMode="auto">
              <a:xfrm>
                <a:off x="16071851" y="661988"/>
                <a:ext cx="53975" cy="68263"/>
              </a:xfrm>
              <a:custGeom>
                <a:avLst/>
                <a:gdLst>
                  <a:gd name="T0" fmla="*/ 23 w 34"/>
                  <a:gd name="T1" fmla="*/ 42 h 43"/>
                  <a:gd name="T2" fmla="*/ 20 w 34"/>
                  <a:gd name="T3" fmla="*/ 32 h 43"/>
                  <a:gd name="T4" fmla="*/ 22 w 34"/>
                  <a:gd name="T5" fmla="*/ 23 h 43"/>
                  <a:gd name="T6" fmla="*/ 27 w 34"/>
                  <a:gd name="T7" fmla="*/ 18 h 43"/>
                  <a:gd name="T8" fmla="*/ 30 w 34"/>
                  <a:gd name="T9" fmla="*/ 16 h 43"/>
                  <a:gd name="T10" fmla="*/ 34 w 34"/>
                  <a:gd name="T11" fmla="*/ 15 h 43"/>
                  <a:gd name="T12" fmla="*/ 33 w 34"/>
                  <a:gd name="T13" fmla="*/ 12 h 43"/>
                  <a:gd name="T14" fmla="*/ 24 w 34"/>
                  <a:gd name="T15" fmla="*/ 3 h 43"/>
                  <a:gd name="T16" fmla="*/ 16 w 34"/>
                  <a:gd name="T17" fmla="*/ 0 h 43"/>
                  <a:gd name="T18" fmla="*/ 7 w 34"/>
                  <a:gd name="T19" fmla="*/ 3 h 43"/>
                  <a:gd name="T20" fmla="*/ 2 w 34"/>
                  <a:gd name="T21" fmla="*/ 10 h 43"/>
                  <a:gd name="T22" fmla="*/ 0 w 34"/>
                  <a:gd name="T23" fmla="*/ 20 h 43"/>
                  <a:gd name="T24" fmla="*/ 4 w 34"/>
                  <a:gd name="T25" fmla="*/ 31 h 43"/>
                  <a:gd name="T26" fmla="*/ 7 w 34"/>
                  <a:gd name="T27" fmla="*/ 36 h 43"/>
                  <a:gd name="T28" fmla="*/ 11 w 34"/>
                  <a:gd name="T29" fmla="*/ 39 h 43"/>
                  <a:gd name="T30" fmla="*/ 15 w 34"/>
                  <a:gd name="T31" fmla="*/ 42 h 43"/>
                  <a:gd name="T32" fmla="*/ 19 w 34"/>
                  <a:gd name="T33" fmla="*/ 43 h 43"/>
                  <a:gd name="T34" fmla="*/ 24 w 34"/>
                  <a:gd name="T35" fmla="*/ 43 h 43"/>
                  <a:gd name="T36" fmla="*/ 23 w 34"/>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23" y="42"/>
                    </a:moveTo>
                    <a:lnTo>
                      <a:pt x="20" y="32"/>
                    </a:lnTo>
                    <a:lnTo>
                      <a:pt x="22" y="23"/>
                    </a:lnTo>
                    <a:lnTo>
                      <a:pt x="27" y="18"/>
                    </a:lnTo>
                    <a:lnTo>
                      <a:pt x="30" y="16"/>
                    </a:lnTo>
                    <a:lnTo>
                      <a:pt x="34" y="15"/>
                    </a:lnTo>
                    <a:lnTo>
                      <a:pt x="33" y="12"/>
                    </a:lnTo>
                    <a:lnTo>
                      <a:pt x="24" y="3"/>
                    </a:lnTo>
                    <a:lnTo>
                      <a:pt x="16" y="0"/>
                    </a:lnTo>
                    <a:lnTo>
                      <a:pt x="7" y="3"/>
                    </a:lnTo>
                    <a:lnTo>
                      <a:pt x="2" y="10"/>
                    </a:lnTo>
                    <a:lnTo>
                      <a:pt x="0" y="20"/>
                    </a:lnTo>
                    <a:lnTo>
                      <a:pt x="4" y="31"/>
                    </a:lnTo>
                    <a:lnTo>
                      <a:pt x="7" y="36"/>
                    </a:lnTo>
                    <a:lnTo>
                      <a:pt x="11" y="39"/>
                    </a:lnTo>
                    <a:lnTo>
                      <a:pt x="15" y="42"/>
                    </a:lnTo>
                    <a:lnTo>
                      <a:pt x="19" y="43"/>
                    </a:lnTo>
                    <a:lnTo>
                      <a:pt x="24" y="43"/>
                    </a:lnTo>
                    <a:lnTo>
                      <a:pt x="23"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1" name="Freeform 846">
                <a:extLst>
                  <a:ext uri="{FF2B5EF4-FFF2-40B4-BE49-F238E27FC236}">
                    <a16:creationId xmlns:a16="http://schemas.microsoft.com/office/drawing/2014/main" id="{CBF50818-D8E3-4FE7-9DD2-E3A99C24AA38}"/>
                  </a:ext>
                </a:extLst>
              </p:cNvPr>
              <p:cNvSpPr>
                <a:spLocks/>
              </p:cNvSpPr>
              <p:nvPr/>
            </p:nvSpPr>
            <p:spPr bwMode="auto">
              <a:xfrm>
                <a:off x="16608426" y="630238"/>
                <a:ext cx="107950" cy="131763"/>
              </a:xfrm>
              <a:custGeom>
                <a:avLst/>
                <a:gdLst>
                  <a:gd name="T0" fmla="*/ 6 w 68"/>
                  <a:gd name="T1" fmla="*/ 23 h 83"/>
                  <a:gd name="T2" fmla="*/ 1 w 68"/>
                  <a:gd name="T3" fmla="*/ 39 h 83"/>
                  <a:gd name="T4" fmla="*/ 0 w 68"/>
                  <a:gd name="T5" fmla="*/ 55 h 83"/>
                  <a:gd name="T6" fmla="*/ 5 w 68"/>
                  <a:gd name="T7" fmla="*/ 68 h 83"/>
                  <a:gd name="T8" fmla="*/ 13 w 68"/>
                  <a:gd name="T9" fmla="*/ 79 h 83"/>
                  <a:gd name="T10" fmla="*/ 26 w 68"/>
                  <a:gd name="T11" fmla="*/ 83 h 83"/>
                  <a:gd name="T12" fmla="*/ 39 w 68"/>
                  <a:gd name="T13" fmla="*/ 82 h 83"/>
                  <a:gd name="T14" fmla="*/ 52 w 68"/>
                  <a:gd name="T15" fmla="*/ 74 h 83"/>
                  <a:gd name="T16" fmla="*/ 61 w 68"/>
                  <a:gd name="T17" fmla="*/ 60 h 83"/>
                  <a:gd name="T18" fmla="*/ 67 w 68"/>
                  <a:gd name="T19" fmla="*/ 44 h 83"/>
                  <a:gd name="T20" fmla="*/ 68 w 68"/>
                  <a:gd name="T21" fmla="*/ 28 h 83"/>
                  <a:gd name="T22" fmla="*/ 63 w 68"/>
                  <a:gd name="T23" fmla="*/ 15 h 83"/>
                  <a:gd name="T24" fmla="*/ 55 w 68"/>
                  <a:gd name="T25" fmla="*/ 4 h 83"/>
                  <a:gd name="T26" fmla="*/ 43 w 68"/>
                  <a:gd name="T27" fmla="*/ 0 h 83"/>
                  <a:gd name="T28" fmla="*/ 29 w 68"/>
                  <a:gd name="T29" fmla="*/ 1 h 83"/>
                  <a:gd name="T30" fmla="*/ 17 w 68"/>
                  <a:gd name="T31" fmla="*/ 10 h 83"/>
                  <a:gd name="T32" fmla="*/ 6 w 68"/>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6" y="23"/>
                    </a:moveTo>
                    <a:lnTo>
                      <a:pt x="1" y="39"/>
                    </a:lnTo>
                    <a:lnTo>
                      <a:pt x="0" y="55"/>
                    </a:lnTo>
                    <a:lnTo>
                      <a:pt x="5" y="68"/>
                    </a:lnTo>
                    <a:lnTo>
                      <a:pt x="13" y="79"/>
                    </a:lnTo>
                    <a:lnTo>
                      <a:pt x="26" y="83"/>
                    </a:lnTo>
                    <a:lnTo>
                      <a:pt x="39" y="82"/>
                    </a:lnTo>
                    <a:lnTo>
                      <a:pt x="52" y="74"/>
                    </a:lnTo>
                    <a:lnTo>
                      <a:pt x="61" y="60"/>
                    </a:lnTo>
                    <a:lnTo>
                      <a:pt x="67" y="44"/>
                    </a:lnTo>
                    <a:lnTo>
                      <a:pt x="68" y="28"/>
                    </a:lnTo>
                    <a:lnTo>
                      <a:pt x="63" y="15"/>
                    </a:lnTo>
                    <a:lnTo>
                      <a:pt x="55" y="4"/>
                    </a:lnTo>
                    <a:lnTo>
                      <a:pt x="43" y="0"/>
                    </a:lnTo>
                    <a:lnTo>
                      <a:pt x="29" y="1"/>
                    </a:lnTo>
                    <a:lnTo>
                      <a:pt x="17" y="10"/>
                    </a:lnTo>
                    <a:lnTo>
                      <a:pt x="6" y="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2" name="Freeform 847">
                <a:extLst>
                  <a:ext uri="{FF2B5EF4-FFF2-40B4-BE49-F238E27FC236}">
                    <a16:creationId xmlns:a16="http://schemas.microsoft.com/office/drawing/2014/main" id="{A0142B56-1BB4-413B-994D-11249F43A014}"/>
                  </a:ext>
                </a:extLst>
              </p:cNvPr>
              <p:cNvSpPr>
                <a:spLocks/>
              </p:cNvSpPr>
              <p:nvPr/>
            </p:nvSpPr>
            <p:spPr bwMode="auto">
              <a:xfrm>
                <a:off x="16637001" y="661988"/>
                <a:ext cx="53975" cy="68263"/>
              </a:xfrm>
              <a:custGeom>
                <a:avLst/>
                <a:gdLst>
                  <a:gd name="T0" fmla="*/ 11 w 34"/>
                  <a:gd name="T1" fmla="*/ 42 h 43"/>
                  <a:gd name="T2" fmla="*/ 14 w 34"/>
                  <a:gd name="T3" fmla="*/ 32 h 43"/>
                  <a:gd name="T4" fmla="*/ 12 w 34"/>
                  <a:gd name="T5" fmla="*/ 23 h 43"/>
                  <a:gd name="T6" fmla="*/ 7 w 34"/>
                  <a:gd name="T7" fmla="*/ 18 h 43"/>
                  <a:gd name="T8" fmla="*/ 4 w 34"/>
                  <a:gd name="T9" fmla="*/ 16 h 43"/>
                  <a:gd name="T10" fmla="*/ 0 w 34"/>
                  <a:gd name="T11" fmla="*/ 15 h 43"/>
                  <a:gd name="T12" fmla="*/ 2 w 34"/>
                  <a:gd name="T13" fmla="*/ 12 h 43"/>
                  <a:gd name="T14" fmla="*/ 8 w 34"/>
                  <a:gd name="T15" fmla="*/ 3 h 43"/>
                  <a:gd name="T16" fmla="*/ 18 w 34"/>
                  <a:gd name="T17" fmla="*/ 0 h 43"/>
                  <a:gd name="T18" fmla="*/ 26 w 34"/>
                  <a:gd name="T19" fmla="*/ 3 h 43"/>
                  <a:gd name="T20" fmla="*/ 33 w 34"/>
                  <a:gd name="T21" fmla="*/ 10 h 43"/>
                  <a:gd name="T22" fmla="*/ 34 w 34"/>
                  <a:gd name="T23" fmla="*/ 20 h 43"/>
                  <a:gd name="T24" fmla="*/ 30 w 34"/>
                  <a:gd name="T25" fmla="*/ 31 h 43"/>
                  <a:gd name="T26" fmla="*/ 27 w 34"/>
                  <a:gd name="T27" fmla="*/ 36 h 43"/>
                  <a:gd name="T28" fmla="*/ 23 w 34"/>
                  <a:gd name="T29" fmla="*/ 39 h 43"/>
                  <a:gd name="T30" fmla="*/ 19 w 34"/>
                  <a:gd name="T31" fmla="*/ 42 h 43"/>
                  <a:gd name="T32" fmla="*/ 14 w 34"/>
                  <a:gd name="T33" fmla="*/ 43 h 43"/>
                  <a:gd name="T34" fmla="*/ 10 w 34"/>
                  <a:gd name="T35" fmla="*/ 43 h 43"/>
                  <a:gd name="T36" fmla="*/ 11 w 34"/>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11" y="42"/>
                    </a:moveTo>
                    <a:lnTo>
                      <a:pt x="14" y="32"/>
                    </a:lnTo>
                    <a:lnTo>
                      <a:pt x="12" y="23"/>
                    </a:lnTo>
                    <a:lnTo>
                      <a:pt x="7" y="18"/>
                    </a:lnTo>
                    <a:lnTo>
                      <a:pt x="4" y="16"/>
                    </a:lnTo>
                    <a:lnTo>
                      <a:pt x="0" y="15"/>
                    </a:lnTo>
                    <a:lnTo>
                      <a:pt x="2" y="12"/>
                    </a:lnTo>
                    <a:lnTo>
                      <a:pt x="8" y="3"/>
                    </a:lnTo>
                    <a:lnTo>
                      <a:pt x="18" y="0"/>
                    </a:lnTo>
                    <a:lnTo>
                      <a:pt x="26" y="3"/>
                    </a:lnTo>
                    <a:lnTo>
                      <a:pt x="33" y="10"/>
                    </a:lnTo>
                    <a:lnTo>
                      <a:pt x="34" y="20"/>
                    </a:lnTo>
                    <a:lnTo>
                      <a:pt x="30" y="31"/>
                    </a:lnTo>
                    <a:lnTo>
                      <a:pt x="27" y="36"/>
                    </a:lnTo>
                    <a:lnTo>
                      <a:pt x="23" y="39"/>
                    </a:lnTo>
                    <a:lnTo>
                      <a:pt x="19" y="42"/>
                    </a:lnTo>
                    <a:lnTo>
                      <a:pt x="14" y="43"/>
                    </a:lnTo>
                    <a:lnTo>
                      <a:pt x="10" y="43"/>
                    </a:lnTo>
                    <a:lnTo>
                      <a:pt x="11"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3" name="Freeform 848">
                <a:extLst>
                  <a:ext uri="{FF2B5EF4-FFF2-40B4-BE49-F238E27FC236}">
                    <a16:creationId xmlns:a16="http://schemas.microsoft.com/office/drawing/2014/main" id="{0C05361E-E6F8-4E4A-B0EB-6D06B80EE5A6}"/>
                  </a:ext>
                </a:extLst>
              </p:cNvPr>
              <p:cNvSpPr>
                <a:spLocks/>
              </p:cNvSpPr>
              <p:nvPr/>
            </p:nvSpPr>
            <p:spPr bwMode="auto">
              <a:xfrm>
                <a:off x="16124238" y="265113"/>
                <a:ext cx="523875" cy="781050"/>
              </a:xfrm>
              <a:custGeom>
                <a:avLst/>
                <a:gdLst>
                  <a:gd name="T0" fmla="*/ 330 w 330"/>
                  <a:gd name="T1" fmla="*/ 198 h 492"/>
                  <a:gd name="T2" fmla="*/ 329 w 330"/>
                  <a:gd name="T3" fmla="*/ 238 h 492"/>
                  <a:gd name="T4" fmla="*/ 325 w 330"/>
                  <a:gd name="T5" fmla="*/ 277 h 492"/>
                  <a:gd name="T6" fmla="*/ 321 w 330"/>
                  <a:gd name="T7" fmla="*/ 314 h 492"/>
                  <a:gd name="T8" fmla="*/ 314 w 330"/>
                  <a:gd name="T9" fmla="*/ 349 h 492"/>
                  <a:gd name="T10" fmla="*/ 305 w 330"/>
                  <a:gd name="T11" fmla="*/ 380 h 492"/>
                  <a:gd name="T12" fmla="*/ 294 w 330"/>
                  <a:gd name="T13" fmla="*/ 408 h 492"/>
                  <a:gd name="T14" fmla="*/ 279 w 330"/>
                  <a:gd name="T15" fmla="*/ 432 h 492"/>
                  <a:gd name="T16" fmla="*/ 263 w 330"/>
                  <a:gd name="T17" fmla="*/ 454 h 492"/>
                  <a:gd name="T18" fmla="*/ 244 w 330"/>
                  <a:gd name="T19" fmla="*/ 471 h 492"/>
                  <a:gd name="T20" fmla="*/ 222 w 330"/>
                  <a:gd name="T21" fmla="*/ 483 h 492"/>
                  <a:gd name="T22" fmla="*/ 195 w 330"/>
                  <a:gd name="T23" fmla="*/ 490 h 492"/>
                  <a:gd name="T24" fmla="*/ 164 w 330"/>
                  <a:gd name="T25" fmla="*/ 492 h 492"/>
                  <a:gd name="T26" fmla="*/ 139 w 330"/>
                  <a:gd name="T27" fmla="*/ 491 h 492"/>
                  <a:gd name="T28" fmla="*/ 115 w 330"/>
                  <a:gd name="T29" fmla="*/ 487 h 492"/>
                  <a:gd name="T30" fmla="*/ 93 w 330"/>
                  <a:gd name="T31" fmla="*/ 480 h 492"/>
                  <a:gd name="T32" fmla="*/ 74 w 330"/>
                  <a:gd name="T33" fmla="*/ 470 h 492"/>
                  <a:gd name="T34" fmla="*/ 57 w 330"/>
                  <a:gd name="T35" fmla="*/ 455 h 492"/>
                  <a:gd name="T36" fmla="*/ 42 w 330"/>
                  <a:gd name="T37" fmla="*/ 435 h 492"/>
                  <a:gd name="T38" fmla="*/ 29 w 330"/>
                  <a:gd name="T39" fmla="*/ 409 h 492"/>
                  <a:gd name="T40" fmla="*/ 18 w 330"/>
                  <a:gd name="T41" fmla="*/ 380 h 492"/>
                  <a:gd name="T42" fmla="*/ 10 w 330"/>
                  <a:gd name="T43" fmla="*/ 344 h 492"/>
                  <a:gd name="T44" fmla="*/ 4 w 330"/>
                  <a:gd name="T45" fmla="*/ 301 h 492"/>
                  <a:gd name="T46" fmla="*/ 0 w 330"/>
                  <a:gd name="T47" fmla="*/ 250 h 492"/>
                  <a:gd name="T48" fmla="*/ 0 w 330"/>
                  <a:gd name="T49" fmla="*/ 219 h 492"/>
                  <a:gd name="T50" fmla="*/ 4 w 330"/>
                  <a:gd name="T51" fmla="*/ 187 h 492"/>
                  <a:gd name="T52" fmla="*/ 10 w 330"/>
                  <a:gd name="T53" fmla="*/ 157 h 492"/>
                  <a:gd name="T54" fmla="*/ 20 w 330"/>
                  <a:gd name="T55" fmla="*/ 126 h 492"/>
                  <a:gd name="T56" fmla="*/ 33 w 330"/>
                  <a:gd name="T57" fmla="*/ 96 h 492"/>
                  <a:gd name="T58" fmla="*/ 49 w 330"/>
                  <a:gd name="T59" fmla="*/ 70 h 492"/>
                  <a:gd name="T60" fmla="*/ 68 w 330"/>
                  <a:gd name="T61" fmla="*/ 47 h 492"/>
                  <a:gd name="T62" fmla="*/ 89 w 330"/>
                  <a:gd name="T63" fmla="*/ 27 h 492"/>
                  <a:gd name="T64" fmla="*/ 113 w 330"/>
                  <a:gd name="T65" fmla="*/ 12 h 492"/>
                  <a:gd name="T66" fmla="*/ 140 w 330"/>
                  <a:gd name="T67" fmla="*/ 3 h 492"/>
                  <a:gd name="T68" fmla="*/ 168 w 330"/>
                  <a:gd name="T69" fmla="*/ 0 h 492"/>
                  <a:gd name="T70" fmla="*/ 202 w 330"/>
                  <a:gd name="T71" fmla="*/ 3 h 492"/>
                  <a:gd name="T72" fmla="*/ 232 w 330"/>
                  <a:gd name="T73" fmla="*/ 12 h 492"/>
                  <a:gd name="T74" fmla="*/ 259 w 330"/>
                  <a:gd name="T75" fmla="*/ 25 h 492"/>
                  <a:gd name="T76" fmla="*/ 282 w 330"/>
                  <a:gd name="T77" fmla="*/ 45 h 492"/>
                  <a:gd name="T78" fmla="*/ 299 w 330"/>
                  <a:gd name="T79" fmla="*/ 68 h 492"/>
                  <a:gd name="T80" fmla="*/ 314 w 330"/>
                  <a:gd name="T81" fmla="*/ 96 h 492"/>
                  <a:gd name="T82" fmla="*/ 323 w 330"/>
                  <a:gd name="T83" fmla="*/ 127 h 492"/>
                  <a:gd name="T84" fmla="*/ 330 w 330"/>
                  <a:gd name="T85" fmla="*/ 161 h 492"/>
                  <a:gd name="T86" fmla="*/ 330 w 330"/>
                  <a:gd name="T87" fmla="*/ 19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 h="492">
                    <a:moveTo>
                      <a:pt x="330" y="198"/>
                    </a:moveTo>
                    <a:lnTo>
                      <a:pt x="329" y="238"/>
                    </a:lnTo>
                    <a:lnTo>
                      <a:pt x="325" y="277"/>
                    </a:lnTo>
                    <a:lnTo>
                      <a:pt x="321" y="314"/>
                    </a:lnTo>
                    <a:lnTo>
                      <a:pt x="314" y="349"/>
                    </a:lnTo>
                    <a:lnTo>
                      <a:pt x="305" y="380"/>
                    </a:lnTo>
                    <a:lnTo>
                      <a:pt x="294" y="408"/>
                    </a:lnTo>
                    <a:lnTo>
                      <a:pt x="279" y="432"/>
                    </a:lnTo>
                    <a:lnTo>
                      <a:pt x="263" y="454"/>
                    </a:lnTo>
                    <a:lnTo>
                      <a:pt x="244" y="471"/>
                    </a:lnTo>
                    <a:lnTo>
                      <a:pt x="222" y="483"/>
                    </a:lnTo>
                    <a:lnTo>
                      <a:pt x="195" y="490"/>
                    </a:lnTo>
                    <a:lnTo>
                      <a:pt x="164" y="492"/>
                    </a:lnTo>
                    <a:lnTo>
                      <a:pt x="139" y="491"/>
                    </a:lnTo>
                    <a:lnTo>
                      <a:pt x="115" y="487"/>
                    </a:lnTo>
                    <a:lnTo>
                      <a:pt x="93" y="480"/>
                    </a:lnTo>
                    <a:lnTo>
                      <a:pt x="74" y="470"/>
                    </a:lnTo>
                    <a:lnTo>
                      <a:pt x="57" y="455"/>
                    </a:lnTo>
                    <a:lnTo>
                      <a:pt x="42" y="435"/>
                    </a:lnTo>
                    <a:lnTo>
                      <a:pt x="29" y="409"/>
                    </a:lnTo>
                    <a:lnTo>
                      <a:pt x="18" y="380"/>
                    </a:lnTo>
                    <a:lnTo>
                      <a:pt x="10" y="344"/>
                    </a:lnTo>
                    <a:lnTo>
                      <a:pt x="4" y="301"/>
                    </a:lnTo>
                    <a:lnTo>
                      <a:pt x="0" y="250"/>
                    </a:lnTo>
                    <a:lnTo>
                      <a:pt x="0" y="219"/>
                    </a:lnTo>
                    <a:lnTo>
                      <a:pt x="4" y="187"/>
                    </a:lnTo>
                    <a:lnTo>
                      <a:pt x="10" y="157"/>
                    </a:lnTo>
                    <a:lnTo>
                      <a:pt x="20" y="126"/>
                    </a:lnTo>
                    <a:lnTo>
                      <a:pt x="33" y="96"/>
                    </a:lnTo>
                    <a:lnTo>
                      <a:pt x="49" y="70"/>
                    </a:lnTo>
                    <a:lnTo>
                      <a:pt x="68" y="47"/>
                    </a:lnTo>
                    <a:lnTo>
                      <a:pt x="89" y="27"/>
                    </a:lnTo>
                    <a:lnTo>
                      <a:pt x="113" y="12"/>
                    </a:lnTo>
                    <a:lnTo>
                      <a:pt x="140" y="3"/>
                    </a:lnTo>
                    <a:lnTo>
                      <a:pt x="168" y="0"/>
                    </a:lnTo>
                    <a:lnTo>
                      <a:pt x="202" y="3"/>
                    </a:lnTo>
                    <a:lnTo>
                      <a:pt x="232" y="12"/>
                    </a:lnTo>
                    <a:lnTo>
                      <a:pt x="259" y="25"/>
                    </a:lnTo>
                    <a:lnTo>
                      <a:pt x="282" y="45"/>
                    </a:lnTo>
                    <a:lnTo>
                      <a:pt x="299" y="68"/>
                    </a:lnTo>
                    <a:lnTo>
                      <a:pt x="314" y="96"/>
                    </a:lnTo>
                    <a:lnTo>
                      <a:pt x="323" y="127"/>
                    </a:lnTo>
                    <a:lnTo>
                      <a:pt x="330" y="161"/>
                    </a:lnTo>
                    <a:lnTo>
                      <a:pt x="330" y="19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4" name="Freeform 849">
                <a:extLst>
                  <a:ext uri="{FF2B5EF4-FFF2-40B4-BE49-F238E27FC236}">
                    <a16:creationId xmlns:a16="http://schemas.microsoft.com/office/drawing/2014/main" id="{8CE23E34-F73C-41DA-AD7B-9562F0251847}"/>
                  </a:ext>
                </a:extLst>
              </p:cNvPr>
              <p:cNvSpPr>
                <a:spLocks/>
              </p:cNvSpPr>
              <p:nvPr/>
            </p:nvSpPr>
            <p:spPr bwMode="auto">
              <a:xfrm>
                <a:off x="16194088" y="239713"/>
                <a:ext cx="427038" cy="244475"/>
              </a:xfrm>
              <a:custGeom>
                <a:avLst/>
                <a:gdLst>
                  <a:gd name="T0" fmla="*/ 2 w 269"/>
                  <a:gd name="T1" fmla="*/ 43 h 154"/>
                  <a:gd name="T2" fmla="*/ 14 w 269"/>
                  <a:gd name="T3" fmla="*/ 25 h 154"/>
                  <a:gd name="T4" fmla="*/ 33 w 269"/>
                  <a:gd name="T5" fmla="*/ 12 h 154"/>
                  <a:gd name="T6" fmla="*/ 56 w 269"/>
                  <a:gd name="T7" fmla="*/ 4 h 154"/>
                  <a:gd name="T8" fmla="*/ 84 w 269"/>
                  <a:gd name="T9" fmla="*/ 0 h 154"/>
                  <a:gd name="T10" fmla="*/ 115 w 269"/>
                  <a:gd name="T11" fmla="*/ 1 h 154"/>
                  <a:gd name="T12" fmla="*/ 151 w 269"/>
                  <a:gd name="T13" fmla="*/ 7 h 154"/>
                  <a:gd name="T14" fmla="*/ 180 w 269"/>
                  <a:gd name="T15" fmla="*/ 16 h 154"/>
                  <a:gd name="T16" fmla="*/ 207 w 269"/>
                  <a:gd name="T17" fmla="*/ 28 h 154"/>
                  <a:gd name="T18" fmla="*/ 230 w 269"/>
                  <a:gd name="T19" fmla="*/ 43 h 154"/>
                  <a:gd name="T20" fmla="*/ 249 w 269"/>
                  <a:gd name="T21" fmla="*/ 57 h 154"/>
                  <a:gd name="T22" fmla="*/ 262 w 269"/>
                  <a:gd name="T23" fmla="*/ 75 h 154"/>
                  <a:gd name="T24" fmla="*/ 269 w 269"/>
                  <a:gd name="T25" fmla="*/ 91 h 154"/>
                  <a:gd name="T26" fmla="*/ 269 w 269"/>
                  <a:gd name="T27" fmla="*/ 107 h 154"/>
                  <a:gd name="T28" fmla="*/ 261 w 269"/>
                  <a:gd name="T29" fmla="*/ 123 h 154"/>
                  <a:gd name="T30" fmla="*/ 247 w 269"/>
                  <a:gd name="T31" fmla="*/ 134 h 154"/>
                  <a:gd name="T32" fmla="*/ 230 w 269"/>
                  <a:gd name="T33" fmla="*/ 143 h 154"/>
                  <a:gd name="T34" fmla="*/ 206 w 269"/>
                  <a:gd name="T35" fmla="*/ 148 h 154"/>
                  <a:gd name="T36" fmla="*/ 180 w 269"/>
                  <a:gd name="T37" fmla="*/ 151 h 154"/>
                  <a:gd name="T38" fmla="*/ 151 w 269"/>
                  <a:gd name="T39" fmla="*/ 148 h 154"/>
                  <a:gd name="T40" fmla="*/ 120 w 269"/>
                  <a:gd name="T41" fmla="*/ 143 h 154"/>
                  <a:gd name="T42" fmla="*/ 85 w 269"/>
                  <a:gd name="T43" fmla="*/ 132 h 154"/>
                  <a:gd name="T44" fmla="*/ 85 w 269"/>
                  <a:gd name="T45" fmla="*/ 138 h 154"/>
                  <a:gd name="T46" fmla="*/ 84 w 269"/>
                  <a:gd name="T47" fmla="*/ 143 h 154"/>
                  <a:gd name="T48" fmla="*/ 81 w 269"/>
                  <a:gd name="T49" fmla="*/ 147 h 154"/>
                  <a:gd name="T50" fmla="*/ 79 w 269"/>
                  <a:gd name="T51" fmla="*/ 151 h 154"/>
                  <a:gd name="T52" fmla="*/ 71 w 269"/>
                  <a:gd name="T53" fmla="*/ 154 h 154"/>
                  <a:gd name="T54" fmla="*/ 60 w 269"/>
                  <a:gd name="T55" fmla="*/ 154 h 154"/>
                  <a:gd name="T56" fmla="*/ 48 w 269"/>
                  <a:gd name="T57" fmla="*/ 150 h 154"/>
                  <a:gd name="T58" fmla="*/ 36 w 269"/>
                  <a:gd name="T59" fmla="*/ 143 h 154"/>
                  <a:gd name="T60" fmla="*/ 24 w 269"/>
                  <a:gd name="T61" fmla="*/ 131 h 154"/>
                  <a:gd name="T62" fmla="*/ 13 w 269"/>
                  <a:gd name="T63" fmla="*/ 114 h 154"/>
                  <a:gd name="T64" fmla="*/ 5 w 269"/>
                  <a:gd name="T65" fmla="*/ 94 h 154"/>
                  <a:gd name="T66" fmla="*/ 0 w 269"/>
                  <a:gd name="T67" fmla="*/ 74 h 154"/>
                  <a:gd name="T68" fmla="*/ 0 w 269"/>
                  <a:gd name="T69" fmla="*/ 56 h 154"/>
                  <a:gd name="T70" fmla="*/ 2 w 269"/>
                  <a:gd name="T71"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154">
                    <a:moveTo>
                      <a:pt x="2" y="43"/>
                    </a:moveTo>
                    <a:lnTo>
                      <a:pt x="14" y="25"/>
                    </a:lnTo>
                    <a:lnTo>
                      <a:pt x="33" y="12"/>
                    </a:lnTo>
                    <a:lnTo>
                      <a:pt x="56" y="4"/>
                    </a:lnTo>
                    <a:lnTo>
                      <a:pt x="84" y="0"/>
                    </a:lnTo>
                    <a:lnTo>
                      <a:pt x="115" y="1"/>
                    </a:lnTo>
                    <a:lnTo>
                      <a:pt x="151" y="7"/>
                    </a:lnTo>
                    <a:lnTo>
                      <a:pt x="180" y="16"/>
                    </a:lnTo>
                    <a:lnTo>
                      <a:pt x="207" y="28"/>
                    </a:lnTo>
                    <a:lnTo>
                      <a:pt x="230" y="43"/>
                    </a:lnTo>
                    <a:lnTo>
                      <a:pt x="249" y="57"/>
                    </a:lnTo>
                    <a:lnTo>
                      <a:pt x="262" y="75"/>
                    </a:lnTo>
                    <a:lnTo>
                      <a:pt x="269" y="91"/>
                    </a:lnTo>
                    <a:lnTo>
                      <a:pt x="269" y="107"/>
                    </a:lnTo>
                    <a:lnTo>
                      <a:pt x="261" y="123"/>
                    </a:lnTo>
                    <a:lnTo>
                      <a:pt x="247" y="134"/>
                    </a:lnTo>
                    <a:lnTo>
                      <a:pt x="230" y="143"/>
                    </a:lnTo>
                    <a:lnTo>
                      <a:pt x="206" y="148"/>
                    </a:lnTo>
                    <a:lnTo>
                      <a:pt x="180" y="151"/>
                    </a:lnTo>
                    <a:lnTo>
                      <a:pt x="151" y="148"/>
                    </a:lnTo>
                    <a:lnTo>
                      <a:pt x="120" y="143"/>
                    </a:lnTo>
                    <a:lnTo>
                      <a:pt x="85" y="132"/>
                    </a:lnTo>
                    <a:lnTo>
                      <a:pt x="85" y="138"/>
                    </a:lnTo>
                    <a:lnTo>
                      <a:pt x="84" y="143"/>
                    </a:lnTo>
                    <a:lnTo>
                      <a:pt x="81" y="147"/>
                    </a:lnTo>
                    <a:lnTo>
                      <a:pt x="79" y="151"/>
                    </a:lnTo>
                    <a:lnTo>
                      <a:pt x="71" y="154"/>
                    </a:lnTo>
                    <a:lnTo>
                      <a:pt x="60" y="154"/>
                    </a:lnTo>
                    <a:lnTo>
                      <a:pt x="48" y="150"/>
                    </a:lnTo>
                    <a:lnTo>
                      <a:pt x="36" y="143"/>
                    </a:lnTo>
                    <a:lnTo>
                      <a:pt x="24" y="131"/>
                    </a:lnTo>
                    <a:lnTo>
                      <a:pt x="13" y="114"/>
                    </a:lnTo>
                    <a:lnTo>
                      <a:pt x="5" y="94"/>
                    </a:lnTo>
                    <a:lnTo>
                      <a:pt x="0" y="74"/>
                    </a:lnTo>
                    <a:lnTo>
                      <a:pt x="0" y="56"/>
                    </a:lnTo>
                    <a:lnTo>
                      <a:pt x="2" y="43"/>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5" name="Freeform 850">
                <a:extLst>
                  <a:ext uri="{FF2B5EF4-FFF2-40B4-BE49-F238E27FC236}">
                    <a16:creationId xmlns:a16="http://schemas.microsoft.com/office/drawing/2014/main" id="{03CA870E-6511-4CB5-8FD5-92739620D6C2}"/>
                  </a:ext>
                </a:extLst>
              </p:cNvPr>
              <p:cNvSpPr>
                <a:spLocks/>
              </p:cNvSpPr>
              <p:nvPr/>
            </p:nvSpPr>
            <p:spPr bwMode="auto">
              <a:xfrm>
                <a:off x="16097251" y="317501"/>
                <a:ext cx="130175" cy="430213"/>
              </a:xfrm>
              <a:custGeom>
                <a:avLst/>
                <a:gdLst>
                  <a:gd name="T0" fmla="*/ 82 w 82"/>
                  <a:gd name="T1" fmla="*/ 0 h 271"/>
                  <a:gd name="T2" fmla="*/ 81 w 82"/>
                  <a:gd name="T3" fmla="*/ 0 h 271"/>
                  <a:gd name="T4" fmla="*/ 77 w 82"/>
                  <a:gd name="T5" fmla="*/ 2 h 271"/>
                  <a:gd name="T6" fmla="*/ 70 w 82"/>
                  <a:gd name="T7" fmla="*/ 4 h 271"/>
                  <a:gd name="T8" fmla="*/ 62 w 82"/>
                  <a:gd name="T9" fmla="*/ 8 h 271"/>
                  <a:gd name="T10" fmla="*/ 54 w 82"/>
                  <a:gd name="T11" fmla="*/ 14 h 271"/>
                  <a:gd name="T12" fmla="*/ 43 w 82"/>
                  <a:gd name="T13" fmla="*/ 20 h 271"/>
                  <a:gd name="T14" fmla="*/ 34 w 82"/>
                  <a:gd name="T15" fmla="*/ 30 h 271"/>
                  <a:gd name="T16" fmla="*/ 25 w 82"/>
                  <a:gd name="T17" fmla="*/ 42 h 271"/>
                  <a:gd name="T18" fmla="*/ 17 w 82"/>
                  <a:gd name="T19" fmla="*/ 58 h 271"/>
                  <a:gd name="T20" fmla="*/ 10 w 82"/>
                  <a:gd name="T21" fmla="*/ 75 h 271"/>
                  <a:gd name="T22" fmla="*/ 4 w 82"/>
                  <a:gd name="T23" fmla="*/ 98 h 271"/>
                  <a:gd name="T24" fmla="*/ 0 w 82"/>
                  <a:gd name="T25" fmla="*/ 124 h 271"/>
                  <a:gd name="T26" fmla="*/ 0 w 82"/>
                  <a:gd name="T27" fmla="*/ 153 h 271"/>
                  <a:gd name="T28" fmla="*/ 4 w 82"/>
                  <a:gd name="T29" fmla="*/ 188 h 271"/>
                  <a:gd name="T30" fmla="*/ 11 w 82"/>
                  <a:gd name="T31" fmla="*/ 227 h 271"/>
                  <a:gd name="T32" fmla="*/ 22 w 82"/>
                  <a:gd name="T33" fmla="*/ 271 h 271"/>
                  <a:gd name="T34" fmla="*/ 22 w 82"/>
                  <a:gd name="T35" fmla="*/ 265 h 271"/>
                  <a:gd name="T36" fmla="*/ 25 w 82"/>
                  <a:gd name="T37" fmla="*/ 253 h 271"/>
                  <a:gd name="T38" fmla="*/ 29 w 82"/>
                  <a:gd name="T39" fmla="*/ 236 h 271"/>
                  <a:gd name="T40" fmla="*/ 33 w 82"/>
                  <a:gd name="T41" fmla="*/ 212 h 271"/>
                  <a:gd name="T42" fmla="*/ 39 w 82"/>
                  <a:gd name="T43" fmla="*/ 184 h 271"/>
                  <a:gd name="T44" fmla="*/ 45 w 82"/>
                  <a:gd name="T45" fmla="*/ 153 h 271"/>
                  <a:gd name="T46" fmla="*/ 51 w 82"/>
                  <a:gd name="T47" fmla="*/ 121 h 271"/>
                  <a:gd name="T48" fmla="*/ 59 w 82"/>
                  <a:gd name="T49" fmla="*/ 89 h 271"/>
                  <a:gd name="T50" fmla="*/ 67 w 82"/>
                  <a:gd name="T51" fmla="*/ 57 h 271"/>
                  <a:gd name="T52" fmla="*/ 74 w 82"/>
                  <a:gd name="T53" fmla="*/ 27 h 271"/>
                  <a:gd name="T54" fmla="*/ 82 w 82"/>
                  <a:gd name="T5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 h="271">
                    <a:moveTo>
                      <a:pt x="82" y="0"/>
                    </a:moveTo>
                    <a:lnTo>
                      <a:pt x="81" y="0"/>
                    </a:lnTo>
                    <a:lnTo>
                      <a:pt x="77" y="2"/>
                    </a:lnTo>
                    <a:lnTo>
                      <a:pt x="70" y="4"/>
                    </a:lnTo>
                    <a:lnTo>
                      <a:pt x="62" y="8"/>
                    </a:lnTo>
                    <a:lnTo>
                      <a:pt x="54" y="14"/>
                    </a:lnTo>
                    <a:lnTo>
                      <a:pt x="43" y="20"/>
                    </a:lnTo>
                    <a:lnTo>
                      <a:pt x="34" y="30"/>
                    </a:lnTo>
                    <a:lnTo>
                      <a:pt x="25" y="42"/>
                    </a:lnTo>
                    <a:lnTo>
                      <a:pt x="17" y="58"/>
                    </a:lnTo>
                    <a:lnTo>
                      <a:pt x="10" y="75"/>
                    </a:lnTo>
                    <a:lnTo>
                      <a:pt x="4" y="98"/>
                    </a:lnTo>
                    <a:lnTo>
                      <a:pt x="0" y="124"/>
                    </a:lnTo>
                    <a:lnTo>
                      <a:pt x="0" y="153"/>
                    </a:lnTo>
                    <a:lnTo>
                      <a:pt x="4" y="188"/>
                    </a:lnTo>
                    <a:lnTo>
                      <a:pt x="11" y="227"/>
                    </a:lnTo>
                    <a:lnTo>
                      <a:pt x="22" y="271"/>
                    </a:lnTo>
                    <a:lnTo>
                      <a:pt x="22" y="265"/>
                    </a:lnTo>
                    <a:lnTo>
                      <a:pt x="25" y="253"/>
                    </a:lnTo>
                    <a:lnTo>
                      <a:pt x="29" y="236"/>
                    </a:lnTo>
                    <a:lnTo>
                      <a:pt x="33" y="212"/>
                    </a:lnTo>
                    <a:lnTo>
                      <a:pt x="39" y="184"/>
                    </a:lnTo>
                    <a:lnTo>
                      <a:pt x="45" y="153"/>
                    </a:lnTo>
                    <a:lnTo>
                      <a:pt x="51" y="121"/>
                    </a:lnTo>
                    <a:lnTo>
                      <a:pt x="59" y="89"/>
                    </a:lnTo>
                    <a:lnTo>
                      <a:pt x="67" y="57"/>
                    </a:lnTo>
                    <a:lnTo>
                      <a:pt x="74" y="27"/>
                    </a:lnTo>
                    <a:lnTo>
                      <a:pt x="82"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6" name="Freeform 851">
                <a:extLst>
                  <a:ext uri="{FF2B5EF4-FFF2-40B4-BE49-F238E27FC236}">
                    <a16:creationId xmlns:a16="http://schemas.microsoft.com/office/drawing/2014/main" id="{9C25F2E5-18AB-48E5-BAFB-7EE0BA4486D3}"/>
                  </a:ext>
                </a:extLst>
              </p:cNvPr>
              <p:cNvSpPr>
                <a:spLocks/>
              </p:cNvSpPr>
              <p:nvPr/>
            </p:nvSpPr>
            <p:spPr bwMode="auto">
              <a:xfrm>
                <a:off x="16546513" y="317501"/>
                <a:ext cx="125413" cy="430213"/>
              </a:xfrm>
              <a:custGeom>
                <a:avLst/>
                <a:gdLst>
                  <a:gd name="T0" fmla="*/ 0 w 79"/>
                  <a:gd name="T1" fmla="*/ 0 h 271"/>
                  <a:gd name="T2" fmla="*/ 1 w 79"/>
                  <a:gd name="T3" fmla="*/ 0 h 271"/>
                  <a:gd name="T4" fmla="*/ 5 w 79"/>
                  <a:gd name="T5" fmla="*/ 2 h 271"/>
                  <a:gd name="T6" fmla="*/ 11 w 79"/>
                  <a:gd name="T7" fmla="*/ 4 h 271"/>
                  <a:gd name="T8" fmla="*/ 19 w 79"/>
                  <a:gd name="T9" fmla="*/ 8 h 271"/>
                  <a:gd name="T10" fmla="*/ 28 w 79"/>
                  <a:gd name="T11" fmla="*/ 14 h 271"/>
                  <a:gd name="T12" fmla="*/ 37 w 79"/>
                  <a:gd name="T13" fmla="*/ 22 h 271"/>
                  <a:gd name="T14" fmla="*/ 47 w 79"/>
                  <a:gd name="T15" fmla="*/ 33 h 271"/>
                  <a:gd name="T16" fmla="*/ 56 w 79"/>
                  <a:gd name="T17" fmla="*/ 45 h 271"/>
                  <a:gd name="T18" fmla="*/ 64 w 79"/>
                  <a:gd name="T19" fmla="*/ 61 h 271"/>
                  <a:gd name="T20" fmla="*/ 71 w 79"/>
                  <a:gd name="T21" fmla="*/ 78 h 271"/>
                  <a:gd name="T22" fmla="*/ 76 w 79"/>
                  <a:gd name="T23" fmla="*/ 101 h 271"/>
                  <a:gd name="T24" fmla="*/ 79 w 79"/>
                  <a:gd name="T25" fmla="*/ 126 h 271"/>
                  <a:gd name="T26" fmla="*/ 79 w 79"/>
                  <a:gd name="T27" fmla="*/ 156 h 271"/>
                  <a:gd name="T28" fmla="*/ 75 w 79"/>
                  <a:gd name="T29" fmla="*/ 189 h 271"/>
                  <a:gd name="T30" fmla="*/ 68 w 79"/>
                  <a:gd name="T31" fmla="*/ 228 h 271"/>
                  <a:gd name="T32" fmla="*/ 56 w 79"/>
                  <a:gd name="T33" fmla="*/ 271 h 271"/>
                  <a:gd name="T34" fmla="*/ 56 w 79"/>
                  <a:gd name="T35" fmla="*/ 267 h 271"/>
                  <a:gd name="T36" fmla="*/ 53 w 79"/>
                  <a:gd name="T37" fmla="*/ 256 h 271"/>
                  <a:gd name="T38" fmla="*/ 49 w 79"/>
                  <a:gd name="T39" fmla="*/ 240 h 271"/>
                  <a:gd name="T40" fmla="*/ 44 w 79"/>
                  <a:gd name="T41" fmla="*/ 220 h 271"/>
                  <a:gd name="T42" fmla="*/ 37 w 79"/>
                  <a:gd name="T43" fmla="*/ 196 h 271"/>
                  <a:gd name="T44" fmla="*/ 32 w 79"/>
                  <a:gd name="T45" fmla="*/ 169 h 271"/>
                  <a:gd name="T46" fmla="*/ 25 w 79"/>
                  <a:gd name="T47" fmla="*/ 141 h 271"/>
                  <a:gd name="T48" fmla="*/ 19 w 79"/>
                  <a:gd name="T49" fmla="*/ 113 h 271"/>
                  <a:gd name="T50" fmla="*/ 13 w 79"/>
                  <a:gd name="T51" fmla="*/ 85 h 271"/>
                  <a:gd name="T52" fmla="*/ 8 w 79"/>
                  <a:gd name="T53" fmla="*/ 59 h 271"/>
                  <a:gd name="T54" fmla="*/ 4 w 79"/>
                  <a:gd name="T55" fmla="*/ 35 h 271"/>
                  <a:gd name="T56" fmla="*/ 0 w 79"/>
                  <a:gd name="T57" fmla="*/ 15 h 271"/>
                  <a:gd name="T58" fmla="*/ 0 w 79"/>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271">
                    <a:moveTo>
                      <a:pt x="0" y="0"/>
                    </a:moveTo>
                    <a:lnTo>
                      <a:pt x="1" y="0"/>
                    </a:lnTo>
                    <a:lnTo>
                      <a:pt x="5" y="2"/>
                    </a:lnTo>
                    <a:lnTo>
                      <a:pt x="11" y="4"/>
                    </a:lnTo>
                    <a:lnTo>
                      <a:pt x="19" y="8"/>
                    </a:lnTo>
                    <a:lnTo>
                      <a:pt x="28" y="14"/>
                    </a:lnTo>
                    <a:lnTo>
                      <a:pt x="37" y="22"/>
                    </a:lnTo>
                    <a:lnTo>
                      <a:pt x="47" y="33"/>
                    </a:lnTo>
                    <a:lnTo>
                      <a:pt x="56" y="45"/>
                    </a:lnTo>
                    <a:lnTo>
                      <a:pt x="64" y="61"/>
                    </a:lnTo>
                    <a:lnTo>
                      <a:pt x="71" y="78"/>
                    </a:lnTo>
                    <a:lnTo>
                      <a:pt x="76" y="101"/>
                    </a:lnTo>
                    <a:lnTo>
                      <a:pt x="79" y="126"/>
                    </a:lnTo>
                    <a:lnTo>
                      <a:pt x="79" y="156"/>
                    </a:lnTo>
                    <a:lnTo>
                      <a:pt x="75" y="189"/>
                    </a:lnTo>
                    <a:lnTo>
                      <a:pt x="68" y="228"/>
                    </a:lnTo>
                    <a:lnTo>
                      <a:pt x="56" y="271"/>
                    </a:lnTo>
                    <a:lnTo>
                      <a:pt x="56" y="267"/>
                    </a:lnTo>
                    <a:lnTo>
                      <a:pt x="53" y="256"/>
                    </a:lnTo>
                    <a:lnTo>
                      <a:pt x="49" y="240"/>
                    </a:lnTo>
                    <a:lnTo>
                      <a:pt x="44" y="220"/>
                    </a:lnTo>
                    <a:lnTo>
                      <a:pt x="37" y="196"/>
                    </a:lnTo>
                    <a:lnTo>
                      <a:pt x="32" y="169"/>
                    </a:lnTo>
                    <a:lnTo>
                      <a:pt x="25" y="141"/>
                    </a:lnTo>
                    <a:lnTo>
                      <a:pt x="19" y="113"/>
                    </a:lnTo>
                    <a:lnTo>
                      <a:pt x="13" y="85"/>
                    </a:lnTo>
                    <a:lnTo>
                      <a:pt x="8" y="59"/>
                    </a:lnTo>
                    <a:lnTo>
                      <a:pt x="4" y="35"/>
                    </a:lnTo>
                    <a:lnTo>
                      <a:pt x="0" y="15"/>
                    </a:lnTo>
                    <a:lnTo>
                      <a:pt x="0"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7" name="Freeform 852">
                <a:extLst>
                  <a:ext uri="{FF2B5EF4-FFF2-40B4-BE49-F238E27FC236}">
                    <a16:creationId xmlns:a16="http://schemas.microsoft.com/office/drawing/2014/main" id="{9EB46A83-830E-4885-8330-51EE397C1B0A}"/>
                  </a:ext>
                </a:extLst>
              </p:cNvPr>
              <p:cNvSpPr>
                <a:spLocks/>
              </p:cNvSpPr>
              <p:nvPr/>
            </p:nvSpPr>
            <p:spPr bwMode="auto">
              <a:xfrm>
                <a:off x="16209963" y="619126"/>
                <a:ext cx="41275" cy="41275"/>
              </a:xfrm>
              <a:custGeom>
                <a:avLst/>
                <a:gdLst>
                  <a:gd name="T0" fmla="*/ 26 w 26"/>
                  <a:gd name="T1" fmla="*/ 12 h 26"/>
                  <a:gd name="T2" fmla="*/ 24 w 26"/>
                  <a:gd name="T3" fmla="*/ 18 h 26"/>
                  <a:gd name="T4" fmla="*/ 22 w 26"/>
                  <a:gd name="T5" fmla="*/ 22 h 26"/>
                  <a:gd name="T6" fmla="*/ 18 w 26"/>
                  <a:gd name="T7" fmla="*/ 25 h 26"/>
                  <a:gd name="T8" fmla="*/ 12 w 26"/>
                  <a:gd name="T9" fmla="*/ 26 h 26"/>
                  <a:gd name="T10" fmla="*/ 7 w 26"/>
                  <a:gd name="T11" fmla="*/ 25 h 26"/>
                  <a:gd name="T12" fmla="*/ 3 w 26"/>
                  <a:gd name="T13" fmla="*/ 22 h 26"/>
                  <a:gd name="T14" fmla="*/ 0 w 26"/>
                  <a:gd name="T15" fmla="*/ 18 h 26"/>
                  <a:gd name="T16" fmla="*/ 0 w 26"/>
                  <a:gd name="T17" fmla="*/ 12 h 26"/>
                  <a:gd name="T18" fmla="*/ 0 w 26"/>
                  <a:gd name="T19" fmla="*/ 8 h 26"/>
                  <a:gd name="T20" fmla="*/ 3 w 26"/>
                  <a:gd name="T21" fmla="*/ 4 h 26"/>
                  <a:gd name="T22" fmla="*/ 7 w 26"/>
                  <a:gd name="T23" fmla="*/ 2 h 26"/>
                  <a:gd name="T24" fmla="*/ 12 w 26"/>
                  <a:gd name="T25" fmla="*/ 0 h 26"/>
                  <a:gd name="T26" fmla="*/ 18 w 26"/>
                  <a:gd name="T27" fmla="*/ 2 h 26"/>
                  <a:gd name="T28" fmla="*/ 22 w 26"/>
                  <a:gd name="T29" fmla="*/ 4 h 26"/>
                  <a:gd name="T30" fmla="*/ 24 w 26"/>
                  <a:gd name="T31" fmla="*/ 8 h 26"/>
                  <a:gd name="T32" fmla="*/ 26 w 26"/>
                  <a:gd name="T3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6">
                    <a:moveTo>
                      <a:pt x="26" y="12"/>
                    </a:moveTo>
                    <a:lnTo>
                      <a:pt x="24" y="18"/>
                    </a:lnTo>
                    <a:lnTo>
                      <a:pt x="22" y="22"/>
                    </a:lnTo>
                    <a:lnTo>
                      <a:pt x="18" y="25"/>
                    </a:lnTo>
                    <a:lnTo>
                      <a:pt x="12" y="26"/>
                    </a:lnTo>
                    <a:lnTo>
                      <a:pt x="7" y="25"/>
                    </a:lnTo>
                    <a:lnTo>
                      <a:pt x="3" y="22"/>
                    </a:lnTo>
                    <a:lnTo>
                      <a:pt x="0" y="18"/>
                    </a:lnTo>
                    <a:lnTo>
                      <a:pt x="0" y="12"/>
                    </a:lnTo>
                    <a:lnTo>
                      <a:pt x="0" y="8"/>
                    </a:lnTo>
                    <a:lnTo>
                      <a:pt x="3" y="4"/>
                    </a:lnTo>
                    <a:lnTo>
                      <a:pt x="7" y="2"/>
                    </a:lnTo>
                    <a:lnTo>
                      <a:pt x="12" y="0"/>
                    </a:lnTo>
                    <a:lnTo>
                      <a:pt x="18" y="2"/>
                    </a:lnTo>
                    <a:lnTo>
                      <a:pt x="22" y="4"/>
                    </a:lnTo>
                    <a:lnTo>
                      <a:pt x="24" y="8"/>
                    </a:lnTo>
                    <a:lnTo>
                      <a:pt x="26"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8" name="Freeform 853">
                <a:extLst>
                  <a:ext uri="{FF2B5EF4-FFF2-40B4-BE49-F238E27FC236}">
                    <a16:creationId xmlns:a16="http://schemas.microsoft.com/office/drawing/2014/main" id="{3B95247E-6237-4067-93B5-60A4EBAEDA72}"/>
                  </a:ext>
                </a:extLst>
              </p:cNvPr>
              <p:cNvSpPr>
                <a:spLocks/>
              </p:cNvSpPr>
              <p:nvPr/>
            </p:nvSpPr>
            <p:spPr bwMode="auto">
              <a:xfrm>
                <a:off x="16490951" y="622301"/>
                <a:ext cx="41275" cy="39688"/>
              </a:xfrm>
              <a:custGeom>
                <a:avLst/>
                <a:gdLst>
                  <a:gd name="T0" fmla="*/ 26 w 26"/>
                  <a:gd name="T1" fmla="*/ 13 h 25"/>
                  <a:gd name="T2" fmla="*/ 24 w 26"/>
                  <a:gd name="T3" fmla="*/ 19 h 25"/>
                  <a:gd name="T4" fmla="*/ 22 w 26"/>
                  <a:gd name="T5" fmla="*/ 23 h 25"/>
                  <a:gd name="T6" fmla="*/ 17 w 26"/>
                  <a:gd name="T7" fmla="*/ 25 h 25"/>
                  <a:gd name="T8" fmla="*/ 12 w 26"/>
                  <a:gd name="T9" fmla="*/ 25 h 25"/>
                  <a:gd name="T10" fmla="*/ 7 w 26"/>
                  <a:gd name="T11" fmla="*/ 25 h 25"/>
                  <a:gd name="T12" fmla="*/ 3 w 26"/>
                  <a:gd name="T13" fmla="*/ 23 h 25"/>
                  <a:gd name="T14" fmla="*/ 0 w 26"/>
                  <a:gd name="T15" fmla="*/ 19 h 25"/>
                  <a:gd name="T16" fmla="*/ 0 w 26"/>
                  <a:gd name="T17" fmla="*/ 13 h 25"/>
                  <a:gd name="T18" fmla="*/ 0 w 26"/>
                  <a:gd name="T19" fmla="*/ 8 h 25"/>
                  <a:gd name="T20" fmla="*/ 3 w 26"/>
                  <a:gd name="T21" fmla="*/ 4 h 25"/>
                  <a:gd name="T22" fmla="*/ 7 w 26"/>
                  <a:gd name="T23" fmla="*/ 1 h 25"/>
                  <a:gd name="T24" fmla="*/ 12 w 26"/>
                  <a:gd name="T25" fmla="*/ 0 h 25"/>
                  <a:gd name="T26" fmla="*/ 17 w 26"/>
                  <a:gd name="T27" fmla="*/ 1 h 25"/>
                  <a:gd name="T28" fmla="*/ 22 w 26"/>
                  <a:gd name="T29" fmla="*/ 4 h 25"/>
                  <a:gd name="T30" fmla="*/ 24 w 26"/>
                  <a:gd name="T31" fmla="*/ 8 h 25"/>
                  <a:gd name="T32" fmla="*/ 26 w 26"/>
                  <a:gd name="T3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26" y="13"/>
                    </a:moveTo>
                    <a:lnTo>
                      <a:pt x="24" y="19"/>
                    </a:lnTo>
                    <a:lnTo>
                      <a:pt x="22" y="23"/>
                    </a:lnTo>
                    <a:lnTo>
                      <a:pt x="17" y="25"/>
                    </a:lnTo>
                    <a:lnTo>
                      <a:pt x="12" y="25"/>
                    </a:lnTo>
                    <a:lnTo>
                      <a:pt x="7" y="25"/>
                    </a:lnTo>
                    <a:lnTo>
                      <a:pt x="3" y="23"/>
                    </a:lnTo>
                    <a:lnTo>
                      <a:pt x="0" y="19"/>
                    </a:lnTo>
                    <a:lnTo>
                      <a:pt x="0" y="13"/>
                    </a:lnTo>
                    <a:lnTo>
                      <a:pt x="0" y="8"/>
                    </a:lnTo>
                    <a:lnTo>
                      <a:pt x="3" y="4"/>
                    </a:lnTo>
                    <a:lnTo>
                      <a:pt x="7" y="1"/>
                    </a:lnTo>
                    <a:lnTo>
                      <a:pt x="12" y="0"/>
                    </a:lnTo>
                    <a:lnTo>
                      <a:pt x="17" y="1"/>
                    </a:lnTo>
                    <a:lnTo>
                      <a:pt x="22" y="4"/>
                    </a:lnTo>
                    <a:lnTo>
                      <a:pt x="24" y="8"/>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59" name="Freeform 854">
                <a:extLst>
                  <a:ext uri="{FF2B5EF4-FFF2-40B4-BE49-F238E27FC236}">
                    <a16:creationId xmlns:a16="http://schemas.microsoft.com/office/drawing/2014/main" id="{6EE3D690-39C3-428D-8A97-5ED9051E786C}"/>
                  </a:ext>
                </a:extLst>
              </p:cNvPr>
              <p:cNvSpPr>
                <a:spLocks/>
              </p:cNvSpPr>
              <p:nvPr/>
            </p:nvSpPr>
            <p:spPr bwMode="auto">
              <a:xfrm>
                <a:off x="16184563" y="549276"/>
                <a:ext cx="92075" cy="30163"/>
              </a:xfrm>
              <a:custGeom>
                <a:avLst/>
                <a:gdLst>
                  <a:gd name="T0" fmla="*/ 58 w 58"/>
                  <a:gd name="T1" fmla="*/ 12 h 19"/>
                  <a:gd name="T2" fmla="*/ 55 w 58"/>
                  <a:gd name="T3" fmla="*/ 16 h 19"/>
                  <a:gd name="T4" fmla="*/ 49 w 58"/>
                  <a:gd name="T5" fmla="*/ 18 h 19"/>
                  <a:gd name="T6" fmla="*/ 40 w 58"/>
                  <a:gd name="T7" fmla="*/ 19 h 19"/>
                  <a:gd name="T8" fmla="*/ 28 w 58"/>
                  <a:gd name="T9" fmla="*/ 19 h 19"/>
                  <a:gd name="T10" fmla="*/ 18 w 58"/>
                  <a:gd name="T11" fmla="*/ 19 h 19"/>
                  <a:gd name="T12" fmla="*/ 8 w 58"/>
                  <a:gd name="T13" fmla="*/ 18 h 19"/>
                  <a:gd name="T14" fmla="*/ 2 w 58"/>
                  <a:gd name="T15" fmla="*/ 16 h 19"/>
                  <a:gd name="T16" fmla="*/ 0 w 58"/>
                  <a:gd name="T17" fmla="*/ 12 h 19"/>
                  <a:gd name="T18" fmla="*/ 4 w 58"/>
                  <a:gd name="T19" fmla="*/ 6 h 19"/>
                  <a:gd name="T20" fmla="*/ 14 w 58"/>
                  <a:gd name="T21" fmla="*/ 2 h 19"/>
                  <a:gd name="T22" fmla="*/ 28 w 58"/>
                  <a:gd name="T23" fmla="*/ 0 h 19"/>
                  <a:gd name="T24" fmla="*/ 43 w 58"/>
                  <a:gd name="T25" fmla="*/ 2 h 19"/>
                  <a:gd name="T26" fmla="*/ 54 w 58"/>
                  <a:gd name="T27" fmla="*/ 6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5" y="16"/>
                    </a:lnTo>
                    <a:lnTo>
                      <a:pt x="49" y="18"/>
                    </a:lnTo>
                    <a:lnTo>
                      <a:pt x="40" y="19"/>
                    </a:lnTo>
                    <a:lnTo>
                      <a:pt x="28" y="19"/>
                    </a:lnTo>
                    <a:lnTo>
                      <a:pt x="18" y="19"/>
                    </a:lnTo>
                    <a:lnTo>
                      <a:pt x="8" y="18"/>
                    </a:lnTo>
                    <a:lnTo>
                      <a:pt x="2" y="16"/>
                    </a:lnTo>
                    <a:lnTo>
                      <a:pt x="0" y="12"/>
                    </a:lnTo>
                    <a:lnTo>
                      <a:pt x="4" y="6"/>
                    </a:lnTo>
                    <a:lnTo>
                      <a:pt x="14" y="2"/>
                    </a:lnTo>
                    <a:lnTo>
                      <a:pt x="28" y="0"/>
                    </a:lnTo>
                    <a:lnTo>
                      <a:pt x="43" y="2"/>
                    </a:lnTo>
                    <a:lnTo>
                      <a:pt x="54" y="6"/>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0" name="Freeform 855">
                <a:extLst>
                  <a:ext uri="{FF2B5EF4-FFF2-40B4-BE49-F238E27FC236}">
                    <a16:creationId xmlns:a16="http://schemas.microsoft.com/office/drawing/2014/main" id="{4319F86F-0A0F-4CB7-9474-F241C7459954}"/>
                  </a:ext>
                </a:extLst>
              </p:cNvPr>
              <p:cNvSpPr>
                <a:spLocks/>
              </p:cNvSpPr>
              <p:nvPr/>
            </p:nvSpPr>
            <p:spPr bwMode="auto">
              <a:xfrm>
                <a:off x="16465551" y="549276"/>
                <a:ext cx="92075" cy="30163"/>
              </a:xfrm>
              <a:custGeom>
                <a:avLst/>
                <a:gdLst>
                  <a:gd name="T0" fmla="*/ 58 w 58"/>
                  <a:gd name="T1" fmla="*/ 12 h 19"/>
                  <a:gd name="T2" fmla="*/ 55 w 58"/>
                  <a:gd name="T3" fmla="*/ 16 h 19"/>
                  <a:gd name="T4" fmla="*/ 48 w 58"/>
                  <a:gd name="T5" fmla="*/ 18 h 19"/>
                  <a:gd name="T6" fmla="*/ 40 w 58"/>
                  <a:gd name="T7" fmla="*/ 19 h 19"/>
                  <a:gd name="T8" fmla="*/ 28 w 58"/>
                  <a:gd name="T9" fmla="*/ 19 h 19"/>
                  <a:gd name="T10" fmla="*/ 17 w 58"/>
                  <a:gd name="T11" fmla="*/ 19 h 19"/>
                  <a:gd name="T12" fmla="*/ 8 w 58"/>
                  <a:gd name="T13" fmla="*/ 18 h 19"/>
                  <a:gd name="T14" fmla="*/ 1 w 58"/>
                  <a:gd name="T15" fmla="*/ 16 h 19"/>
                  <a:gd name="T16" fmla="*/ 0 w 58"/>
                  <a:gd name="T17" fmla="*/ 12 h 19"/>
                  <a:gd name="T18" fmla="*/ 3 w 58"/>
                  <a:gd name="T19" fmla="*/ 6 h 19"/>
                  <a:gd name="T20" fmla="*/ 13 w 58"/>
                  <a:gd name="T21" fmla="*/ 2 h 19"/>
                  <a:gd name="T22" fmla="*/ 28 w 58"/>
                  <a:gd name="T23" fmla="*/ 0 h 19"/>
                  <a:gd name="T24" fmla="*/ 43 w 58"/>
                  <a:gd name="T25" fmla="*/ 2 h 19"/>
                  <a:gd name="T26" fmla="*/ 54 w 58"/>
                  <a:gd name="T27" fmla="*/ 6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5" y="16"/>
                    </a:lnTo>
                    <a:lnTo>
                      <a:pt x="48" y="18"/>
                    </a:lnTo>
                    <a:lnTo>
                      <a:pt x="40" y="19"/>
                    </a:lnTo>
                    <a:lnTo>
                      <a:pt x="28" y="19"/>
                    </a:lnTo>
                    <a:lnTo>
                      <a:pt x="17" y="19"/>
                    </a:lnTo>
                    <a:lnTo>
                      <a:pt x="8" y="18"/>
                    </a:lnTo>
                    <a:lnTo>
                      <a:pt x="1" y="16"/>
                    </a:lnTo>
                    <a:lnTo>
                      <a:pt x="0" y="12"/>
                    </a:lnTo>
                    <a:lnTo>
                      <a:pt x="3" y="6"/>
                    </a:lnTo>
                    <a:lnTo>
                      <a:pt x="13" y="2"/>
                    </a:lnTo>
                    <a:lnTo>
                      <a:pt x="28" y="0"/>
                    </a:lnTo>
                    <a:lnTo>
                      <a:pt x="43" y="2"/>
                    </a:lnTo>
                    <a:lnTo>
                      <a:pt x="54" y="6"/>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1" name="Freeform 856">
                <a:extLst>
                  <a:ext uri="{FF2B5EF4-FFF2-40B4-BE49-F238E27FC236}">
                    <a16:creationId xmlns:a16="http://schemas.microsoft.com/office/drawing/2014/main" id="{FDD1FAA4-C51E-4DF9-8486-0FF2ABBF1871}"/>
                  </a:ext>
                </a:extLst>
              </p:cNvPr>
              <p:cNvSpPr>
                <a:spLocks/>
              </p:cNvSpPr>
              <p:nvPr/>
            </p:nvSpPr>
            <p:spPr bwMode="auto">
              <a:xfrm>
                <a:off x="16344901" y="841376"/>
                <a:ext cx="119063" cy="50800"/>
              </a:xfrm>
              <a:custGeom>
                <a:avLst/>
                <a:gdLst>
                  <a:gd name="T0" fmla="*/ 10 w 75"/>
                  <a:gd name="T1" fmla="*/ 32 h 32"/>
                  <a:gd name="T2" fmla="*/ 22 w 75"/>
                  <a:gd name="T3" fmla="*/ 30 h 32"/>
                  <a:gd name="T4" fmla="*/ 40 w 75"/>
                  <a:gd name="T5" fmla="*/ 26 h 32"/>
                  <a:gd name="T6" fmla="*/ 57 w 75"/>
                  <a:gd name="T7" fmla="*/ 20 h 32"/>
                  <a:gd name="T8" fmla="*/ 73 w 75"/>
                  <a:gd name="T9" fmla="*/ 6 h 32"/>
                  <a:gd name="T10" fmla="*/ 75 w 75"/>
                  <a:gd name="T11" fmla="*/ 4 h 32"/>
                  <a:gd name="T12" fmla="*/ 75 w 75"/>
                  <a:gd name="T13" fmla="*/ 2 h 32"/>
                  <a:gd name="T14" fmla="*/ 73 w 75"/>
                  <a:gd name="T15" fmla="*/ 0 h 32"/>
                  <a:gd name="T16" fmla="*/ 72 w 75"/>
                  <a:gd name="T17" fmla="*/ 0 h 32"/>
                  <a:gd name="T18" fmla="*/ 69 w 75"/>
                  <a:gd name="T19" fmla="*/ 0 h 32"/>
                  <a:gd name="T20" fmla="*/ 68 w 75"/>
                  <a:gd name="T21" fmla="*/ 1 h 32"/>
                  <a:gd name="T22" fmla="*/ 55 w 75"/>
                  <a:gd name="T23" fmla="*/ 12 h 32"/>
                  <a:gd name="T24" fmla="*/ 40 w 75"/>
                  <a:gd name="T25" fmla="*/ 18 h 32"/>
                  <a:gd name="T26" fmla="*/ 26 w 75"/>
                  <a:gd name="T27" fmla="*/ 22 h 32"/>
                  <a:gd name="T28" fmla="*/ 14 w 75"/>
                  <a:gd name="T29" fmla="*/ 24 h 32"/>
                  <a:gd name="T30" fmla="*/ 6 w 75"/>
                  <a:gd name="T31" fmla="*/ 24 h 32"/>
                  <a:gd name="T32" fmla="*/ 4 w 75"/>
                  <a:gd name="T33" fmla="*/ 22 h 32"/>
                  <a:gd name="T34" fmla="*/ 1 w 75"/>
                  <a:gd name="T35" fmla="*/ 24 h 32"/>
                  <a:gd name="T36" fmla="*/ 0 w 75"/>
                  <a:gd name="T37" fmla="*/ 25 h 32"/>
                  <a:gd name="T38" fmla="*/ 0 w 75"/>
                  <a:gd name="T39" fmla="*/ 26 h 32"/>
                  <a:gd name="T40" fmla="*/ 0 w 75"/>
                  <a:gd name="T41" fmla="*/ 29 h 32"/>
                  <a:gd name="T42" fmla="*/ 1 w 75"/>
                  <a:gd name="T43" fmla="*/ 30 h 32"/>
                  <a:gd name="T44" fmla="*/ 2 w 75"/>
                  <a:gd name="T45" fmla="*/ 30 h 32"/>
                  <a:gd name="T46" fmla="*/ 4 w 75"/>
                  <a:gd name="T47" fmla="*/ 30 h 32"/>
                  <a:gd name="T48" fmla="*/ 6 w 75"/>
                  <a:gd name="T49" fmla="*/ 30 h 32"/>
                  <a:gd name="T50" fmla="*/ 10 w 75"/>
                  <a:gd name="T5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32">
                    <a:moveTo>
                      <a:pt x="10" y="32"/>
                    </a:moveTo>
                    <a:lnTo>
                      <a:pt x="22" y="30"/>
                    </a:lnTo>
                    <a:lnTo>
                      <a:pt x="40" y="26"/>
                    </a:lnTo>
                    <a:lnTo>
                      <a:pt x="57" y="20"/>
                    </a:lnTo>
                    <a:lnTo>
                      <a:pt x="73" y="6"/>
                    </a:lnTo>
                    <a:lnTo>
                      <a:pt x="75" y="4"/>
                    </a:lnTo>
                    <a:lnTo>
                      <a:pt x="75" y="2"/>
                    </a:lnTo>
                    <a:lnTo>
                      <a:pt x="73" y="0"/>
                    </a:lnTo>
                    <a:lnTo>
                      <a:pt x="72" y="0"/>
                    </a:lnTo>
                    <a:lnTo>
                      <a:pt x="69" y="0"/>
                    </a:lnTo>
                    <a:lnTo>
                      <a:pt x="68" y="1"/>
                    </a:lnTo>
                    <a:lnTo>
                      <a:pt x="55" y="12"/>
                    </a:lnTo>
                    <a:lnTo>
                      <a:pt x="40" y="18"/>
                    </a:lnTo>
                    <a:lnTo>
                      <a:pt x="26" y="22"/>
                    </a:lnTo>
                    <a:lnTo>
                      <a:pt x="14" y="24"/>
                    </a:lnTo>
                    <a:lnTo>
                      <a:pt x="6" y="24"/>
                    </a:lnTo>
                    <a:lnTo>
                      <a:pt x="4" y="22"/>
                    </a:lnTo>
                    <a:lnTo>
                      <a:pt x="1" y="24"/>
                    </a:lnTo>
                    <a:lnTo>
                      <a:pt x="0" y="25"/>
                    </a:lnTo>
                    <a:lnTo>
                      <a:pt x="0" y="26"/>
                    </a:lnTo>
                    <a:lnTo>
                      <a:pt x="0" y="29"/>
                    </a:lnTo>
                    <a:lnTo>
                      <a:pt x="1" y="30"/>
                    </a:lnTo>
                    <a:lnTo>
                      <a:pt x="2" y="30"/>
                    </a:lnTo>
                    <a:lnTo>
                      <a:pt x="4" y="30"/>
                    </a:lnTo>
                    <a:lnTo>
                      <a:pt x="6" y="30"/>
                    </a:lnTo>
                    <a:lnTo>
                      <a:pt x="10" y="3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2" name="Freeform 857">
                <a:extLst>
                  <a:ext uri="{FF2B5EF4-FFF2-40B4-BE49-F238E27FC236}">
                    <a16:creationId xmlns:a16="http://schemas.microsoft.com/office/drawing/2014/main" id="{A5448E55-6D94-474D-8596-DEBF394D844D}"/>
                  </a:ext>
                </a:extLst>
              </p:cNvPr>
              <p:cNvSpPr>
                <a:spLocks/>
              </p:cNvSpPr>
              <p:nvPr/>
            </p:nvSpPr>
            <p:spPr bwMode="auto">
              <a:xfrm>
                <a:off x="16384588" y="908051"/>
                <a:ext cx="44450" cy="17463"/>
              </a:xfrm>
              <a:custGeom>
                <a:avLst/>
                <a:gdLst>
                  <a:gd name="T0" fmla="*/ 4 w 28"/>
                  <a:gd name="T1" fmla="*/ 11 h 11"/>
                  <a:gd name="T2" fmla="*/ 4 w 28"/>
                  <a:gd name="T3" fmla="*/ 11 h 11"/>
                  <a:gd name="T4" fmla="*/ 24 w 28"/>
                  <a:gd name="T5" fmla="*/ 8 h 11"/>
                  <a:gd name="T6" fmla="*/ 27 w 28"/>
                  <a:gd name="T7" fmla="*/ 7 h 11"/>
                  <a:gd name="T8" fmla="*/ 28 w 28"/>
                  <a:gd name="T9" fmla="*/ 6 h 11"/>
                  <a:gd name="T10" fmla="*/ 28 w 28"/>
                  <a:gd name="T11" fmla="*/ 4 h 11"/>
                  <a:gd name="T12" fmla="*/ 27 w 28"/>
                  <a:gd name="T13" fmla="*/ 2 h 11"/>
                  <a:gd name="T14" fmla="*/ 26 w 28"/>
                  <a:gd name="T15" fmla="*/ 0 h 11"/>
                  <a:gd name="T16" fmla="*/ 23 w 28"/>
                  <a:gd name="T17" fmla="*/ 0 h 11"/>
                  <a:gd name="T18" fmla="*/ 3 w 28"/>
                  <a:gd name="T19" fmla="*/ 3 h 11"/>
                  <a:gd name="T20" fmla="*/ 1 w 28"/>
                  <a:gd name="T21" fmla="*/ 4 h 11"/>
                  <a:gd name="T22" fmla="*/ 0 w 28"/>
                  <a:gd name="T23" fmla="*/ 6 h 11"/>
                  <a:gd name="T24" fmla="*/ 0 w 28"/>
                  <a:gd name="T25" fmla="*/ 8 h 11"/>
                  <a:gd name="T26" fmla="*/ 0 w 28"/>
                  <a:gd name="T27" fmla="*/ 10 h 11"/>
                  <a:gd name="T28" fmla="*/ 1 w 28"/>
                  <a:gd name="T29" fmla="*/ 11 h 11"/>
                  <a:gd name="T30" fmla="*/ 4 w 28"/>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1">
                    <a:moveTo>
                      <a:pt x="4" y="11"/>
                    </a:moveTo>
                    <a:lnTo>
                      <a:pt x="4" y="11"/>
                    </a:lnTo>
                    <a:lnTo>
                      <a:pt x="24" y="8"/>
                    </a:lnTo>
                    <a:lnTo>
                      <a:pt x="27" y="7"/>
                    </a:lnTo>
                    <a:lnTo>
                      <a:pt x="28" y="6"/>
                    </a:lnTo>
                    <a:lnTo>
                      <a:pt x="28" y="4"/>
                    </a:lnTo>
                    <a:lnTo>
                      <a:pt x="27" y="2"/>
                    </a:lnTo>
                    <a:lnTo>
                      <a:pt x="26" y="0"/>
                    </a:lnTo>
                    <a:lnTo>
                      <a:pt x="23" y="0"/>
                    </a:lnTo>
                    <a:lnTo>
                      <a:pt x="3" y="3"/>
                    </a:lnTo>
                    <a:lnTo>
                      <a:pt x="1" y="4"/>
                    </a:lnTo>
                    <a:lnTo>
                      <a:pt x="0" y="6"/>
                    </a:lnTo>
                    <a:lnTo>
                      <a:pt x="0" y="8"/>
                    </a:lnTo>
                    <a:lnTo>
                      <a:pt x="0" y="10"/>
                    </a:lnTo>
                    <a:lnTo>
                      <a:pt x="1" y="11"/>
                    </a:lnTo>
                    <a:lnTo>
                      <a:pt x="4" y="11"/>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3" name="Freeform 858">
                <a:extLst>
                  <a:ext uri="{FF2B5EF4-FFF2-40B4-BE49-F238E27FC236}">
                    <a16:creationId xmlns:a16="http://schemas.microsoft.com/office/drawing/2014/main" id="{41AFAB51-154A-4A32-9762-428E216342A9}"/>
                  </a:ext>
                </a:extLst>
              </p:cNvPr>
              <p:cNvSpPr>
                <a:spLocks/>
              </p:cNvSpPr>
              <p:nvPr/>
            </p:nvSpPr>
            <p:spPr bwMode="auto">
              <a:xfrm>
                <a:off x="16441738" y="825501"/>
                <a:ext cx="31750" cy="31750"/>
              </a:xfrm>
              <a:custGeom>
                <a:avLst/>
                <a:gdLst>
                  <a:gd name="T0" fmla="*/ 16 w 20"/>
                  <a:gd name="T1" fmla="*/ 20 h 20"/>
                  <a:gd name="T2" fmla="*/ 18 w 20"/>
                  <a:gd name="T3" fmla="*/ 20 h 20"/>
                  <a:gd name="T4" fmla="*/ 19 w 20"/>
                  <a:gd name="T5" fmla="*/ 20 h 20"/>
                  <a:gd name="T6" fmla="*/ 20 w 20"/>
                  <a:gd name="T7" fmla="*/ 18 h 20"/>
                  <a:gd name="T8" fmla="*/ 20 w 20"/>
                  <a:gd name="T9" fmla="*/ 16 h 20"/>
                  <a:gd name="T10" fmla="*/ 19 w 20"/>
                  <a:gd name="T11" fmla="*/ 14 h 20"/>
                  <a:gd name="T12" fmla="*/ 7 w 20"/>
                  <a:gd name="T13" fmla="*/ 2 h 20"/>
                  <a:gd name="T14" fmla="*/ 6 w 20"/>
                  <a:gd name="T15" fmla="*/ 0 h 20"/>
                  <a:gd name="T16" fmla="*/ 3 w 20"/>
                  <a:gd name="T17" fmla="*/ 0 h 20"/>
                  <a:gd name="T18" fmla="*/ 2 w 20"/>
                  <a:gd name="T19" fmla="*/ 2 h 20"/>
                  <a:gd name="T20" fmla="*/ 0 w 20"/>
                  <a:gd name="T21" fmla="*/ 3 h 20"/>
                  <a:gd name="T22" fmla="*/ 0 w 20"/>
                  <a:gd name="T23" fmla="*/ 6 h 20"/>
                  <a:gd name="T24" fmla="*/ 2 w 20"/>
                  <a:gd name="T25" fmla="*/ 7 h 20"/>
                  <a:gd name="T26" fmla="*/ 14 w 20"/>
                  <a:gd name="T27" fmla="*/ 19 h 20"/>
                  <a:gd name="T28" fmla="*/ 15 w 20"/>
                  <a:gd name="T29" fmla="*/ 20 h 20"/>
                  <a:gd name="T30" fmla="*/ 16 w 20"/>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6" y="20"/>
                    </a:moveTo>
                    <a:lnTo>
                      <a:pt x="18" y="20"/>
                    </a:lnTo>
                    <a:lnTo>
                      <a:pt x="19" y="20"/>
                    </a:lnTo>
                    <a:lnTo>
                      <a:pt x="20" y="18"/>
                    </a:lnTo>
                    <a:lnTo>
                      <a:pt x="20" y="16"/>
                    </a:lnTo>
                    <a:lnTo>
                      <a:pt x="19" y="14"/>
                    </a:lnTo>
                    <a:lnTo>
                      <a:pt x="7" y="2"/>
                    </a:lnTo>
                    <a:lnTo>
                      <a:pt x="6" y="0"/>
                    </a:lnTo>
                    <a:lnTo>
                      <a:pt x="3" y="0"/>
                    </a:lnTo>
                    <a:lnTo>
                      <a:pt x="2" y="2"/>
                    </a:lnTo>
                    <a:lnTo>
                      <a:pt x="0" y="3"/>
                    </a:lnTo>
                    <a:lnTo>
                      <a:pt x="0" y="6"/>
                    </a:lnTo>
                    <a:lnTo>
                      <a:pt x="2" y="7"/>
                    </a:lnTo>
                    <a:lnTo>
                      <a:pt x="14" y="19"/>
                    </a:lnTo>
                    <a:lnTo>
                      <a:pt x="15" y="20"/>
                    </a:lnTo>
                    <a:lnTo>
                      <a:pt x="16" y="20"/>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4" name="Freeform 859">
                <a:extLst>
                  <a:ext uri="{FF2B5EF4-FFF2-40B4-BE49-F238E27FC236}">
                    <a16:creationId xmlns:a16="http://schemas.microsoft.com/office/drawing/2014/main" id="{05600347-C77C-455F-A583-439D1A0091F5}"/>
                  </a:ext>
                </a:extLst>
              </p:cNvPr>
              <p:cNvSpPr>
                <a:spLocks/>
              </p:cNvSpPr>
              <p:nvPr/>
            </p:nvSpPr>
            <p:spPr bwMode="auto">
              <a:xfrm>
                <a:off x="16275051" y="631826"/>
                <a:ext cx="88900" cy="185738"/>
              </a:xfrm>
              <a:custGeom>
                <a:avLst/>
                <a:gdLst>
                  <a:gd name="T0" fmla="*/ 53 w 56"/>
                  <a:gd name="T1" fmla="*/ 0 h 117"/>
                  <a:gd name="T2" fmla="*/ 49 w 56"/>
                  <a:gd name="T3" fmla="*/ 18 h 117"/>
                  <a:gd name="T4" fmla="*/ 45 w 56"/>
                  <a:gd name="T5" fmla="*/ 34 h 117"/>
                  <a:gd name="T6" fmla="*/ 40 w 56"/>
                  <a:gd name="T7" fmla="*/ 69 h 117"/>
                  <a:gd name="T8" fmla="*/ 42 w 56"/>
                  <a:gd name="T9" fmla="*/ 65 h 117"/>
                  <a:gd name="T10" fmla="*/ 25 w 56"/>
                  <a:gd name="T11" fmla="*/ 75 h 117"/>
                  <a:gd name="T12" fmla="*/ 16 w 56"/>
                  <a:gd name="T13" fmla="*/ 81 h 117"/>
                  <a:gd name="T14" fmla="*/ 8 w 56"/>
                  <a:gd name="T15" fmla="*/ 87 h 117"/>
                  <a:gd name="T16" fmla="*/ 0 w 56"/>
                  <a:gd name="T17" fmla="*/ 94 h 117"/>
                  <a:gd name="T18" fmla="*/ 8 w 56"/>
                  <a:gd name="T19" fmla="*/ 98 h 117"/>
                  <a:gd name="T20" fmla="*/ 32 w 56"/>
                  <a:gd name="T21" fmla="*/ 109 h 117"/>
                  <a:gd name="T22" fmla="*/ 44 w 56"/>
                  <a:gd name="T23" fmla="*/ 113 h 117"/>
                  <a:gd name="T24" fmla="*/ 49 w 56"/>
                  <a:gd name="T25" fmla="*/ 116 h 117"/>
                  <a:gd name="T26" fmla="*/ 56 w 56"/>
                  <a:gd name="T27" fmla="*/ 117 h 117"/>
                  <a:gd name="T28" fmla="*/ 50 w 56"/>
                  <a:gd name="T29" fmla="*/ 113 h 117"/>
                  <a:gd name="T30" fmla="*/ 45 w 56"/>
                  <a:gd name="T31" fmla="*/ 109 h 117"/>
                  <a:gd name="T32" fmla="*/ 36 w 56"/>
                  <a:gd name="T33" fmla="*/ 101 h 117"/>
                  <a:gd name="T34" fmla="*/ 25 w 56"/>
                  <a:gd name="T35" fmla="*/ 94 h 117"/>
                  <a:gd name="T36" fmla="*/ 14 w 56"/>
                  <a:gd name="T37" fmla="*/ 87 h 117"/>
                  <a:gd name="T38" fmla="*/ 14 w 56"/>
                  <a:gd name="T39" fmla="*/ 98 h 117"/>
                  <a:gd name="T40" fmla="*/ 24 w 56"/>
                  <a:gd name="T41" fmla="*/ 91 h 117"/>
                  <a:gd name="T42" fmla="*/ 32 w 56"/>
                  <a:gd name="T43" fmla="*/ 86 h 117"/>
                  <a:gd name="T44" fmla="*/ 49 w 56"/>
                  <a:gd name="T45" fmla="*/ 74 h 117"/>
                  <a:gd name="T46" fmla="*/ 50 w 56"/>
                  <a:gd name="T47" fmla="*/ 71 h 117"/>
                  <a:gd name="T48" fmla="*/ 52 w 56"/>
                  <a:gd name="T49" fmla="*/ 70 h 117"/>
                  <a:gd name="T50" fmla="*/ 53 w 56"/>
                  <a:gd name="T51" fmla="*/ 35 h 117"/>
                  <a:gd name="T52" fmla="*/ 53 w 56"/>
                  <a:gd name="T53" fmla="*/ 18 h 117"/>
                  <a:gd name="T54" fmla="*/ 53 w 56"/>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117">
                    <a:moveTo>
                      <a:pt x="53" y="0"/>
                    </a:moveTo>
                    <a:lnTo>
                      <a:pt x="49" y="18"/>
                    </a:lnTo>
                    <a:lnTo>
                      <a:pt x="45" y="34"/>
                    </a:lnTo>
                    <a:lnTo>
                      <a:pt x="40" y="69"/>
                    </a:lnTo>
                    <a:lnTo>
                      <a:pt x="42" y="65"/>
                    </a:lnTo>
                    <a:lnTo>
                      <a:pt x="25" y="75"/>
                    </a:lnTo>
                    <a:lnTo>
                      <a:pt x="16" y="81"/>
                    </a:lnTo>
                    <a:lnTo>
                      <a:pt x="8" y="87"/>
                    </a:lnTo>
                    <a:lnTo>
                      <a:pt x="0" y="94"/>
                    </a:lnTo>
                    <a:lnTo>
                      <a:pt x="8" y="98"/>
                    </a:lnTo>
                    <a:lnTo>
                      <a:pt x="32" y="109"/>
                    </a:lnTo>
                    <a:lnTo>
                      <a:pt x="44" y="113"/>
                    </a:lnTo>
                    <a:lnTo>
                      <a:pt x="49" y="116"/>
                    </a:lnTo>
                    <a:lnTo>
                      <a:pt x="56" y="117"/>
                    </a:lnTo>
                    <a:lnTo>
                      <a:pt x="50" y="113"/>
                    </a:lnTo>
                    <a:lnTo>
                      <a:pt x="45" y="109"/>
                    </a:lnTo>
                    <a:lnTo>
                      <a:pt x="36" y="101"/>
                    </a:lnTo>
                    <a:lnTo>
                      <a:pt x="25" y="94"/>
                    </a:lnTo>
                    <a:lnTo>
                      <a:pt x="14" y="87"/>
                    </a:lnTo>
                    <a:lnTo>
                      <a:pt x="14" y="98"/>
                    </a:lnTo>
                    <a:lnTo>
                      <a:pt x="24" y="91"/>
                    </a:lnTo>
                    <a:lnTo>
                      <a:pt x="32" y="86"/>
                    </a:lnTo>
                    <a:lnTo>
                      <a:pt x="49" y="74"/>
                    </a:lnTo>
                    <a:lnTo>
                      <a:pt x="50" y="71"/>
                    </a:lnTo>
                    <a:lnTo>
                      <a:pt x="52" y="70"/>
                    </a:lnTo>
                    <a:lnTo>
                      <a:pt x="53" y="35"/>
                    </a:lnTo>
                    <a:lnTo>
                      <a:pt x="53" y="18"/>
                    </a:lnTo>
                    <a:lnTo>
                      <a:pt x="53"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5" name="Freeform 860">
                <a:extLst>
                  <a:ext uri="{FF2B5EF4-FFF2-40B4-BE49-F238E27FC236}">
                    <a16:creationId xmlns:a16="http://schemas.microsoft.com/office/drawing/2014/main" id="{119512FA-E362-4495-AA6B-25CE348F18D9}"/>
                  </a:ext>
                </a:extLst>
              </p:cNvPr>
              <p:cNvSpPr>
                <a:spLocks/>
              </p:cNvSpPr>
              <p:nvPr/>
            </p:nvSpPr>
            <p:spPr bwMode="auto">
              <a:xfrm>
                <a:off x="16805276" y="930276"/>
                <a:ext cx="93663" cy="100013"/>
              </a:xfrm>
              <a:custGeom>
                <a:avLst/>
                <a:gdLst>
                  <a:gd name="T0" fmla="*/ 59 w 59"/>
                  <a:gd name="T1" fmla="*/ 13 h 63"/>
                  <a:gd name="T2" fmla="*/ 51 w 59"/>
                  <a:gd name="T3" fmla="*/ 27 h 63"/>
                  <a:gd name="T4" fmla="*/ 59 w 59"/>
                  <a:gd name="T5" fmla="*/ 47 h 63"/>
                  <a:gd name="T6" fmla="*/ 34 w 59"/>
                  <a:gd name="T7" fmla="*/ 63 h 63"/>
                  <a:gd name="T8" fmla="*/ 14 w 59"/>
                  <a:gd name="T9" fmla="*/ 36 h 63"/>
                  <a:gd name="T10" fmla="*/ 0 w 59"/>
                  <a:gd name="T11" fmla="*/ 0 h 63"/>
                  <a:gd name="T12" fmla="*/ 59 w 59"/>
                  <a:gd name="T13" fmla="*/ 13 h 63"/>
                </a:gdLst>
                <a:ahLst/>
                <a:cxnLst>
                  <a:cxn ang="0">
                    <a:pos x="T0" y="T1"/>
                  </a:cxn>
                  <a:cxn ang="0">
                    <a:pos x="T2" y="T3"/>
                  </a:cxn>
                  <a:cxn ang="0">
                    <a:pos x="T4" y="T5"/>
                  </a:cxn>
                  <a:cxn ang="0">
                    <a:pos x="T6" y="T7"/>
                  </a:cxn>
                  <a:cxn ang="0">
                    <a:pos x="T8" y="T9"/>
                  </a:cxn>
                  <a:cxn ang="0">
                    <a:pos x="T10" y="T11"/>
                  </a:cxn>
                  <a:cxn ang="0">
                    <a:pos x="T12" y="T13"/>
                  </a:cxn>
                </a:cxnLst>
                <a:rect l="0" t="0" r="r" b="b"/>
                <a:pathLst>
                  <a:path w="59" h="63">
                    <a:moveTo>
                      <a:pt x="59" y="13"/>
                    </a:moveTo>
                    <a:lnTo>
                      <a:pt x="51" y="27"/>
                    </a:lnTo>
                    <a:lnTo>
                      <a:pt x="59" y="47"/>
                    </a:lnTo>
                    <a:lnTo>
                      <a:pt x="34" y="63"/>
                    </a:lnTo>
                    <a:lnTo>
                      <a:pt x="14" y="36"/>
                    </a:lnTo>
                    <a:lnTo>
                      <a:pt x="0" y="0"/>
                    </a:lnTo>
                    <a:lnTo>
                      <a:pt x="59" y="1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6" name="Freeform 861">
                <a:extLst>
                  <a:ext uri="{FF2B5EF4-FFF2-40B4-BE49-F238E27FC236}">
                    <a16:creationId xmlns:a16="http://schemas.microsoft.com/office/drawing/2014/main" id="{D2599E0E-0557-48EF-ADAD-0E0F93511A9B}"/>
                  </a:ext>
                </a:extLst>
              </p:cNvPr>
              <p:cNvSpPr>
                <a:spLocks/>
              </p:cNvSpPr>
              <p:nvPr/>
            </p:nvSpPr>
            <p:spPr bwMode="auto">
              <a:xfrm>
                <a:off x="16597313" y="1019176"/>
                <a:ext cx="539750" cy="501650"/>
              </a:xfrm>
              <a:custGeom>
                <a:avLst/>
                <a:gdLst>
                  <a:gd name="T0" fmla="*/ 256 w 340"/>
                  <a:gd name="T1" fmla="*/ 316 h 316"/>
                  <a:gd name="T2" fmla="*/ 278 w 340"/>
                  <a:gd name="T3" fmla="*/ 313 h 316"/>
                  <a:gd name="T4" fmla="*/ 300 w 340"/>
                  <a:gd name="T5" fmla="*/ 307 h 316"/>
                  <a:gd name="T6" fmla="*/ 317 w 340"/>
                  <a:gd name="T7" fmla="*/ 294 h 316"/>
                  <a:gd name="T8" fmla="*/ 328 w 340"/>
                  <a:gd name="T9" fmla="*/ 281 h 316"/>
                  <a:gd name="T10" fmla="*/ 335 w 340"/>
                  <a:gd name="T11" fmla="*/ 265 h 316"/>
                  <a:gd name="T12" fmla="*/ 339 w 340"/>
                  <a:gd name="T13" fmla="*/ 250 h 316"/>
                  <a:gd name="T14" fmla="*/ 340 w 340"/>
                  <a:gd name="T15" fmla="*/ 236 h 316"/>
                  <a:gd name="T16" fmla="*/ 339 w 340"/>
                  <a:gd name="T17" fmla="*/ 222 h 316"/>
                  <a:gd name="T18" fmla="*/ 337 w 340"/>
                  <a:gd name="T19" fmla="*/ 212 h 316"/>
                  <a:gd name="T20" fmla="*/ 323 w 340"/>
                  <a:gd name="T21" fmla="*/ 165 h 316"/>
                  <a:gd name="T22" fmla="*/ 304 w 340"/>
                  <a:gd name="T23" fmla="*/ 118 h 316"/>
                  <a:gd name="T24" fmla="*/ 281 w 340"/>
                  <a:gd name="T25" fmla="*/ 75 h 316"/>
                  <a:gd name="T26" fmla="*/ 257 w 340"/>
                  <a:gd name="T27" fmla="*/ 35 h 316"/>
                  <a:gd name="T28" fmla="*/ 233 w 340"/>
                  <a:gd name="T29" fmla="*/ 0 h 316"/>
                  <a:gd name="T30" fmla="*/ 169 w 340"/>
                  <a:gd name="T31" fmla="*/ 46 h 316"/>
                  <a:gd name="T32" fmla="*/ 185 w 340"/>
                  <a:gd name="T33" fmla="*/ 68 h 316"/>
                  <a:gd name="T34" fmla="*/ 202 w 340"/>
                  <a:gd name="T35" fmla="*/ 95 h 316"/>
                  <a:gd name="T36" fmla="*/ 220 w 340"/>
                  <a:gd name="T37" fmla="*/ 126 h 316"/>
                  <a:gd name="T38" fmla="*/ 236 w 340"/>
                  <a:gd name="T39" fmla="*/ 158 h 316"/>
                  <a:gd name="T40" fmla="*/ 250 w 340"/>
                  <a:gd name="T41" fmla="*/ 193 h 316"/>
                  <a:gd name="T42" fmla="*/ 260 w 340"/>
                  <a:gd name="T43" fmla="*/ 229 h 316"/>
                  <a:gd name="T44" fmla="*/ 261 w 340"/>
                  <a:gd name="T45" fmla="*/ 233 h 316"/>
                  <a:gd name="T46" fmla="*/ 261 w 340"/>
                  <a:gd name="T47" fmla="*/ 237 h 316"/>
                  <a:gd name="T48" fmla="*/ 253 w 340"/>
                  <a:gd name="T49" fmla="*/ 237 h 316"/>
                  <a:gd name="T50" fmla="*/ 240 w 340"/>
                  <a:gd name="T51" fmla="*/ 236 h 316"/>
                  <a:gd name="T52" fmla="*/ 224 w 340"/>
                  <a:gd name="T53" fmla="*/ 232 h 316"/>
                  <a:gd name="T54" fmla="*/ 203 w 340"/>
                  <a:gd name="T55" fmla="*/ 224 h 316"/>
                  <a:gd name="T56" fmla="*/ 179 w 340"/>
                  <a:gd name="T57" fmla="*/ 213 h 316"/>
                  <a:gd name="T58" fmla="*/ 145 w 340"/>
                  <a:gd name="T59" fmla="*/ 195 h 316"/>
                  <a:gd name="T60" fmla="*/ 112 w 340"/>
                  <a:gd name="T61" fmla="*/ 174 h 316"/>
                  <a:gd name="T62" fmla="*/ 84 w 340"/>
                  <a:gd name="T63" fmla="*/ 150 h 316"/>
                  <a:gd name="T64" fmla="*/ 60 w 340"/>
                  <a:gd name="T65" fmla="*/ 126 h 316"/>
                  <a:gd name="T66" fmla="*/ 0 w 340"/>
                  <a:gd name="T67" fmla="*/ 178 h 316"/>
                  <a:gd name="T68" fmla="*/ 31 w 340"/>
                  <a:gd name="T69" fmla="*/ 207 h 316"/>
                  <a:gd name="T70" fmla="*/ 66 w 340"/>
                  <a:gd name="T71" fmla="*/ 237 h 316"/>
                  <a:gd name="T72" fmla="*/ 104 w 340"/>
                  <a:gd name="T73" fmla="*/ 262 h 316"/>
                  <a:gd name="T74" fmla="*/ 146 w 340"/>
                  <a:gd name="T75" fmla="*/ 285 h 316"/>
                  <a:gd name="T76" fmla="*/ 171 w 340"/>
                  <a:gd name="T77" fmla="*/ 296 h 316"/>
                  <a:gd name="T78" fmla="*/ 199 w 340"/>
                  <a:gd name="T79" fmla="*/ 307 h 316"/>
                  <a:gd name="T80" fmla="*/ 228 w 340"/>
                  <a:gd name="T81" fmla="*/ 313 h 316"/>
                  <a:gd name="T82" fmla="*/ 256 w 340"/>
                  <a:gd name="T8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16">
                    <a:moveTo>
                      <a:pt x="256" y="316"/>
                    </a:moveTo>
                    <a:lnTo>
                      <a:pt x="278" y="313"/>
                    </a:lnTo>
                    <a:lnTo>
                      <a:pt x="300" y="307"/>
                    </a:lnTo>
                    <a:lnTo>
                      <a:pt x="317" y="294"/>
                    </a:lnTo>
                    <a:lnTo>
                      <a:pt x="328" y="281"/>
                    </a:lnTo>
                    <a:lnTo>
                      <a:pt x="335" y="265"/>
                    </a:lnTo>
                    <a:lnTo>
                      <a:pt x="339" y="250"/>
                    </a:lnTo>
                    <a:lnTo>
                      <a:pt x="340" y="236"/>
                    </a:lnTo>
                    <a:lnTo>
                      <a:pt x="339" y="222"/>
                    </a:lnTo>
                    <a:lnTo>
                      <a:pt x="337" y="212"/>
                    </a:lnTo>
                    <a:lnTo>
                      <a:pt x="323" y="165"/>
                    </a:lnTo>
                    <a:lnTo>
                      <a:pt x="304" y="118"/>
                    </a:lnTo>
                    <a:lnTo>
                      <a:pt x="281" y="75"/>
                    </a:lnTo>
                    <a:lnTo>
                      <a:pt x="257" y="35"/>
                    </a:lnTo>
                    <a:lnTo>
                      <a:pt x="233" y="0"/>
                    </a:lnTo>
                    <a:lnTo>
                      <a:pt x="169" y="46"/>
                    </a:lnTo>
                    <a:lnTo>
                      <a:pt x="185" y="68"/>
                    </a:lnTo>
                    <a:lnTo>
                      <a:pt x="202" y="95"/>
                    </a:lnTo>
                    <a:lnTo>
                      <a:pt x="220" y="126"/>
                    </a:lnTo>
                    <a:lnTo>
                      <a:pt x="236" y="158"/>
                    </a:lnTo>
                    <a:lnTo>
                      <a:pt x="250" y="193"/>
                    </a:lnTo>
                    <a:lnTo>
                      <a:pt x="260" y="229"/>
                    </a:lnTo>
                    <a:lnTo>
                      <a:pt x="261" y="233"/>
                    </a:lnTo>
                    <a:lnTo>
                      <a:pt x="261" y="237"/>
                    </a:lnTo>
                    <a:lnTo>
                      <a:pt x="253" y="237"/>
                    </a:lnTo>
                    <a:lnTo>
                      <a:pt x="240" y="236"/>
                    </a:lnTo>
                    <a:lnTo>
                      <a:pt x="224" y="232"/>
                    </a:lnTo>
                    <a:lnTo>
                      <a:pt x="203" y="224"/>
                    </a:lnTo>
                    <a:lnTo>
                      <a:pt x="179" y="213"/>
                    </a:lnTo>
                    <a:lnTo>
                      <a:pt x="145" y="195"/>
                    </a:lnTo>
                    <a:lnTo>
                      <a:pt x="112" y="174"/>
                    </a:lnTo>
                    <a:lnTo>
                      <a:pt x="84" y="150"/>
                    </a:lnTo>
                    <a:lnTo>
                      <a:pt x="60" y="126"/>
                    </a:lnTo>
                    <a:lnTo>
                      <a:pt x="0" y="178"/>
                    </a:lnTo>
                    <a:lnTo>
                      <a:pt x="31" y="207"/>
                    </a:lnTo>
                    <a:lnTo>
                      <a:pt x="66" y="237"/>
                    </a:lnTo>
                    <a:lnTo>
                      <a:pt x="104" y="262"/>
                    </a:lnTo>
                    <a:lnTo>
                      <a:pt x="146" y="285"/>
                    </a:lnTo>
                    <a:lnTo>
                      <a:pt x="171" y="296"/>
                    </a:lnTo>
                    <a:lnTo>
                      <a:pt x="199" y="307"/>
                    </a:lnTo>
                    <a:lnTo>
                      <a:pt x="228" y="313"/>
                    </a:lnTo>
                    <a:lnTo>
                      <a:pt x="256" y="316"/>
                    </a:lnTo>
                    <a:close/>
                  </a:path>
                </a:pathLst>
              </a:custGeom>
              <a:pattFill prst="plaid">
                <a:fgClr>
                  <a:schemeClr val="accent6">
                    <a:lumMod val="75000"/>
                  </a:schemeClr>
                </a:fgClr>
                <a:bgClr>
                  <a:schemeClr val="accent6">
                    <a:lumMod val="60000"/>
                    <a:lumOff val="40000"/>
                  </a:schemeClr>
                </a:bgClr>
              </a:patt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7" name="Freeform 862">
                <a:extLst>
                  <a:ext uri="{FF2B5EF4-FFF2-40B4-BE49-F238E27FC236}">
                    <a16:creationId xmlns:a16="http://schemas.microsoft.com/office/drawing/2014/main" id="{D3170F69-B048-4D52-AD60-D9FCAD3FB42C}"/>
                  </a:ext>
                </a:extLst>
              </p:cNvPr>
              <p:cNvSpPr>
                <a:spLocks/>
              </p:cNvSpPr>
              <p:nvPr/>
            </p:nvSpPr>
            <p:spPr bwMode="auto">
              <a:xfrm>
                <a:off x="16840201" y="969963"/>
                <a:ext cx="109538" cy="111125"/>
              </a:xfrm>
              <a:custGeom>
                <a:avLst/>
                <a:gdLst>
                  <a:gd name="T0" fmla="*/ 26 w 69"/>
                  <a:gd name="T1" fmla="*/ 70 h 70"/>
                  <a:gd name="T2" fmla="*/ 69 w 69"/>
                  <a:gd name="T3" fmla="*/ 39 h 70"/>
                  <a:gd name="T4" fmla="*/ 57 w 69"/>
                  <a:gd name="T5" fmla="*/ 23 h 70"/>
                  <a:gd name="T6" fmla="*/ 48 w 69"/>
                  <a:gd name="T7" fmla="*/ 11 h 70"/>
                  <a:gd name="T8" fmla="*/ 42 w 69"/>
                  <a:gd name="T9" fmla="*/ 3 h 70"/>
                  <a:gd name="T10" fmla="*/ 40 w 69"/>
                  <a:gd name="T11" fmla="*/ 0 h 70"/>
                  <a:gd name="T12" fmla="*/ 0 w 69"/>
                  <a:gd name="T13" fmla="*/ 35 h 70"/>
                  <a:gd name="T14" fmla="*/ 20 w 69"/>
                  <a:gd name="T15" fmla="*/ 18 h 70"/>
                  <a:gd name="T16" fmla="*/ 0 w 69"/>
                  <a:gd name="T17" fmla="*/ 35 h 70"/>
                  <a:gd name="T18" fmla="*/ 2 w 69"/>
                  <a:gd name="T19" fmla="*/ 36 h 70"/>
                  <a:gd name="T20" fmla="*/ 8 w 69"/>
                  <a:gd name="T21" fmla="*/ 44 h 70"/>
                  <a:gd name="T22" fmla="*/ 16 w 69"/>
                  <a:gd name="T23" fmla="*/ 55 h 70"/>
                  <a:gd name="T24" fmla="*/ 26 w 69"/>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70">
                    <a:moveTo>
                      <a:pt x="26" y="70"/>
                    </a:moveTo>
                    <a:lnTo>
                      <a:pt x="69" y="39"/>
                    </a:lnTo>
                    <a:lnTo>
                      <a:pt x="57" y="23"/>
                    </a:lnTo>
                    <a:lnTo>
                      <a:pt x="48" y="11"/>
                    </a:lnTo>
                    <a:lnTo>
                      <a:pt x="42" y="3"/>
                    </a:lnTo>
                    <a:lnTo>
                      <a:pt x="40" y="0"/>
                    </a:lnTo>
                    <a:lnTo>
                      <a:pt x="0" y="35"/>
                    </a:lnTo>
                    <a:lnTo>
                      <a:pt x="20" y="18"/>
                    </a:lnTo>
                    <a:lnTo>
                      <a:pt x="0" y="35"/>
                    </a:lnTo>
                    <a:lnTo>
                      <a:pt x="2" y="36"/>
                    </a:lnTo>
                    <a:lnTo>
                      <a:pt x="8" y="44"/>
                    </a:lnTo>
                    <a:lnTo>
                      <a:pt x="16" y="55"/>
                    </a:lnTo>
                    <a:lnTo>
                      <a:pt x="26" y="70"/>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8" name="Freeform 863">
                <a:extLst>
                  <a:ext uri="{FF2B5EF4-FFF2-40B4-BE49-F238E27FC236}">
                    <a16:creationId xmlns:a16="http://schemas.microsoft.com/office/drawing/2014/main" id="{FD75C9B3-BADC-4613-983F-4553FC4DD637}"/>
                  </a:ext>
                </a:extLst>
              </p:cNvPr>
              <p:cNvSpPr>
                <a:spLocks/>
              </p:cNvSpPr>
              <p:nvPr/>
            </p:nvSpPr>
            <p:spPr bwMode="auto">
              <a:xfrm>
                <a:off x="16703676" y="760413"/>
                <a:ext cx="36513" cy="93663"/>
              </a:xfrm>
              <a:custGeom>
                <a:avLst/>
                <a:gdLst>
                  <a:gd name="T0" fmla="*/ 4 w 23"/>
                  <a:gd name="T1" fmla="*/ 59 h 59"/>
                  <a:gd name="T2" fmla="*/ 3 w 23"/>
                  <a:gd name="T3" fmla="*/ 56 h 59"/>
                  <a:gd name="T4" fmla="*/ 1 w 23"/>
                  <a:gd name="T5" fmla="*/ 48 h 59"/>
                  <a:gd name="T6" fmla="*/ 0 w 23"/>
                  <a:gd name="T7" fmla="*/ 36 h 59"/>
                  <a:gd name="T8" fmla="*/ 0 w 23"/>
                  <a:gd name="T9" fmla="*/ 24 h 59"/>
                  <a:gd name="T10" fmla="*/ 3 w 23"/>
                  <a:gd name="T11" fmla="*/ 12 h 59"/>
                  <a:gd name="T12" fmla="*/ 7 w 23"/>
                  <a:gd name="T13" fmla="*/ 2 h 59"/>
                  <a:gd name="T14" fmla="*/ 12 w 23"/>
                  <a:gd name="T15" fmla="*/ 0 h 59"/>
                  <a:gd name="T16" fmla="*/ 16 w 23"/>
                  <a:gd name="T17" fmla="*/ 2 h 59"/>
                  <a:gd name="T18" fmla="*/ 19 w 23"/>
                  <a:gd name="T19" fmla="*/ 9 h 59"/>
                  <a:gd name="T20" fmla="*/ 21 w 23"/>
                  <a:gd name="T21" fmla="*/ 19 h 59"/>
                  <a:gd name="T22" fmla="*/ 23 w 23"/>
                  <a:gd name="T23" fmla="*/ 27 h 59"/>
                  <a:gd name="T24" fmla="*/ 23 w 23"/>
                  <a:gd name="T25" fmla="*/ 33 h 59"/>
                  <a:gd name="T26" fmla="*/ 23 w 23"/>
                  <a:gd name="T27" fmla="*/ 36 h 59"/>
                  <a:gd name="T28" fmla="*/ 4 w 23"/>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9">
                    <a:moveTo>
                      <a:pt x="4" y="59"/>
                    </a:moveTo>
                    <a:lnTo>
                      <a:pt x="3" y="56"/>
                    </a:lnTo>
                    <a:lnTo>
                      <a:pt x="1" y="48"/>
                    </a:lnTo>
                    <a:lnTo>
                      <a:pt x="0" y="36"/>
                    </a:lnTo>
                    <a:lnTo>
                      <a:pt x="0" y="24"/>
                    </a:lnTo>
                    <a:lnTo>
                      <a:pt x="3" y="12"/>
                    </a:lnTo>
                    <a:lnTo>
                      <a:pt x="7" y="2"/>
                    </a:lnTo>
                    <a:lnTo>
                      <a:pt x="12" y="0"/>
                    </a:lnTo>
                    <a:lnTo>
                      <a:pt x="16" y="2"/>
                    </a:lnTo>
                    <a:lnTo>
                      <a:pt x="19" y="9"/>
                    </a:lnTo>
                    <a:lnTo>
                      <a:pt x="21" y="19"/>
                    </a:lnTo>
                    <a:lnTo>
                      <a:pt x="23" y="27"/>
                    </a:lnTo>
                    <a:lnTo>
                      <a:pt x="23" y="33"/>
                    </a:lnTo>
                    <a:lnTo>
                      <a:pt x="23" y="36"/>
                    </a:lnTo>
                    <a:lnTo>
                      <a:pt x="4" y="5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69" name="Freeform 864">
                <a:extLst>
                  <a:ext uri="{FF2B5EF4-FFF2-40B4-BE49-F238E27FC236}">
                    <a16:creationId xmlns:a16="http://schemas.microsoft.com/office/drawing/2014/main" id="{4C6AA0F0-2E2D-4BDF-A72E-DC8C5AAE6F76}"/>
                  </a:ext>
                </a:extLst>
              </p:cNvPr>
              <p:cNvSpPr>
                <a:spLocks/>
              </p:cNvSpPr>
              <p:nvPr/>
            </p:nvSpPr>
            <p:spPr bwMode="auto">
              <a:xfrm>
                <a:off x="16663988" y="623888"/>
                <a:ext cx="333375" cy="441325"/>
              </a:xfrm>
              <a:custGeom>
                <a:avLst/>
                <a:gdLst>
                  <a:gd name="T0" fmla="*/ 109 w 210"/>
                  <a:gd name="T1" fmla="*/ 266 h 278"/>
                  <a:gd name="T2" fmla="*/ 103 w 210"/>
                  <a:gd name="T3" fmla="*/ 274 h 278"/>
                  <a:gd name="T4" fmla="*/ 93 w 210"/>
                  <a:gd name="T5" fmla="*/ 278 h 278"/>
                  <a:gd name="T6" fmla="*/ 82 w 210"/>
                  <a:gd name="T7" fmla="*/ 277 h 278"/>
                  <a:gd name="T8" fmla="*/ 10 w 210"/>
                  <a:gd name="T9" fmla="*/ 241 h 278"/>
                  <a:gd name="T10" fmla="*/ 2 w 210"/>
                  <a:gd name="T11" fmla="*/ 234 h 278"/>
                  <a:gd name="T12" fmla="*/ 0 w 210"/>
                  <a:gd name="T13" fmla="*/ 225 h 278"/>
                  <a:gd name="T14" fmla="*/ 2 w 210"/>
                  <a:gd name="T15" fmla="*/ 214 h 278"/>
                  <a:gd name="T16" fmla="*/ 100 w 210"/>
                  <a:gd name="T17" fmla="*/ 12 h 278"/>
                  <a:gd name="T18" fmla="*/ 107 w 210"/>
                  <a:gd name="T19" fmla="*/ 4 h 278"/>
                  <a:gd name="T20" fmla="*/ 116 w 210"/>
                  <a:gd name="T21" fmla="*/ 0 h 278"/>
                  <a:gd name="T22" fmla="*/ 127 w 210"/>
                  <a:gd name="T23" fmla="*/ 3 h 278"/>
                  <a:gd name="T24" fmla="*/ 199 w 210"/>
                  <a:gd name="T25" fmla="*/ 38 h 278"/>
                  <a:gd name="T26" fmla="*/ 207 w 210"/>
                  <a:gd name="T27" fmla="*/ 44 h 278"/>
                  <a:gd name="T28" fmla="*/ 210 w 210"/>
                  <a:gd name="T29" fmla="*/ 55 h 278"/>
                  <a:gd name="T30" fmla="*/ 207 w 210"/>
                  <a:gd name="T31" fmla="*/ 64 h 278"/>
                  <a:gd name="T32" fmla="*/ 109 w 210"/>
                  <a:gd name="T33" fmla="*/ 26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8">
                    <a:moveTo>
                      <a:pt x="109" y="266"/>
                    </a:moveTo>
                    <a:lnTo>
                      <a:pt x="103" y="274"/>
                    </a:lnTo>
                    <a:lnTo>
                      <a:pt x="93" y="278"/>
                    </a:lnTo>
                    <a:lnTo>
                      <a:pt x="82" y="277"/>
                    </a:lnTo>
                    <a:lnTo>
                      <a:pt x="10" y="241"/>
                    </a:lnTo>
                    <a:lnTo>
                      <a:pt x="2" y="234"/>
                    </a:lnTo>
                    <a:lnTo>
                      <a:pt x="0" y="225"/>
                    </a:lnTo>
                    <a:lnTo>
                      <a:pt x="2" y="214"/>
                    </a:lnTo>
                    <a:lnTo>
                      <a:pt x="100" y="12"/>
                    </a:lnTo>
                    <a:lnTo>
                      <a:pt x="107" y="4"/>
                    </a:lnTo>
                    <a:lnTo>
                      <a:pt x="116" y="0"/>
                    </a:lnTo>
                    <a:lnTo>
                      <a:pt x="127" y="3"/>
                    </a:lnTo>
                    <a:lnTo>
                      <a:pt x="199" y="38"/>
                    </a:lnTo>
                    <a:lnTo>
                      <a:pt x="207" y="44"/>
                    </a:lnTo>
                    <a:lnTo>
                      <a:pt x="210" y="55"/>
                    </a:lnTo>
                    <a:lnTo>
                      <a:pt x="207" y="64"/>
                    </a:lnTo>
                    <a:lnTo>
                      <a:pt x="109" y="26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0" name="Freeform 865">
                <a:extLst>
                  <a:ext uri="{FF2B5EF4-FFF2-40B4-BE49-F238E27FC236}">
                    <a16:creationId xmlns:a16="http://schemas.microsoft.com/office/drawing/2014/main" id="{3E82CBAA-477E-4BB0-B629-4D60E0939F53}"/>
                  </a:ext>
                </a:extLst>
              </p:cNvPr>
              <p:cNvSpPr>
                <a:spLocks/>
              </p:cNvSpPr>
              <p:nvPr/>
            </p:nvSpPr>
            <p:spPr bwMode="auto">
              <a:xfrm>
                <a:off x="16648113" y="617538"/>
                <a:ext cx="333375" cy="439738"/>
              </a:xfrm>
              <a:custGeom>
                <a:avLst/>
                <a:gdLst>
                  <a:gd name="T0" fmla="*/ 110 w 210"/>
                  <a:gd name="T1" fmla="*/ 265 h 277"/>
                  <a:gd name="T2" fmla="*/ 103 w 210"/>
                  <a:gd name="T3" fmla="*/ 274 h 277"/>
                  <a:gd name="T4" fmla="*/ 92 w 210"/>
                  <a:gd name="T5" fmla="*/ 277 h 277"/>
                  <a:gd name="T6" fmla="*/ 83 w 210"/>
                  <a:gd name="T7" fmla="*/ 276 h 277"/>
                  <a:gd name="T8" fmla="*/ 11 w 210"/>
                  <a:gd name="T9" fmla="*/ 241 h 277"/>
                  <a:gd name="T10" fmla="*/ 3 w 210"/>
                  <a:gd name="T11" fmla="*/ 234 h 277"/>
                  <a:gd name="T12" fmla="*/ 0 w 210"/>
                  <a:gd name="T13" fmla="*/ 224 h 277"/>
                  <a:gd name="T14" fmla="*/ 1 w 210"/>
                  <a:gd name="T15" fmla="*/ 213 h 277"/>
                  <a:gd name="T16" fmla="*/ 101 w 210"/>
                  <a:gd name="T17" fmla="*/ 12 h 277"/>
                  <a:gd name="T18" fmla="*/ 107 w 210"/>
                  <a:gd name="T19" fmla="*/ 4 h 277"/>
                  <a:gd name="T20" fmla="*/ 117 w 210"/>
                  <a:gd name="T21" fmla="*/ 0 h 277"/>
                  <a:gd name="T22" fmla="*/ 127 w 210"/>
                  <a:gd name="T23" fmla="*/ 1 h 277"/>
                  <a:gd name="T24" fmla="*/ 200 w 210"/>
                  <a:gd name="T25" fmla="*/ 38 h 277"/>
                  <a:gd name="T26" fmla="*/ 206 w 210"/>
                  <a:gd name="T27" fmla="*/ 44 h 277"/>
                  <a:gd name="T28" fmla="*/ 210 w 210"/>
                  <a:gd name="T29" fmla="*/ 54 h 277"/>
                  <a:gd name="T30" fmla="*/ 208 w 210"/>
                  <a:gd name="T31" fmla="*/ 64 h 277"/>
                  <a:gd name="T32" fmla="*/ 110 w 210"/>
                  <a:gd name="T33" fmla="*/ 2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7">
                    <a:moveTo>
                      <a:pt x="110" y="265"/>
                    </a:moveTo>
                    <a:lnTo>
                      <a:pt x="103" y="274"/>
                    </a:lnTo>
                    <a:lnTo>
                      <a:pt x="92" y="277"/>
                    </a:lnTo>
                    <a:lnTo>
                      <a:pt x="83" y="276"/>
                    </a:lnTo>
                    <a:lnTo>
                      <a:pt x="11" y="241"/>
                    </a:lnTo>
                    <a:lnTo>
                      <a:pt x="3" y="234"/>
                    </a:lnTo>
                    <a:lnTo>
                      <a:pt x="0" y="224"/>
                    </a:lnTo>
                    <a:lnTo>
                      <a:pt x="1" y="213"/>
                    </a:lnTo>
                    <a:lnTo>
                      <a:pt x="101" y="12"/>
                    </a:lnTo>
                    <a:lnTo>
                      <a:pt x="107" y="4"/>
                    </a:lnTo>
                    <a:lnTo>
                      <a:pt x="117" y="0"/>
                    </a:lnTo>
                    <a:lnTo>
                      <a:pt x="127" y="1"/>
                    </a:lnTo>
                    <a:lnTo>
                      <a:pt x="200" y="38"/>
                    </a:lnTo>
                    <a:lnTo>
                      <a:pt x="206" y="44"/>
                    </a:lnTo>
                    <a:lnTo>
                      <a:pt x="210" y="54"/>
                    </a:lnTo>
                    <a:lnTo>
                      <a:pt x="208" y="64"/>
                    </a:lnTo>
                    <a:lnTo>
                      <a:pt x="110" y="265"/>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1" name="Freeform 866">
                <a:extLst>
                  <a:ext uri="{FF2B5EF4-FFF2-40B4-BE49-F238E27FC236}">
                    <a16:creationId xmlns:a16="http://schemas.microsoft.com/office/drawing/2014/main" id="{23EEBA4D-A678-41C3-B743-9ADF517D681B}"/>
                  </a:ext>
                </a:extLst>
              </p:cNvPr>
              <p:cNvSpPr>
                <a:spLocks/>
              </p:cNvSpPr>
              <p:nvPr/>
            </p:nvSpPr>
            <p:spPr bwMode="auto">
              <a:xfrm>
                <a:off x="16686213" y="723901"/>
                <a:ext cx="266700" cy="274638"/>
              </a:xfrm>
              <a:custGeom>
                <a:avLst/>
                <a:gdLst>
                  <a:gd name="T0" fmla="*/ 0 w 168"/>
                  <a:gd name="T1" fmla="*/ 131 h 173"/>
                  <a:gd name="T2" fmla="*/ 85 w 168"/>
                  <a:gd name="T3" fmla="*/ 173 h 173"/>
                  <a:gd name="T4" fmla="*/ 168 w 168"/>
                  <a:gd name="T5" fmla="*/ 0 h 173"/>
                  <a:gd name="T6" fmla="*/ 0 w 168"/>
                  <a:gd name="T7" fmla="*/ 131 h 173"/>
                </a:gdLst>
                <a:ahLst/>
                <a:cxnLst>
                  <a:cxn ang="0">
                    <a:pos x="T0" y="T1"/>
                  </a:cxn>
                  <a:cxn ang="0">
                    <a:pos x="T2" y="T3"/>
                  </a:cxn>
                  <a:cxn ang="0">
                    <a:pos x="T4" y="T5"/>
                  </a:cxn>
                  <a:cxn ang="0">
                    <a:pos x="T6" y="T7"/>
                  </a:cxn>
                </a:cxnLst>
                <a:rect l="0" t="0" r="r" b="b"/>
                <a:pathLst>
                  <a:path w="168" h="173">
                    <a:moveTo>
                      <a:pt x="0" y="131"/>
                    </a:moveTo>
                    <a:lnTo>
                      <a:pt x="85" y="173"/>
                    </a:lnTo>
                    <a:lnTo>
                      <a:pt x="168" y="0"/>
                    </a:lnTo>
                    <a:lnTo>
                      <a:pt x="0" y="131"/>
                    </a:lnTo>
                    <a:close/>
                  </a:path>
                </a:pathLst>
              </a:custGeom>
              <a:solidFill>
                <a:srgbClr val="808080"/>
              </a:solidFill>
              <a:ln w="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2" name="Freeform 867">
                <a:extLst>
                  <a:ext uri="{FF2B5EF4-FFF2-40B4-BE49-F238E27FC236}">
                    <a16:creationId xmlns:a16="http://schemas.microsoft.com/office/drawing/2014/main" id="{BEF7E514-9751-45F6-9A5C-D2E673621110}"/>
                  </a:ext>
                </a:extLst>
              </p:cNvPr>
              <p:cNvSpPr>
                <a:spLocks/>
              </p:cNvSpPr>
              <p:nvPr/>
            </p:nvSpPr>
            <p:spPr bwMode="auto">
              <a:xfrm>
                <a:off x="16686213" y="658813"/>
                <a:ext cx="266700" cy="273050"/>
              </a:xfrm>
              <a:custGeom>
                <a:avLst/>
                <a:gdLst>
                  <a:gd name="T0" fmla="*/ 83 w 168"/>
                  <a:gd name="T1" fmla="*/ 0 h 172"/>
                  <a:gd name="T2" fmla="*/ 0 w 168"/>
                  <a:gd name="T3" fmla="*/ 172 h 172"/>
                  <a:gd name="T4" fmla="*/ 168 w 168"/>
                  <a:gd name="T5" fmla="*/ 41 h 172"/>
                  <a:gd name="T6" fmla="*/ 83 w 168"/>
                  <a:gd name="T7" fmla="*/ 0 h 172"/>
                </a:gdLst>
                <a:ahLst/>
                <a:cxnLst>
                  <a:cxn ang="0">
                    <a:pos x="T0" y="T1"/>
                  </a:cxn>
                  <a:cxn ang="0">
                    <a:pos x="T2" y="T3"/>
                  </a:cxn>
                  <a:cxn ang="0">
                    <a:pos x="T4" y="T5"/>
                  </a:cxn>
                  <a:cxn ang="0">
                    <a:pos x="T6" y="T7"/>
                  </a:cxn>
                </a:cxnLst>
                <a:rect l="0" t="0" r="r" b="b"/>
                <a:pathLst>
                  <a:path w="168" h="172">
                    <a:moveTo>
                      <a:pt x="83" y="0"/>
                    </a:moveTo>
                    <a:lnTo>
                      <a:pt x="0" y="172"/>
                    </a:lnTo>
                    <a:lnTo>
                      <a:pt x="168" y="41"/>
                    </a:lnTo>
                    <a:lnTo>
                      <a:pt x="83" y="0"/>
                    </a:lnTo>
                    <a:close/>
                  </a:path>
                </a:pathLst>
              </a:custGeom>
              <a:solidFill>
                <a:srgbClr val="909090"/>
              </a:solidFill>
              <a:ln w="0">
                <a:solidFill>
                  <a:srgbClr val="90909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3" name="Freeform 868">
                <a:extLst>
                  <a:ext uri="{FF2B5EF4-FFF2-40B4-BE49-F238E27FC236}">
                    <a16:creationId xmlns:a16="http://schemas.microsoft.com/office/drawing/2014/main" id="{CA37F275-24EE-44AE-BBE0-010AB25D42D0}"/>
                  </a:ext>
                </a:extLst>
              </p:cNvPr>
              <p:cNvSpPr>
                <a:spLocks/>
              </p:cNvSpPr>
              <p:nvPr/>
            </p:nvSpPr>
            <p:spPr bwMode="auto">
              <a:xfrm>
                <a:off x="16705263" y="976313"/>
                <a:ext cx="50800" cy="34925"/>
              </a:xfrm>
              <a:custGeom>
                <a:avLst/>
                <a:gdLst>
                  <a:gd name="T0" fmla="*/ 27 w 32"/>
                  <a:gd name="T1" fmla="*/ 22 h 22"/>
                  <a:gd name="T2" fmla="*/ 0 w 32"/>
                  <a:gd name="T3" fmla="*/ 8 h 22"/>
                  <a:gd name="T4" fmla="*/ 6 w 32"/>
                  <a:gd name="T5" fmla="*/ 0 h 22"/>
                  <a:gd name="T6" fmla="*/ 32 w 32"/>
                  <a:gd name="T7" fmla="*/ 14 h 22"/>
                  <a:gd name="T8" fmla="*/ 27 w 32"/>
                  <a:gd name="T9" fmla="*/ 22 h 22"/>
                </a:gdLst>
                <a:ahLst/>
                <a:cxnLst>
                  <a:cxn ang="0">
                    <a:pos x="T0" y="T1"/>
                  </a:cxn>
                  <a:cxn ang="0">
                    <a:pos x="T2" y="T3"/>
                  </a:cxn>
                  <a:cxn ang="0">
                    <a:pos x="T4" y="T5"/>
                  </a:cxn>
                  <a:cxn ang="0">
                    <a:pos x="T6" y="T7"/>
                  </a:cxn>
                  <a:cxn ang="0">
                    <a:pos x="T8" y="T9"/>
                  </a:cxn>
                </a:cxnLst>
                <a:rect l="0" t="0" r="r" b="b"/>
                <a:pathLst>
                  <a:path w="32" h="22">
                    <a:moveTo>
                      <a:pt x="27" y="22"/>
                    </a:moveTo>
                    <a:lnTo>
                      <a:pt x="0" y="8"/>
                    </a:lnTo>
                    <a:lnTo>
                      <a:pt x="6" y="0"/>
                    </a:lnTo>
                    <a:lnTo>
                      <a:pt x="32" y="14"/>
                    </a:lnTo>
                    <a:lnTo>
                      <a:pt x="27" y="22"/>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4" name="Freeform 869">
                <a:extLst>
                  <a:ext uri="{FF2B5EF4-FFF2-40B4-BE49-F238E27FC236}">
                    <a16:creationId xmlns:a16="http://schemas.microsoft.com/office/drawing/2014/main" id="{ED118016-B03E-417D-BAC4-077C3D4222E1}"/>
                  </a:ext>
                </a:extLst>
              </p:cNvPr>
              <p:cNvSpPr>
                <a:spLocks/>
              </p:cNvSpPr>
              <p:nvPr/>
            </p:nvSpPr>
            <p:spPr bwMode="auto">
              <a:xfrm>
                <a:off x="16865601" y="655638"/>
                <a:ext cx="58738" cy="34925"/>
              </a:xfrm>
              <a:custGeom>
                <a:avLst/>
                <a:gdLst>
                  <a:gd name="T0" fmla="*/ 36 w 37"/>
                  <a:gd name="T1" fmla="*/ 22 h 22"/>
                  <a:gd name="T2" fmla="*/ 0 w 37"/>
                  <a:gd name="T3" fmla="*/ 4 h 22"/>
                  <a:gd name="T4" fmla="*/ 1 w 37"/>
                  <a:gd name="T5" fmla="*/ 0 h 22"/>
                  <a:gd name="T6" fmla="*/ 37 w 37"/>
                  <a:gd name="T7" fmla="*/ 18 h 22"/>
                  <a:gd name="T8" fmla="*/ 36 w 37"/>
                  <a:gd name="T9" fmla="*/ 22 h 22"/>
                </a:gdLst>
                <a:ahLst/>
                <a:cxnLst>
                  <a:cxn ang="0">
                    <a:pos x="T0" y="T1"/>
                  </a:cxn>
                  <a:cxn ang="0">
                    <a:pos x="T2" y="T3"/>
                  </a:cxn>
                  <a:cxn ang="0">
                    <a:pos x="T4" y="T5"/>
                  </a:cxn>
                  <a:cxn ang="0">
                    <a:pos x="T6" y="T7"/>
                  </a:cxn>
                  <a:cxn ang="0">
                    <a:pos x="T8" y="T9"/>
                  </a:cxn>
                </a:cxnLst>
                <a:rect l="0" t="0" r="r" b="b"/>
                <a:pathLst>
                  <a:path w="37" h="22">
                    <a:moveTo>
                      <a:pt x="36" y="22"/>
                    </a:moveTo>
                    <a:lnTo>
                      <a:pt x="0" y="4"/>
                    </a:lnTo>
                    <a:lnTo>
                      <a:pt x="1" y="0"/>
                    </a:lnTo>
                    <a:lnTo>
                      <a:pt x="37" y="18"/>
                    </a:lnTo>
                    <a:lnTo>
                      <a:pt x="36" y="22"/>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5" name="Freeform 870">
                <a:extLst>
                  <a:ext uri="{FF2B5EF4-FFF2-40B4-BE49-F238E27FC236}">
                    <a16:creationId xmlns:a16="http://schemas.microsoft.com/office/drawing/2014/main" id="{F096AEA7-DFA1-4550-B1BB-78736FF45E99}"/>
                  </a:ext>
                </a:extLst>
              </p:cNvPr>
              <p:cNvSpPr>
                <a:spLocks/>
              </p:cNvSpPr>
              <p:nvPr/>
            </p:nvSpPr>
            <p:spPr bwMode="auto">
              <a:xfrm>
                <a:off x="16860838" y="866776"/>
                <a:ext cx="76200" cy="52388"/>
              </a:xfrm>
              <a:custGeom>
                <a:avLst/>
                <a:gdLst>
                  <a:gd name="T0" fmla="*/ 48 w 48"/>
                  <a:gd name="T1" fmla="*/ 29 h 33"/>
                  <a:gd name="T2" fmla="*/ 43 w 48"/>
                  <a:gd name="T3" fmla="*/ 33 h 33"/>
                  <a:gd name="T4" fmla="*/ 36 w 48"/>
                  <a:gd name="T5" fmla="*/ 33 h 33"/>
                  <a:gd name="T6" fmla="*/ 25 w 48"/>
                  <a:gd name="T7" fmla="*/ 32 h 33"/>
                  <a:gd name="T8" fmla="*/ 15 w 48"/>
                  <a:gd name="T9" fmla="*/ 28 h 33"/>
                  <a:gd name="T10" fmla="*/ 4 w 48"/>
                  <a:gd name="T11" fmla="*/ 21 h 33"/>
                  <a:gd name="T12" fmla="*/ 0 w 48"/>
                  <a:gd name="T13" fmla="*/ 13 h 33"/>
                  <a:gd name="T14" fmla="*/ 1 w 48"/>
                  <a:gd name="T15" fmla="*/ 6 h 33"/>
                  <a:gd name="T16" fmla="*/ 5 w 48"/>
                  <a:gd name="T17" fmla="*/ 2 h 33"/>
                  <a:gd name="T18" fmla="*/ 9 w 48"/>
                  <a:gd name="T19" fmla="*/ 0 h 33"/>
                  <a:gd name="T20" fmla="*/ 17 w 48"/>
                  <a:gd name="T21" fmla="*/ 0 h 33"/>
                  <a:gd name="T22" fmla="*/ 27 w 48"/>
                  <a:gd name="T23" fmla="*/ 4 h 33"/>
                  <a:gd name="T24" fmla="*/ 37 w 48"/>
                  <a:gd name="T25" fmla="*/ 9 h 33"/>
                  <a:gd name="T26" fmla="*/ 44 w 48"/>
                  <a:gd name="T27" fmla="*/ 17 h 33"/>
                  <a:gd name="T28" fmla="*/ 48 w 48"/>
                  <a:gd name="T29" fmla="*/ 24 h 33"/>
                  <a:gd name="T30" fmla="*/ 48 w 48"/>
                  <a:gd name="T31"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3">
                    <a:moveTo>
                      <a:pt x="48" y="29"/>
                    </a:moveTo>
                    <a:lnTo>
                      <a:pt x="43" y="33"/>
                    </a:lnTo>
                    <a:lnTo>
                      <a:pt x="36" y="33"/>
                    </a:lnTo>
                    <a:lnTo>
                      <a:pt x="25" y="32"/>
                    </a:lnTo>
                    <a:lnTo>
                      <a:pt x="15" y="28"/>
                    </a:lnTo>
                    <a:lnTo>
                      <a:pt x="4" y="21"/>
                    </a:lnTo>
                    <a:lnTo>
                      <a:pt x="0" y="13"/>
                    </a:lnTo>
                    <a:lnTo>
                      <a:pt x="1" y="6"/>
                    </a:lnTo>
                    <a:lnTo>
                      <a:pt x="5" y="2"/>
                    </a:lnTo>
                    <a:lnTo>
                      <a:pt x="9" y="0"/>
                    </a:lnTo>
                    <a:lnTo>
                      <a:pt x="17" y="0"/>
                    </a:lnTo>
                    <a:lnTo>
                      <a:pt x="27" y="4"/>
                    </a:lnTo>
                    <a:lnTo>
                      <a:pt x="37" y="9"/>
                    </a:lnTo>
                    <a:lnTo>
                      <a:pt x="44" y="17"/>
                    </a:lnTo>
                    <a:lnTo>
                      <a:pt x="48" y="24"/>
                    </a:lnTo>
                    <a:lnTo>
                      <a:pt x="48"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6" name="Freeform 871">
                <a:extLst>
                  <a:ext uri="{FF2B5EF4-FFF2-40B4-BE49-F238E27FC236}">
                    <a16:creationId xmlns:a16="http://schemas.microsoft.com/office/drawing/2014/main" id="{6705234B-AEB0-4238-8ACB-3134202D363F}"/>
                  </a:ext>
                </a:extLst>
              </p:cNvPr>
              <p:cNvSpPr>
                <a:spLocks/>
              </p:cNvSpPr>
              <p:nvPr/>
            </p:nvSpPr>
            <p:spPr bwMode="auto">
              <a:xfrm>
                <a:off x="16879888" y="900113"/>
                <a:ext cx="57150" cy="57150"/>
              </a:xfrm>
              <a:custGeom>
                <a:avLst/>
                <a:gdLst>
                  <a:gd name="T0" fmla="*/ 0 w 36"/>
                  <a:gd name="T1" fmla="*/ 36 h 36"/>
                  <a:gd name="T2" fmla="*/ 3 w 36"/>
                  <a:gd name="T3" fmla="*/ 36 h 36"/>
                  <a:gd name="T4" fmla="*/ 9 w 36"/>
                  <a:gd name="T5" fmla="*/ 34 h 36"/>
                  <a:gd name="T6" fmla="*/ 19 w 36"/>
                  <a:gd name="T7" fmla="*/ 30 h 36"/>
                  <a:gd name="T8" fmla="*/ 28 w 36"/>
                  <a:gd name="T9" fmla="*/ 20 h 36"/>
                  <a:gd name="T10" fmla="*/ 36 w 36"/>
                  <a:gd name="T11" fmla="*/ 8 h 36"/>
                  <a:gd name="T12" fmla="*/ 17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6"/>
                    </a:lnTo>
                    <a:lnTo>
                      <a:pt x="9" y="34"/>
                    </a:lnTo>
                    <a:lnTo>
                      <a:pt x="19" y="30"/>
                    </a:lnTo>
                    <a:lnTo>
                      <a:pt x="28" y="20"/>
                    </a:lnTo>
                    <a:lnTo>
                      <a:pt x="36" y="8"/>
                    </a:lnTo>
                    <a:lnTo>
                      <a:pt x="17"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7" name="Freeform 872">
                <a:extLst>
                  <a:ext uri="{FF2B5EF4-FFF2-40B4-BE49-F238E27FC236}">
                    <a16:creationId xmlns:a16="http://schemas.microsoft.com/office/drawing/2014/main" id="{2C7B6AAF-E743-4FFD-AE0D-495671203321}"/>
                  </a:ext>
                </a:extLst>
              </p:cNvPr>
              <p:cNvSpPr>
                <a:spLocks/>
              </p:cNvSpPr>
              <p:nvPr/>
            </p:nvSpPr>
            <p:spPr bwMode="auto">
              <a:xfrm>
                <a:off x="16878301" y="835026"/>
                <a:ext cx="76200" cy="53975"/>
              </a:xfrm>
              <a:custGeom>
                <a:avLst/>
                <a:gdLst>
                  <a:gd name="T0" fmla="*/ 48 w 48"/>
                  <a:gd name="T1" fmla="*/ 29 h 34"/>
                  <a:gd name="T2" fmla="*/ 43 w 48"/>
                  <a:gd name="T3" fmla="*/ 33 h 34"/>
                  <a:gd name="T4" fmla="*/ 36 w 48"/>
                  <a:gd name="T5" fmla="*/ 34 h 34"/>
                  <a:gd name="T6" fmla="*/ 25 w 48"/>
                  <a:gd name="T7" fmla="*/ 32 h 34"/>
                  <a:gd name="T8" fmla="*/ 14 w 48"/>
                  <a:gd name="T9" fmla="*/ 28 h 34"/>
                  <a:gd name="T10" fmla="*/ 4 w 48"/>
                  <a:gd name="T11" fmla="*/ 21 h 34"/>
                  <a:gd name="T12" fmla="*/ 0 w 48"/>
                  <a:gd name="T13" fmla="*/ 13 h 34"/>
                  <a:gd name="T14" fmla="*/ 1 w 48"/>
                  <a:gd name="T15" fmla="*/ 6 h 34"/>
                  <a:gd name="T16" fmla="*/ 4 w 48"/>
                  <a:gd name="T17" fmla="*/ 2 h 34"/>
                  <a:gd name="T18" fmla="*/ 9 w 48"/>
                  <a:gd name="T19" fmla="*/ 0 h 34"/>
                  <a:gd name="T20" fmla="*/ 16 w 48"/>
                  <a:gd name="T21" fmla="*/ 0 h 34"/>
                  <a:gd name="T22" fmla="*/ 26 w 48"/>
                  <a:gd name="T23" fmla="*/ 4 h 34"/>
                  <a:gd name="T24" fmla="*/ 36 w 48"/>
                  <a:gd name="T25" fmla="*/ 10 h 34"/>
                  <a:gd name="T26" fmla="*/ 44 w 48"/>
                  <a:gd name="T27" fmla="*/ 17 h 34"/>
                  <a:gd name="T28" fmla="*/ 48 w 48"/>
                  <a:gd name="T29" fmla="*/ 24 h 34"/>
                  <a:gd name="T30" fmla="*/ 48 w 48"/>
                  <a:gd name="T3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4">
                    <a:moveTo>
                      <a:pt x="48" y="29"/>
                    </a:moveTo>
                    <a:lnTo>
                      <a:pt x="43" y="33"/>
                    </a:lnTo>
                    <a:lnTo>
                      <a:pt x="36" y="34"/>
                    </a:lnTo>
                    <a:lnTo>
                      <a:pt x="25" y="32"/>
                    </a:lnTo>
                    <a:lnTo>
                      <a:pt x="14" y="28"/>
                    </a:lnTo>
                    <a:lnTo>
                      <a:pt x="4" y="21"/>
                    </a:lnTo>
                    <a:lnTo>
                      <a:pt x="0" y="13"/>
                    </a:lnTo>
                    <a:lnTo>
                      <a:pt x="1" y="6"/>
                    </a:lnTo>
                    <a:lnTo>
                      <a:pt x="4" y="2"/>
                    </a:lnTo>
                    <a:lnTo>
                      <a:pt x="9" y="0"/>
                    </a:lnTo>
                    <a:lnTo>
                      <a:pt x="16" y="0"/>
                    </a:lnTo>
                    <a:lnTo>
                      <a:pt x="26" y="4"/>
                    </a:lnTo>
                    <a:lnTo>
                      <a:pt x="36" y="10"/>
                    </a:lnTo>
                    <a:lnTo>
                      <a:pt x="44" y="17"/>
                    </a:lnTo>
                    <a:lnTo>
                      <a:pt x="48" y="24"/>
                    </a:lnTo>
                    <a:lnTo>
                      <a:pt x="48"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8" name="Freeform 873">
                <a:extLst>
                  <a:ext uri="{FF2B5EF4-FFF2-40B4-BE49-F238E27FC236}">
                    <a16:creationId xmlns:a16="http://schemas.microsoft.com/office/drawing/2014/main" id="{E8A0CA14-EC9A-4EAC-8A0E-C983CF435230}"/>
                  </a:ext>
                </a:extLst>
              </p:cNvPr>
              <p:cNvSpPr>
                <a:spLocks/>
              </p:cNvSpPr>
              <p:nvPr/>
            </p:nvSpPr>
            <p:spPr bwMode="auto">
              <a:xfrm>
                <a:off x="16897351" y="868363"/>
                <a:ext cx="57150" cy="57150"/>
              </a:xfrm>
              <a:custGeom>
                <a:avLst/>
                <a:gdLst>
                  <a:gd name="T0" fmla="*/ 0 w 36"/>
                  <a:gd name="T1" fmla="*/ 36 h 36"/>
                  <a:gd name="T2" fmla="*/ 2 w 36"/>
                  <a:gd name="T3" fmla="*/ 36 h 36"/>
                  <a:gd name="T4" fmla="*/ 9 w 36"/>
                  <a:gd name="T5" fmla="*/ 33 h 36"/>
                  <a:gd name="T6" fmla="*/ 18 w 36"/>
                  <a:gd name="T7" fmla="*/ 29 h 36"/>
                  <a:gd name="T8" fmla="*/ 28 w 36"/>
                  <a:gd name="T9" fmla="*/ 21 h 36"/>
                  <a:gd name="T10" fmla="*/ 36 w 36"/>
                  <a:gd name="T11" fmla="*/ 8 h 36"/>
                  <a:gd name="T12" fmla="*/ 17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2" y="36"/>
                    </a:lnTo>
                    <a:lnTo>
                      <a:pt x="9" y="33"/>
                    </a:lnTo>
                    <a:lnTo>
                      <a:pt x="18" y="29"/>
                    </a:lnTo>
                    <a:lnTo>
                      <a:pt x="28" y="21"/>
                    </a:lnTo>
                    <a:lnTo>
                      <a:pt x="36" y="8"/>
                    </a:lnTo>
                    <a:lnTo>
                      <a:pt x="17"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79" name="Freeform 874">
                <a:extLst>
                  <a:ext uri="{FF2B5EF4-FFF2-40B4-BE49-F238E27FC236}">
                    <a16:creationId xmlns:a16="http://schemas.microsoft.com/office/drawing/2014/main" id="{D2D9E171-FA87-4949-A427-819DDCCA42CA}"/>
                  </a:ext>
                </a:extLst>
              </p:cNvPr>
              <p:cNvSpPr>
                <a:spLocks/>
              </p:cNvSpPr>
              <p:nvPr/>
            </p:nvSpPr>
            <p:spPr bwMode="auto">
              <a:xfrm>
                <a:off x="16892588" y="803276"/>
                <a:ext cx="76200" cy="53975"/>
              </a:xfrm>
              <a:custGeom>
                <a:avLst/>
                <a:gdLst>
                  <a:gd name="T0" fmla="*/ 47 w 48"/>
                  <a:gd name="T1" fmla="*/ 29 h 34"/>
                  <a:gd name="T2" fmla="*/ 43 w 48"/>
                  <a:gd name="T3" fmla="*/ 33 h 34"/>
                  <a:gd name="T4" fmla="*/ 35 w 48"/>
                  <a:gd name="T5" fmla="*/ 34 h 34"/>
                  <a:gd name="T6" fmla="*/ 25 w 48"/>
                  <a:gd name="T7" fmla="*/ 33 h 34"/>
                  <a:gd name="T8" fmla="*/ 15 w 48"/>
                  <a:gd name="T9" fmla="*/ 28 h 34"/>
                  <a:gd name="T10" fmla="*/ 4 w 48"/>
                  <a:gd name="T11" fmla="*/ 21 h 34"/>
                  <a:gd name="T12" fmla="*/ 0 w 48"/>
                  <a:gd name="T13" fmla="*/ 13 h 34"/>
                  <a:gd name="T14" fmla="*/ 1 w 48"/>
                  <a:gd name="T15" fmla="*/ 6 h 34"/>
                  <a:gd name="T16" fmla="*/ 4 w 48"/>
                  <a:gd name="T17" fmla="*/ 2 h 34"/>
                  <a:gd name="T18" fmla="*/ 9 w 48"/>
                  <a:gd name="T19" fmla="*/ 0 h 34"/>
                  <a:gd name="T20" fmla="*/ 16 w 48"/>
                  <a:gd name="T21" fmla="*/ 0 h 34"/>
                  <a:gd name="T22" fmla="*/ 27 w 48"/>
                  <a:gd name="T23" fmla="*/ 4 h 34"/>
                  <a:gd name="T24" fmla="*/ 36 w 48"/>
                  <a:gd name="T25" fmla="*/ 10 h 34"/>
                  <a:gd name="T26" fmla="*/ 44 w 48"/>
                  <a:gd name="T27" fmla="*/ 17 h 34"/>
                  <a:gd name="T28" fmla="*/ 48 w 48"/>
                  <a:gd name="T29" fmla="*/ 24 h 34"/>
                  <a:gd name="T30" fmla="*/ 47 w 48"/>
                  <a:gd name="T3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4">
                    <a:moveTo>
                      <a:pt x="47" y="29"/>
                    </a:moveTo>
                    <a:lnTo>
                      <a:pt x="43" y="33"/>
                    </a:lnTo>
                    <a:lnTo>
                      <a:pt x="35" y="34"/>
                    </a:lnTo>
                    <a:lnTo>
                      <a:pt x="25" y="33"/>
                    </a:lnTo>
                    <a:lnTo>
                      <a:pt x="15" y="28"/>
                    </a:lnTo>
                    <a:lnTo>
                      <a:pt x="4" y="21"/>
                    </a:lnTo>
                    <a:lnTo>
                      <a:pt x="0" y="13"/>
                    </a:lnTo>
                    <a:lnTo>
                      <a:pt x="1" y="6"/>
                    </a:lnTo>
                    <a:lnTo>
                      <a:pt x="4" y="2"/>
                    </a:lnTo>
                    <a:lnTo>
                      <a:pt x="9" y="0"/>
                    </a:lnTo>
                    <a:lnTo>
                      <a:pt x="16" y="0"/>
                    </a:lnTo>
                    <a:lnTo>
                      <a:pt x="27" y="4"/>
                    </a:lnTo>
                    <a:lnTo>
                      <a:pt x="36" y="10"/>
                    </a:lnTo>
                    <a:lnTo>
                      <a:pt x="44" y="17"/>
                    </a:lnTo>
                    <a:lnTo>
                      <a:pt x="48" y="24"/>
                    </a:lnTo>
                    <a:lnTo>
                      <a:pt x="47"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0" name="Freeform 875">
                <a:extLst>
                  <a:ext uri="{FF2B5EF4-FFF2-40B4-BE49-F238E27FC236}">
                    <a16:creationId xmlns:a16="http://schemas.microsoft.com/office/drawing/2014/main" id="{4FC53794-0FA2-4F15-8100-DF5F1F86B43E}"/>
                  </a:ext>
                </a:extLst>
              </p:cNvPr>
              <p:cNvSpPr>
                <a:spLocks/>
              </p:cNvSpPr>
              <p:nvPr/>
            </p:nvSpPr>
            <p:spPr bwMode="auto">
              <a:xfrm>
                <a:off x="16911638" y="838201"/>
                <a:ext cx="55563" cy="55563"/>
              </a:xfrm>
              <a:custGeom>
                <a:avLst/>
                <a:gdLst>
                  <a:gd name="T0" fmla="*/ 0 w 35"/>
                  <a:gd name="T1" fmla="*/ 35 h 35"/>
                  <a:gd name="T2" fmla="*/ 3 w 35"/>
                  <a:gd name="T3" fmla="*/ 35 h 35"/>
                  <a:gd name="T4" fmla="*/ 9 w 35"/>
                  <a:gd name="T5" fmla="*/ 34 h 35"/>
                  <a:gd name="T6" fmla="*/ 19 w 35"/>
                  <a:gd name="T7" fmla="*/ 28 h 35"/>
                  <a:gd name="T8" fmla="*/ 28 w 35"/>
                  <a:gd name="T9" fmla="*/ 20 h 35"/>
                  <a:gd name="T10" fmla="*/ 35 w 35"/>
                  <a:gd name="T11" fmla="*/ 7 h 35"/>
                  <a:gd name="T12" fmla="*/ 18 w 35"/>
                  <a:gd name="T13" fmla="*/ 0 h 35"/>
                  <a:gd name="T14" fmla="*/ 0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0" y="35"/>
                    </a:moveTo>
                    <a:lnTo>
                      <a:pt x="3" y="35"/>
                    </a:lnTo>
                    <a:lnTo>
                      <a:pt x="9" y="34"/>
                    </a:lnTo>
                    <a:lnTo>
                      <a:pt x="19" y="28"/>
                    </a:lnTo>
                    <a:lnTo>
                      <a:pt x="28" y="20"/>
                    </a:lnTo>
                    <a:lnTo>
                      <a:pt x="35" y="7"/>
                    </a:lnTo>
                    <a:lnTo>
                      <a:pt x="18" y="0"/>
                    </a:lnTo>
                    <a:lnTo>
                      <a:pt x="0"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1" name="Freeform 876">
                <a:extLst>
                  <a:ext uri="{FF2B5EF4-FFF2-40B4-BE49-F238E27FC236}">
                    <a16:creationId xmlns:a16="http://schemas.microsoft.com/office/drawing/2014/main" id="{BC276EF1-95AB-489E-A79C-4C7F7A986BFE}"/>
                  </a:ext>
                </a:extLst>
              </p:cNvPr>
              <p:cNvSpPr>
                <a:spLocks/>
              </p:cNvSpPr>
              <p:nvPr/>
            </p:nvSpPr>
            <p:spPr bwMode="auto">
              <a:xfrm>
                <a:off x="16911638" y="774701"/>
                <a:ext cx="76200" cy="55563"/>
              </a:xfrm>
              <a:custGeom>
                <a:avLst/>
                <a:gdLst>
                  <a:gd name="T0" fmla="*/ 48 w 48"/>
                  <a:gd name="T1" fmla="*/ 30 h 35"/>
                  <a:gd name="T2" fmla="*/ 43 w 48"/>
                  <a:gd name="T3" fmla="*/ 34 h 35"/>
                  <a:gd name="T4" fmla="*/ 36 w 48"/>
                  <a:gd name="T5" fmla="*/ 35 h 35"/>
                  <a:gd name="T6" fmla="*/ 26 w 48"/>
                  <a:gd name="T7" fmla="*/ 34 h 35"/>
                  <a:gd name="T8" fmla="*/ 15 w 48"/>
                  <a:gd name="T9" fmla="*/ 28 h 35"/>
                  <a:gd name="T10" fmla="*/ 4 w 48"/>
                  <a:gd name="T11" fmla="*/ 22 h 35"/>
                  <a:gd name="T12" fmla="*/ 0 w 48"/>
                  <a:gd name="T13" fmla="*/ 14 h 35"/>
                  <a:gd name="T14" fmla="*/ 1 w 48"/>
                  <a:gd name="T15" fmla="*/ 7 h 35"/>
                  <a:gd name="T16" fmla="*/ 4 w 48"/>
                  <a:gd name="T17" fmla="*/ 3 h 35"/>
                  <a:gd name="T18" fmla="*/ 9 w 48"/>
                  <a:gd name="T19" fmla="*/ 0 h 35"/>
                  <a:gd name="T20" fmla="*/ 18 w 48"/>
                  <a:gd name="T21" fmla="*/ 1 h 35"/>
                  <a:gd name="T22" fmla="*/ 27 w 48"/>
                  <a:gd name="T23" fmla="*/ 4 h 35"/>
                  <a:gd name="T24" fmla="*/ 36 w 48"/>
                  <a:gd name="T25" fmla="*/ 11 h 35"/>
                  <a:gd name="T26" fmla="*/ 44 w 48"/>
                  <a:gd name="T27" fmla="*/ 18 h 35"/>
                  <a:gd name="T28" fmla="*/ 48 w 48"/>
                  <a:gd name="T29" fmla="*/ 24 h 35"/>
                  <a:gd name="T30" fmla="*/ 48 w 48"/>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5">
                    <a:moveTo>
                      <a:pt x="48" y="30"/>
                    </a:moveTo>
                    <a:lnTo>
                      <a:pt x="43" y="34"/>
                    </a:lnTo>
                    <a:lnTo>
                      <a:pt x="36" y="35"/>
                    </a:lnTo>
                    <a:lnTo>
                      <a:pt x="26" y="34"/>
                    </a:lnTo>
                    <a:lnTo>
                      <a:pt x="15" y="28"/>
                    </a:lnTo>
                    <a:lnTo>
                      <a:pt x="4" y="22"/>
                    </a:lnTo>
                    <a:lnTo>
                      <a:pt x="0" y="14"/>
                    </a:lnTo>
                    <a:lnTo>
                      <a:pt x="1" y="7"/>
                    </a:lnTo>
                    <a:lnTo>
                      <a:pt x="4" y="3"/>
                    </a:lnTo>
                    <a:lnTo>
                      <a:pt x="9" y="0"/>
                    </a:lnTo>
                    <a:lnTo>
                      <a:pt x="18" y="1"/>
                    </a:lnTo>
                    <a:lnTo>
                      <a:pt x="27" y="4"/>
                    </a:lnTo>
                    <a:lnTo>
                      <a:pt x="36" y="11"/>
                    </a:lnTo>
                    <a:lnTo>
                      <a:pt x="44" y="18"/>
                    </a:lnTo>
                    <a:lnTo>
                      <a:pt x="48" y="24"/>
                    </a:lnTo>
                    <a:lnTo>
                      <a:pt x="48"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2" name="Freeform 877">
                <a:extLst>
                  <a:ext uri="{FF2B5EF4-FFF2-40B4-BE49-F238E27FC236}">
                    <a16:creationId xmlns:a16="http://schemas.microsoft.com/office/drawing/2014/main" id="{E0506FC6-5DDF-4F25-BE5E-536A8D1261F9}"/>
                  </a:ext>
                </a:extLst>
              </p:cNvPr>
              <p:cNvSpPr>
                <a:spLocks/>
              </p:cNvSpPr>
              <p:nvPr/>
            </p:nvSpPr>
            <p:spPr bwMode="auto">
              <a:xfrm>
                <a:off x="16930688" y="811213"/>
                <a:ext cx="57150" cy="57150"/>
              </a:xfrm>
              <a:custGeom>
                <a:avLst/>
                <a:gdLst>
                  <a:gd name="T0" fmla="*/ 0 w 36"/>
                  <a:gd name="T1" fmla="*/ 36 h 36"/>
                  <a:gd name="T2" fmla="*/ 3 w 36"/>
                  <a:gd name="T3" fmla="*/ 35 h 36"/>
                  <a:gd name="T4" fmla="*/ 10 w 36"/>
                  <a:gd name="T5" fmla="*/ 33 h 36"/>
                  <a:gd name="T6" fmla="*/ 19 w 36"/>
                  <a:gd name="T7" fmla="*/ 28 h 36"/>
                  <a:gd name="T8" fmla="*/ 28 w 36"/>
                  <a:gd name="T9" fmla="*/ 20 h 36"/>
                  <a:gd name="T10" fmla="*/ 36 w 36"/>
                  <a:gd name="T11" fmla="*/ 7 h 36"/>
                  <a:gd name="T12" fmla="*/ 18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5"/>
                    </a:lnTo>
                    <a:lnTo>
                      <a:pt x="10" y="33"/>
                    </a:lnTo>
                    <a:lnTo>
                      <a:pt x="19" y="28"/>
                    </a:lnTo>
                    <a:lnTo>
                      <a:pt x="28" y="20"/>
                    </a:lnTo>
                    <a:lnTo>
                      <a:pt x="36" y="7"/>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183" name="Group 182">
              <a:extLst>
                <a:ext uri="{FF2B5EF4-FFF2-40B4-BE49-F238E27FC236}">
                  <a16:creationId xmlns:a16="http://schemas.microsoft.com/office/drawing/2014/main" id="{73140E27-FC74-46B8-A708-5CF663D2F4AD}"/>
                </a:ext>
              </a:extLst>
            </p:cNvPr>
            <p:cNvGrpSpPr/>
            <p:nvPr/>
          </p:nvGrpSpPr>
          <p:grpSpPr>
            <a:xfrm>
              <a:off x="5846121" y="4490325"/>
              <a:ext cx="661939" cy="1601187"/>
              <a:chOff x="10917238" y="3463926"/>
              <a:chExt cx="1223963" cy="2960687"/>
            </a:xfrm>
          </p:grpSpPr>
          <p:sp>
            <p:nvSpPr>
              <p:cNvPr id="184" name="Freeform 878">
                <a:extLst>
                  <a:ext uri="{FF2B5EF4-FFF2-40B4-BE49-F238E27FC236}">
                    <a16:creationId xmlns:a16="http://schemas.microsoft.com/office/drawing/2014/main" id="{11037D33-C50B-495B-A951-1AB5224C6A82}"/>
                  </a:ext>
                </a:extLst>
              </p:cNvPr>
              <p:cNvSpPr>
                <a:spLocks/>
              </p:cNvSpPr>
              <p:nvPr/>
            </p:nvSpPr>
            <p:spPr bwMode="auto">
              <a:xfrm>
                <a:off x="11404601" y="4198938"/>
                <a:ext cx="160338" cy="147638"/>
              </a:xfrm>
              <a:custGeom>
                <a:avLst/>
                <a:gdLst>
                  <a:gd name="T0" fmla="*/ 16 w 101"/>
                  <a:gd name="T1" fmla="*/ 89 h 93"/>
                  <a:gd name="T2" fmla="*/ 77 w 101"/>
                  <a:gd name="T3" fmla="*/ 93 h 93"/>
                  <a:gd name="T4" fmla="*/ 101 w 101"/>
                  <a:gd name="T5" fmla="*/ 6 h 93"/>
                  <a:gd name="T6" fmla="*/ 0 w 101"/>
                  <a:gd name="T7" fmla="*/ 0 h 93"/>
                  <a:gd name="T8" fmla="*/ 16 w 101"/>
                  <a:gd name="T9" fmla="*/ 89 h 93"/>
                </a:gdLst>
                <a:ahLst/>
                <a:cxnLst>
                  <a:cxn ang="0">
                    <a:pos x="T0" y="T1"/>
                  </a:cxn>
                  <a:cxn ang="0">
                    <a:pos x="T2" y="T3"/>
                  </a:cxn>
                  <a:cxn ang="0">
                    <a:pos x="T4" y="T5"/>
                  </a:cxn>
                  <a:cxn ang="0">
                    <a:pos x="T6" y="T7"/>
                  </a:cxn>
                  <a:cxn ang="0">
                    <a:pos x="T8" y="T9"/>
                  </a:cxn>
                </a:cxnLst>
                <a:rect l="0" t="0" r="r" b="b"/>
                <a:pathLst>
                  <a:path w="101" h="93">
                    <a:moveTo>
                      <a:pt x="16" y="89"/>
                    </a:moveTo>
                    <a:lnTo>
                      <a:pt x="77" y="93"/>
                    </a:lnTo>
                    <a:lnTo>
                      <a:pt x="101" y="6"/>
                    </a:lnTo>
                    <a:lnTo>
                      <a:pt x="0" y="0"/>
                    </a:lnTo>
                    <a:lnTo>
                      <a:pt x="16" y="8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5" name="Freeform 879">
                <a:extLst>
                  <a:ext uri="{FF2B5EF4-FFF2-40B4-BE49-F238E27FC236}">
                    <a16:creationId xmlns:a16="http://schemas.microsoft.com/office/drawing/2014/main" id="{11838AFA-B81B-46C7-8392-8E8991020DE1}"/>
                  </a:ext>
                </a:extLst>
              </p:cNvPr>
              <p:cNvSpPr>
                <a:spLocks/>
              </p:cNvSpPr>
              <p:nvPr/>
            </p:nvSpPr>
            <p:spPr bwMode="auto">
              <a:xfrm>
                <a:off x="11382376" y="6307138"/>
                <a:ext cx="311150" cy="117475"/>
              </a:xfrm>
              <a:custGeom>
                <a:avLst/>
                <a:gdLst>
                  <a:gd name="T0" fmla="*/ 142 w 196"/>
                  <a:gd name="T1" fmla="*/ 52 h 74"/>
                  <a:gd name="T2" fmla="*/ 152 w 196"/>
                  <a:gd name="T3" fmla="*/ 55 h 74"/>
                  <a:gd name="T4" fmla="*/ 160 w 196"/>
                  <a:gd name="T5" fmla="*/ 62 h 74"/>
                  <a:gd name="T6" fmla="*/ 164 w 196"/>
                  <a:gd name="T7" fmla="*/ 74 h 74"/>
                  <a:gd name="T8" fmla="*/ 196 w 196"/>
                  <a:gd name="T9" fmla="*/ 74 h 74"/>
                  <a:gd name="T10" fmla="*/ 192 w 196"/>
                  <a:gd name="T11" fmla="*/ 50 h 74"/>
                  <a:gd name="T12" fmla="*/ 182 w 196"/>
                  <a:gd name="T13" fmla="*/ 29 h 74"/>
                  <a:gd name="T14" fmla="*/ 166 w 196"/>
                  <a:gd name="T15" fmla="*/ 15 h 74"/>
                  <a:gd name="T16" fmla="*/ 146 w 196"/>
                  <a:gd name="T17" fmla="*/ 4 h 74"/>
                  <a:gd name="T18" fmla="*/ 124 w 196"/>
                  <a:gd name="T19" fmla="*/ 0 h 74"/>
                  <a:gd name="T20" fmla="*/ 103 w 196"/>
                  <a:gd name="T21" fmla="*/ 3 h 74"/>
                  <a:gd name="T22" fmla="*/ 86 w 196"/>
                  <a:gd name="T23" fmla="*/ 11 h 74"/>
                  <a:gd name="T24" fmla="*/ 71 w 196"/>
                  <a:gd name="T25" fmla="*/ 21 h 74"/>
                  <a:gd name="T26" fmla="*/ 59 w 196"/>
                  <a:gd name="T27" fmla="*/ 36 h 74"/>
                  <a:gd name="T28" fmla="*/ 0 w 196"/>
                  <a:gd name="T29" fmla="*/ 44 h 74"/>
                  <a:gd name="T30" fmla="*/ 0 w 196"/>
                  <a:gd name="T31" fmla="*/ 74 h 74"/>
                  <a:gd name="T32" fmla="*/ 121 w 196"/>
                  <a:gd name="T33" fmla="*/ 74 h 74"/>
                  <a:gd name="T34" fmla="*/ 125 w 196"/>
                  <a:gd name="T35" fmla="*/ 62 h 74"/>
                  <a:gd name="T36" fmla="*/ 133 w 196"/>
                  <a:gd name="T37" fmla="*/ 55 h 74"/>
                  <a:gd name="T38" fmla="*/ 142 w 196"/>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74">
                    <a:moveTo>
                      <a:pt x="142" y="52"/>
                    </a:moveTo>
                    <a:lnTo>
                      <a:pt x="152" y="55"/>
                    </a:lnTo>
                    <a:lnTo>
                      <a:pt x="160" y="62"/>
                    </a:lnTo>
                    <a:lnTo>
                      <a:pt x="164" y="74"/>
                    </a:lnTo>
                    <a:lnTo>
                      <a:pt x="196" y="74"/>
                    </a:lnTo>
                    <a:lnTo>
                      <a:pt x="192" y="50"/>
                    </a:lnTo>
                    <a:lnTo>
                      <a:pt x="182" y="29"/>
                    </a:lnTo>
                    <a:lnTo>
                      <a:pt x="166" y="15"/>
                    </a:lnTo>
                    <a:lnTo>
                      <a:pt x="146" y="4"/>
                    </a:lnTo>
                    <a:lnTo>
                      <a:pt x="124" y="0"/>
                    </a:lnTo>
                    <a:lnTo>
                      <a:pt x="103" y="3"/>
                    </a:lnTo>
                    <a:lnTo>
                      <a:pt x="86" y="11"/>
                    </a:lnTo>
                    <a:lnTo>
                      <a:pt x="71" y="21"/>
                    </a:lnTo>
                    <a:lnTo>
                      <a:pt x="59" y="36"/>
                    </a:lnTo>
                    <a:lnTo>
                      <a:pt x="0" y="44"/>
                    </a:lnTo>
                    <a:lnTo>
                      <a:pt x="0" y="74"/>
                    </a:lnTo>
                    <a:lnTo>
                      <a:pt x="121" y="74"/>
                    </a:lnTo>
                    <a:lnTo>
                      <a:pt x="125" y="62"/>
                    </a:lnTo>
                    <a:lnTo>
                      <a:pt x="133"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6" name="Freeform 880">
                <a:extLst>
                  <a:ext uri="{FF2B5EF4-FFF2-40B4-BE49-F238E27FC236}">
                    <a16:creationId xmlns:a16="http://schemas.microsoft.com/office/drawing/2014/main" id="{97156CA4-851A-4E9D-8F4D-C3F1EC27BCFA}"/>
                  </a:ext>
                </a:extLst>
              </p:cNvPr>
              <p:cNvSpPr>
                <a:spLocks/>
              </p:cNvSpPr>
              <p:nvPr/>
            </p:nvSpPr>
            <p:spPr bwMode="auto">
              <a:xfrm>
                <a:off x="11476038" y="5249863"/>
                <a:ext cx="187325" cy="1084263"/>
              </a:xfrm>
              <a:custGeom>
                <a:avLst/>
                <a:gdLst>
                  <a:gd name="T0" fmla="*/ 118 w 118"/>
                  <a:gd name="T1" fmla="*/ 683 h 683"/>
                  <a:gd name="T2" fmla="*/ 105 w 118"/>
                  <a:gd name="T3" fmla="*/ 2 h 683"/>
                  <a:gd name="T4" fmla="*/ 0 w 118"/>
                  <a:gd name="T5" fmla="*/ 0 h 683"/>
                  <a:gd name="T6" fmla="*/ 14 w 118"/>
                  <a:gd name="T7" fmla="*/ 682 h 683"/>
                  <a:gd name="T8" fmla="*/ 118 w 118"/>
                  <a:gd name="T9" fmla="*/ 683 h 683"/>
                </a:gdLst>
                <a:ahLst/>
                <a:cxnLst>
                  <a:cxn ang="0">
                    <a:pos x="T0" y="T1"/>
                  </a:cxn>
                  <a:cxn ang="0">
                    <a:pos x="T2" y="T3"/>
                  </a:cxn>
                  <a:cxn ang="0">
                    <a:pos x="T4" y="T5"/>
                  </a:cxn>
                  <a:cxn ang="0">
                    <a:pos x="T6" y="T7"/>
                  </a:cxn>
                  <a:cxn ang="0">
                    <a:pos x="T8" y="T9"/>
                  </a:cxn>
                </a:cxnLst>
                <a:rect l="0" t="0" r="r" b="b"/>
                <a:pathLst>
                  <a:path w="118" h="683">
                    <a:moveTo>
                      <a:pt x="118" y="683"/>
                    </a:moveTo>
                    <a:lnTo>
                      <a:pt x="105" y="2"/>
                    </a:lnTo>
                    <a:lnTo>
                      <a:pt x="0" y="0"/>
                    </a:lnTo>
                    <a:lnTo>
                      <a:pt x="14" y="682"/>
                    </a:lnTo>
                    <a:lnTo>
                      <a:pt x="118" y="683"/>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7" name="Freeform 881">
                <a:extLst>
                  <a:ext uri="{FF2B5EF4-FFF2-40B4-BE49-F238E27FC236}">
                    <a16:creationId xmlns:a16="http://schemas.microsoft.com/office/drawing/2014/main" id="{27BB071E-5F7D-42A6-94C7-8ED42A742C82}"/>
                  </a:ext>
                </a:extLst>
              </p:cNvPr>
              <p:cNvSpPr>
                <a:spLocks/>
              </p:cNvSpPr>
              <p:nvPr/>
            </p:nvSpPr>
            <p:spPr bwMode="auto">
              <a:xfrm>
                <a:off x="11147426" y="6307138"/>
                <a:ext cx="312738" cy="117475"/>
              </a:xfrm>
              <a:custGeom>
                <a:avLst/>
                <a:gdLst>
                  <a:gd name="T0" fmla="*/ 143 w 197"/>
                  <a:gd name="T1" fmla="*/ 52 h 74"/>
                  <a:gd name="T2" fmla="*/ 152 w 197"/>
                  <a:gd name="T3" fmla="*/ 55 h 74"/>
                  <a:gd name="T4" fmla="*/ 160 w 197"/>
                  <a:gd name="T5" fmla="*/ 62 h 74"/>
                  <a:gd name="T6" fmla="*/ 163 w 197"/>
                  <a:gd name="T7" fmla="*/ 74 h 74"/>
                  <a:gd name="T8" fmla="*/ 197 w 197"/>
                  <a:gd name="T9" fmla="*/ 74 h 74"/>
                  <a:gd name="T10" fmla="*/ 193 w 197"/>
                  <a:gd name="T11" fmla="*/ 50 h 74"/>
                  <a:gd name="T12" fmla="*/ 182 w 197"/>
                  <a:gd name="T13" fmla="*/ 29 h 74"/>
                  <a:gd name="T14" fmla="*/ 166 w 197"/>
                  <a:gd name="T15" fmla="*/ 15 h 74"/>
                  <a:gd name="T16" fmla="*/ 146 w 197"/>
                  <a:gd name="T17" fmla="*/ 4 h 74"/>
                  <a:gd name="T18" fmla="*/ 123 w 197"/>
                  <a:gd name="T19" fmla="*/ 0 h 74"/>
                  <a:gd name="T20" fmla="*/ 104 w 197"/>
                  <a:gd name="T21" fmla="*/ 3 h 74"/>
                  <a:gd name="T22" fmla="*/ 87 w 197"/>
                  <a:gd name="T23" fmla="*/ 11 h 74"/>
                  <a:gd name="T24" fmla="*/ 72 w 197"/>
                  <a:gd name="T25" fmla="*/ 21 h 74"/>
                  <a:gd name="T26" fmla="*/ 60 w 197"/>
                  <a:gd name="T27" fmla="*/ 36 h 74"/>
                  <a:gd name="T28" fmla="*/ 0 w 197"/>
                  <a:gd name="T29" fmla="*/ 44 h 74"/>
                  <a:gd name="T30" fmla="*/ 0 w 197"/>
                  <a:gd name="T31" fmla="*/ 74 h 74"/>
                  <a:gd name="T32" fmla="*/ 122 w 197"/>
                  <a:gd name="T33" fmla="*/ 74 h 74"/>
                  <a:gd name="T34" fmla="*/ 126 w 197"/>
                  <a:gd name="T35" fmla="*/ 62 h 74"/>
                  <a:gd name="T36" fmla="*/ 132 w 197"/>
                  <a:gd name="T37" fmla="*/ 55 h 74"/>
                  <a:gd name="T38" fmla="*/ 143 w 197"/>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74">
                    <a:moveTo>
                      <a:pt x="143" y="52"/>
                    </a:moveTo>
                    <a:lnTo>
                      <a:pt x="152" y="55"/>
                    </a:lnTo>
                    <a:lnTo>
                      <a:pt x="160" y="62"/>
                    </a:lnTo>
                    <a:lnTo>
                      <a:pt x="163" y="74"/>
                    </a:lnTo>
                    <a:lnTo>
                      <a:pt x="197" y="74"/>
                    </a:lnTo>
                    <a:lnTo>
                      <a:pt x="193" y="50"/>
                    </a:lnTo>
                    <a:lnTo>
                      <a:pt x="182" y="29"/>
                    </a:lnTo>
                    <a:lnTo>
                      <a:pt x="166" y="15"/>
                    </a:lnTo>
                    <a:lnTo>
                      <a:pt x="146" y="4"/>
                    </a:lnTo>
                    <a:lnTo>
                      <a:pt x="123" y="0"/>
                    </a:lnTo>
                    <a:lnTo>
                      <a:pt x="104" y="3"/>
                    </a:lnTo>
                    <a:lnTo>
                      <a:pt x="87" y="11"/>
                    </a:lnTo>
                    <a:lnTo>
                      <a:pt x="72" y="21"/>
                    </a:lnTo>
                    <a:lnTo>
                      <a:pt x="60" y="36"/>
                    </a:lnTo>
                    <a:lnTo>
                      <a:pt x="0" y="44"/>
                    </a:lnTo>
                    <a:lnTo>
                      <a:pt x="0" y="74"/>
                    </a:lnTo>
                    <a:lnTo>
                      <a:pt x="122" y="74"/>
                    </a:lnTo>
                    <a:lnTo>
                      <a:pt x="126" y="62"/>
                    </a:lnTo>
                    <a:lnTo>
                      <a:pt x="132" y="55"/>
                    </a:lnTo>
                    <a:lnTo>
                      <a:pt x="143"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8" name="Freeform 882">
                <a:extLst>
                  <a:ext uri="{FF2B5EF4-FFF2-40B4-BE49-F238E27FC236}">
                    <a16:creationId xmlns:a16="http://schemas.microsoft.com/office/drawing/2014/main" id="{B2FB8B2F-AC6E-4F91-A441-0F80280BD619}"/>
                  </a:ext>
                </a:extLst>
              </p:cNvPr>
              <p:cNvSpPr>
                <a:spLocks/>
              </p:cNvSpPr>
              <p:nvPr/>
            </p:nvSpPr>
            <p:spPr bwMode="auto">
              <a:xfrm>
                <a:off x="11237913" y="5302251"/>
                <a:ext cx="192088" cy="1031875"/>
              </a:xfrm>
              <a:custGeom>
                <a:avLst/>
                <a:gdLst>
                  <a:gd name="T0" fmla="*/ 121 w 121"/>
                  <a:gd name="T1" fmla="*/ 650 h 650"/>
                  <a:gd name="T2" fmla="*/ 106 w 121"/>
                  <a:gd name="T3" fmla="*/ 1 h 650"/>
                  <a:gd name="T4" fmla="*/ 0 w 121"/>
                  <a:gd name="T5" fmla="*/ 0 h 650"/>
                  <a:gd name="T6" fmla="*/ 16 w 121"/>
                  <a:gd name="T7" fmla="*/ 649 h 650"/>
                  <a:gd name="T8" fmla="*/ 121 w 121"/>
                  <a:gd name="T9" fmla="*/ 650 h 650"/>
                </a:gdLst>
                <a:ahLst/>
                <a:cxnLst>
                  <a:cxn ang="0">
                    <a:pos x="T0" y="T1"/>
                  </a:cxn>
                  <a:cxn ang="0">
                    <a:pos x="T2" y="T3"/>
                  </a:cxn>
                  <a:cxn ang="0">
                    <a:pos x="T4" y="T5"/>
                  </a:cxn>
                  <a:cxn ang="0">
                    <a:pos x="T6" y="T7"/>
                  </a:cxn>
                  <a:cxn ang="0">
                    <a:pos x="T8" y="T9"/>
                  </a:cxn>
                </a:cxnLst>
                <a:rect l="0" t="0" r="r" b="b"/>
                <a:pathLst>
                  <a:path w="121" h="650">
                    <a:moveTo>
                      <a:pt x="121" y="650"/>
                    </a:moveTo>
                    <a:lnTo>
                      <a:pt x="106" y="1"/>
                    </a:lnTo>
                    <a:lnTo>
                      <a:pt x="0" y="0"/>
                    </a:lnTo>
                    <a:lnTo>
                      <a:pt x="16" y="649"/>
                    </a:lnTo>
                    <a:lnTo>
                      <a:pt x="121" y="65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89" name="Freeform 883">
                <a:extLst>
                  <a:ext uri="{FF2B5EF4-FFF2-40B4-BE49-F238E27FC236}">
                    <a16:creationId xmlns:a16="http://schemas.microsoft.com/office/drawing/2014/main" id="{849F9A43-4DF7-490A-8527-878FBF74F5F4}"/>
                  </a:ext>
                </a:extLst>
              </p:cNvPr>
              <p:cNvSpPr>
                <a:spLocks/>
              </p:cNvSpPr>
              <p:nvPr/>
            </p:nvSpPr>
            <p:spPr bwMode="auto">
              <a:xfrm>
                <a:off x="11199813" y="5100638"/>
                <a:ext cx="471488" cy="287338"/>
              </a:xfrm>
              <a:custGeom>
                <a:avLst/>
                <a:gdLst>
                  <a:gd name="T0" fmla="*/ 297 w 297"/>
                  <a:gd name="T1" fmla="*/ 0 h 181"/>
                  <a:gd name="T2" fmla="*/ 297 w 297"/>
                  <a:gd name="T3" fmla="*/ 127 h 181"/>
                  <a:gd name="T4" fmla="*/ 295 w 297"/>
                  <a:gd name="T5" fmla="*/ 144 h 181"/>
                  <a:gd name="T6" fmla="*/ 288 w 297"/>
                  <a:gd name="T7" fmla="*/ 159 h 181"/>
                  <a:gd name="T8" fmla="*/ 276 w 297"/>
                  <a:gd name="T9" fmla="*/ 170 h 181"/>
                  <a:gd name="T10" fmla="*/ 261 w 297"/>
                  <a:gd name="T11" fmla="*/ 178 h 181"/>
                  <a:gd name="T12" fmla="*/ 245 w 297"/>
                  <a:gd name="T13" fmla="*/ 181 h 181"/>
                  <a:gd name="T14" fmla="*/ 52 w 297"/>
                  <a:gd name="T15" fmla="*/ 181 h 181"/>
                  <a:gd name="T16" fmla="*/ 36 w 297"/>
                  <a:gd name="T17" fmla="*/ 178 h 181"/>
                  <a:gd name="T18" fmla="*/ 22 w 297"/>
                  <a:gd name="T19" fmla="*/ 170 h 181"/>
                  <a:gd name="T20" fmla="*/ 10 w 297"/>
                  <a:gd name="T21" fmla="*/ 159 h 181"/>
                  <a:gd name="T22" fmla="*/ 3 w 297"/>
                  <a:gd name="T23" fmla="*/ 144 h 181"/>
                  <a:gd name="T24" fmla="*/ 0 w 297"/>
                  <a:gd name="T25" fmla="*/ 127 h 181"/>
                  <a:gd name="T26" fmla="*/ 0 w 297"/>
                  <a:gd name="T27" fmla="*/ 0 h 181"/>
                  <a:gd name="T28" fmla="*/ 297 w 297"/>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 h="181">
                    <a:moveTo>
                      <a:pt x="297" y="0"/>
                    </a:moveTo>
                    <a:lnTo>
                      <a:pt x="297" y="127"/>
                    </a:lnTo>
                    <a:lnTo>
                      <a:pt x="295" y="144"/>
                    </a:lnTo>
                    <a:lnTo>
                      <a:pt x="288" y="159"/>
                    </a:lnTo>
                    <a:lnTo>
                      <a:pt x="276" y="170"/>
                    </a:lnTo>
                    <a:lnTo>
                      <a:pt x="261" y="178"/>
                    </a:lnTo>
                    <a:lnTo>
                      <a:pt x="245" y="181"/>
                    </a:lnTo>
                    <a:lnTo>
                      <a:pt x="52" y="181"/>
                    </a:lnTo>
                    <a:lnTo>
                      <a:pt x="36" y="178"/>
                    </a:lnTo>
                    <a:lnTo>
                      <a:pt x="22" y="170"/>
                    </a:lnTo>
                    <a:lnTo>
                      <a:pt x="10" y="159"/>
                    </a:lnTo>
                    <a:lnTo>
                      <a:pt x="3" y="144"/>
                    </a:lnTo>
                    <a:lnTo>
                      <a:pt x="0" y="127"/>
                    </a:lnTo>
                    <a:lnTo>
                      <a:pt x="0" y="0"/>
                    </a:lnTo>
                    <a:lnTo>
                      <a:pt x="297" y="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0" name="Rectangle 884">
                <a:extLst>
                  <a:ext uri="{FF2B5EF4-FFF2-40B4-BE49-F238E27FC236}">
                    <a16:creationId xmlns:a16="http://schemas.microsoft.com/office/drawing/2014/main" id="{997625C2-07BD-4B46-8E8A-D7B8C1A6F9C2}"/>
                  </a:ext>
                </a:extLst>
              </p:cNvPr>
              <p:cNvSpPr>
                <a:spLocks noChangeArrowheads="1"/>
              </p:cNvSpPr>
              <p:nvPr/>
            </p:nvSpPr>
            <p:spPr bwMode="auto">
              <a:xfrm>
                <a:off x="11199813" y="5191126"/>
                <a:ext cx="471488"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1" name="Rectangle 885">
                <a:extLst>
                  <a:ext uri="{FF2B5EF4-FFF2-40B4-BE49-F238E27FC236}">
                    <a16:creationId xmlns:a16="http://schemas.microsoft.com/office/drawing/2014/main" id="{23DA45A6-EE20-40B3-BFEE-491FE45DE649}"/>
                  </a:ext>
                </a:extLst>
              </p:cNvPr>
              <p:cNvSpPr>
                <a:spLocks noChangeArrowheads="1"/>
              </p:cNvSpPr>
              <p:nvPr/>
            </p:nvSpPr>
            <p:spPr bwMode="auto">
              <a:xfrm>
                <a:off x="11266488" y="5178426"/>
                <a:ext cx="114300"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2" name="Freeform 886">
                <a:extLst>
                  <a:ext uri="{FF2B5EF4-FFF2-40B4-BE49-F238E27FC236}">
                    <a16:creationId xmlns:a16="http://schemas.microsoft.com/office/drawing/2014/main" id="{0A0DA7DF-D73F-455D-974E-46E17E662548}"/>
                  </a:ext>
                </a:extLst>
              </p:cNvPr>
              <p:cNvSpPr>
                <a:spLocks/>
              </p:cNvSpPr>
              <p:nvPr/>
            </p:nvSpPr>
            <p:spPr bwMode="auto">
              <a:xfrm>
                <a:off x="11736388" y="5421313"/>
                <a:ext cx="101600" cy="117475"/>
              </a:xfrm>
              <a:custGeom>
                <a:avLst/>
                <a:gdLst>
                  <a:gd name="T0" fmla="*/ 44 w 64"/>
                  <a:gd name="T1" fmla="*/ 0 h 74"/>
                  <a:gd name="T2" fmla="*/ 41 w 64"/>
                  <a:gd name="T3" fmla="*/ 3 h 74"/>
                  <a:gd name="T4" fmla="*/ 37 w 64"/>
                  <a:gd name="T5" fmla="*/ 9 h 74"/>
                  <a:gd name="T6" fmla="*/ 32 w 64"/>
                  <a:gd name="T7" fmla="*/ 20 h 74"/>
                  <a:gd name="T8" fmla="*/ 24 w 64"/>
                  <a:gd name="T9" fmla="*/ 31 h 74"/>
                  <a:gd name="T10" fmla="*/ 16 w 64"/>
                  <a:gd name="T11" fmla="*/ 41 h 74"/>
                  <a:gd name="T12" fmla="*/ 9 w 64"/>
                  <a:gd name="T13" fmla="*/ 51 h 74"/>
                  <a:gd name="T14" fmla="*/ 4 w 64"/>
                  <a:gd name="T15" fmla="*/ 55 h 74"/>
                  <a:gd name="T16" fmla="*/ 1 w 64"/>
                  <a:gd name="T17" fmla="*/ 60 h 74"/>
                  <a:gd name="T18" fmla="*/ 0 w 64"/>
                  <a:gd name="T19" fmla="*/ 64 h 74"/>
                  <a:gd name="T20" fmla="*/ 0 w 64"/>
                  <a:gd name="T21" fmla="*/ 67 h 74"/>
                  <a:gd name="T22" fmla="*/ 1 w 64"/>
                  <a:gd name="T23" fmla="*/ 70 h 74"/>
                  <a:gd name="T24" fmla="*/ 4 w 64"/>
                  <a:gd name="T25" fmla="*/ 71 h 74"/>
                  <a:gd name="T26" fmla="*/ 6 w 64"/>
                  <a:gd name="T27" fmla="*/ 72 h 74"/>
                  <a:gd name="T28" fmla="*/ 9 w 64"/>
                  <a:gd name="T29" fmla="*/ 74 h 74"/>
                  <a:gd name="T30" fmla="*/ 12 w 64"/>
                  <a:gd name="T31" fmla="*/ 74 h 74"/>
                  <a:gd name="T32" fmla="*/ 16 w 64"/>
                  <a:gd name="T33" fmla="*/ 72 h 74"/>
                  <a:gd name="T34" fmla="*/ 18 w 64"/>
                  <a:gd name="T35" fmla="*/ 71 h 74"/>
                  <a:gd name="T36" fmla="*/ 22 w 64"/>
                  <a:gd name="T37" fmla="*/ 68 h 74"/>
                  <a:gd name="T38" fmla="*/ 32 w 64"/>
                  <a:gd name="T39" fmla="*/ 56 h 74"/>
                  <a:gd name="T40" fmla="*/ 38 w 64"/>
                  <a:gd name="T41" fmla="*/ 47 h 74"/>
                  <a:gd name="T42" fmla="*/ 40 w 64"/>
                  <a:gd name="T43" fmla="*/ 40 h 74"/>
                  <a:gd name="T44" fmla="*/ 41 w 64"/>
                  <a:gd name="T45" fmla="*/ 37 h 74"/>
                  <a:gd name="T46" fmla="*/ 42 w 64"/>
                  <a:gd name="T47" fmla="*/ 37 h 74"/>
                  <a:gd name="T48" fmla="*/ 46 w 64"/>
                  <a:gd name="T49" fmla="*/ 37 h 74"/>
                  <a:gd name="T50" fmla="*/ 52 w 64"/>
                  <a:gd name="T51" fmla="*/ 35 h 74"/>
                  <a:gd name="T52" fmla="*/ 58 w 64"/>
                  <a:gd name="T53" fmla="*/ 29 h 74"/>
                  <a:gd name="T54" fmla="*/ 62 w 64"/>
                  <a:gd name="T55" fmla="*/ 21 h 74"/>
                  <a:gd name="T56" fmla="*/ 64 w 64"/>
                  <a:gd name="T57" fmla="*/ 11 h 74"/>
                  <a:gd name="T58" fmla="*/ 44 w 6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4">
                    <a:moveTo>
                      <a:pt x="44" y="0"/>
                    </a:moveTo>
                    <a:lnTo>
                      <a:pt x="41" y="3"/>
                    </a:lnTo>
                    <a:lnTo>
                      <a:pt x="37" y="9"/>
                    </a:lnTo>
                    <a:lnTo>
                      <a:pt x="32" y="20"/>
                    </a:lnTo>
                    <a:lnTo>
                      <a:pt x="24" y="31"/>
                    </a:lnTo>
                    <a:lnTo>
                      <a:pt x="16" y="41"/>
                    </a:lnTo>
                    <a:lnTo>
                      <a:pt x="9" y="51"/>
                    </a:lnTo>
                    <a:lnTo>
                      <a:pt x="4" y="55"/>
                    </a:lnTo>
                    <a:lnTo>
                      <a:pt x="1" y="60"/>
                    </a:lnTo>
                    <a:lnTo>
                      <a:pt x="0" y="64"/>
                    </a:lnTo>
                    <a:lnTo>
                      <a:pt x="0" y="67"/>
                    </a:lnTo>
                    <a:lnTo>
                      <a:pt x="1" y="70"/>
                    </a:lnTo>
                    <a:lnTo>
                      <a:pt x="4" y="71"/>
                    </a:lnTo>
                    <a:lnTo>
                      <a:pt x="6" y="72"/>
                    </a:lnTo>
                    <a:lnTo>
                      <a:pt x="9" y="74"/>
                    </a:lnTo>
                    <a:lnTo>
                      <a:pt x="12" y="74"/>
                    </a:lnTo>
                    <a:lnTo>
                      <a:pt x="16" y="72"/>
                    </a:lnTo>
                    <a:lnTo>
                      <a:pt x="18" y="71"/>
                    </a:lnTo>
                    <a:lnTo>
                      <a:pt x="22" y="68"/>
                    </a:lnTo>
                    <a:lnTo>
                      <a:pt x="32" y="56"/>
                    </a:lnTo>
                    <a:lnTo>
                      <a:pt x="38" y="47"/>
                    </a:lnTo>
                    <a:lnTo>
                      <a:pt x="40" y="40"/>
                    </a:lnTo>
                    <a:lnTo>
                      <a:pt x="41" y="37"/>
                    </a:lnTo>
                    <a:lnTo>
                      <a:pt x="42" y="37"/>
                    </a:lnTo>
                    <a:lnTo>
                      <a:pt x="46" y="37"/>
                    </a:lnTo>
                    <a:lnTo>
                      <a:pt x="52" y="35"/>
                    </a:lnTo>
                    <a:lnTo>
                      <a:pt x="58" y="29"/>
                    </a:lnTo>
                    <a:lnTo>
                      <a:pt x="62" y="21"/>
                    </a:lnTo>
                    <a:lnTo>
                      <a:pt x="64" y="11"/>
                    </a:lnTo>
                    <a:lnTo>
                      <a:pt x="44"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3" name="Freeform 887">
                <a:extLst>
                  <a:ext uri="{FF2B5EF4-FFF2-40B4-BE49-F238E27FC236}">
                    <a16:creationId xmlns:a16="http://schemas.microsoft.com/office/drawing/2014/main" id="{42CC80DA-EDC2-44DF-A4EA-D5D0124C16AB}"/>
                  </a:ext>
                </a:extLst>
              </p:cNvPr>
              <p:cNvSpPr>
                <a:spLocks/>
              </p:cNvSpPr>
              <p:nvPr/>
            </p:nvSpPr>
            <p:spPr bwMode="auto">
              <a:xfrm>
                <a:off x="11436351" y="5445126"/>
                <a:ext cx="703263" cy="573088"/>
              </a:xfrm>
              <a:custGeom>
                <a:avLst/>
                <a:gdLst>
                  <a:gd name="T0" fmla="*/ 85 w 443"/>
                  <a:gd name="T1" fmla="*/ 361 h 361"/>
                  <a:gd name="T2" fmla="*/ 443 w 443"/>
                  <a:gd name="T3" fmla="*/ 229 h 361"/>
                  <a:gd name="T4" fmla="*/ 357 w 443"/>
                  <a:gd name="T5" fmla="*/ 0 h 361"/>
                  <a:gd name="T6" fmla="*/ 0 w 443"/>
                  <a:gd name="T7" fmla="*/ 132 h 361"/>
                  <a:gd name="T8" fmla="*/ 85 w 443"/>
                  <a:gd name="T9" fmla="*/ 361 h 361"/>
                </a:gdLst>
                <a:ahLst/>
                <a:cxnLst>
                  <a:cxn ang="0">
                    <a:pos x="T0" y="T1"/>
                  </a:cxn>
                  <a:cxn ang="0">
                    <a:pos x="T2" y="T3"/>
                  </a:cxn>
                  <a:cxn ang="0">
                    <a:pos x="T4" y="T5"/>
                  </a:cxn>
                  <a:cxn ang="0">
                    <a:pos x="T6" y="T7"/>
                  </a:cxn>
                  <a:cxn ang="0">
                    <a:pos x="T8" y="T9"/>
                  </a:cxn>
                </a:cxnLst>
                <a:rect l="0" t="0" r="r" b="b"/>
                <a:pathLst>
                  <a:path w="443" h="361">
                    <a:moveTo>
                      <a:pt x="85" y="361"/>
                    </a:moveTo>
                    <a:lnTo>
                      <a:pt x="443" y="229"/>
                    </a:lnTo>
                    <a:lnTo>
                      <a:pt x="357" y="0"/>
                    </a:lnTo>
                    <a:lnTo>
                      <a:pt x="0" y="132"/>
                    </a:lnTo>
                    <a:lnTo>
                      <a:pt x="85" y="361"/>
                    </a:lnTo>
                    <a:close/>
                  </a:path>
                </a:pathLst>
              </a:custGeom>
              <a:solidFill>
                <a:srgbClr val="D9D9D9"/>
              </a:solidFill>
              <a:ln w="0">
                <a:solidFill>
                  <a:srgbClr val="D9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4" name="Freeform 888">
                <a:extLst>
                  <a:ext uri="{FF2B5EF4-FFF2-40B4-BE49-F238E27FC236}">
                    <a16:creationId xmlns:a16="http://schemas.microsoft.com/office/drawing/2014/main" id="{2B5A6FBB-C98C-410E-BBD8-89DE5897040B}"/>
                  </a:ext>
                </a:extLst>
              </p:cNvPr>
              <p:cNvSpPr>
                <a:spLocks/>
              </p:cNvSpPr>
              <p:nvPr/>
            </p:nvSpPr>
            <p:spPr bwMode="auto">
              <a:xfrm>
                <a:off x="11474451" y="5438776"/>
                <a:ext cx="658813" cy="481013"/>
              </a:xfrm>
              <a:custGeom>
                <a:avLst/>
                <a:gdLst>
                  <a:gd name="T0" fmla="*/ 0 w 415"/>
                  <a:gd name="T1" fmla="*/ 241 h 303"/>
                  <a:gd name="T2" fmla="*/ 375 w 415"/>
                  <a:gd name="T3" fmla="*/ 303 h 303"/>
                  <a:gd name="T4" fmla="*/ 415 w 415"/>
                  <a:gd name="T5" fmla="*/ 63 h 303"/>
                  <a:gd name="T6" fmla="*/ 40 w 415"/>
                  <a:gd name="T7" fmla="*/ 0 h 303"/>
                  <a:gd name="T8" fmla="*/ 0 w 415"/>
                  <a:gd name="T9" fmla="*/ 241 h 303"/>
                </a:gdLst>
                <a:ahLst/>
                <a:cxnLst>
                  <a:cxn ang="0">
                    <a:pos x="T0" y="T1"/>
                  </a:cxn>
                  <a:cxn ang="0">
                    <a:pos x="T2" y="T3"/>
                  </a:cxn>
                  <a:cxn ang="0">
                    <a:pos x="T4" y="T5"/>
                  </a:cxn>
                  <a:cxn ang="0">
                    <a:pos x="T6" y="T7"/>
                  </a:cxn>
                  <a:cxn ang="0">
                    <a:pos x="T8" y="T9"/>
                  </a:cxn>
                </a:cxnLst>
                <a:rect l="0" t="0" r="r" b="b"/>
                <a:pathLst>
                  <a:path w="415" h="303">
                    <a:moveTo>
                      <a:pt x="0" y="241"/>
                    </a:moveTo>
                    <a:lnTo>
                      <a:pt x="375" y="303"/>
                    </a:lnTo>
                    <a:lnTo>
                      <a:pt x="415" y="63"/>
                    </a:lnTo>
                    <a:lnTo>
                      <a:pt x="40" y="0"/>
                    </a:lnTo>
                    <a:lnTo>
                      <a:pt x="0" y="24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5" name="Freeform 889">
                <a:extLst>
                  <a:ext uri="{FF2B5EF4-FFF2-40B4-BE49-F238E27FC236}">
                    <a16:creationId xmlns:a16="http://schemas.microsoft.com/office/drawing/2014/main" id="{F7CCC312-5B76-4F25-970F-5AA30D9721F2}"/>
                  </a:ext>
                </a:extLst>
              </p:cNvPr>
              <p:cNvSpPr>
                <a:spLocks/>
              </p:cNvSpPr>
              <p:nvPr/>
            </p:nvSpPr>
            <p:spPr bwMode="auto">
              <a:xfrm>
                <a:off x="11533188" y="5502276"/>
                <a:ext cx="608013" cy="392113"/>
              </a:xfrm>
              <a:custGeom>
                <a:avLst/>
                <a:gdLst>
                  <a:gd name="T0" fmla="*/ 3 w 383"/>
                  <a:gd name="T1" fmla="*/ 247 h 247"/>
                  <a:gd name="T2" fmla="*/ 383 w 383"/>
                  <a:gd name="T3" fmla="*/ 245 h 247"/>
                  <a:gd name="T4" fmla="*/ 382 w 383"/>
                  <a:gd name="T5" fmla="*/ 0 h 247"/>
                  <a:gd name="T6" fmla="*/ 0 w 383"/>
                  <a:gd name="T7" fmla="*/ 3 h 247"/>
                  <a:gd name="T8" fmla="*/ 3 w 383"/>
                  <a:gd name="T9" fmla="*/ 247 h 247"/>
                </a:gdLst>
                <a:ahLst/>
                <a:cxnLst>
                  <a:cxn ang="0">
                    <a:pos x="T0" y="T1"/>
                  </a:cxn>
                  <a:cxn ang="0">
                    <a:pos x="T2" y="T3"/>
                  </a:cxn>
                  <a:cxn ang="0">
                    <a:pos x="T4" y="T5"/>
                  </a:cxn>
                  <a:cxn ang="0">
                    <a:pos x="T6" y="T7"/>
                  </a:cxn>
                  <a:cxn ang="0">
                    <a:pos x="T8" y="T9"/>
                  </a:cxn>
                </a:cxnLst>
                <a:rect l="0" t="0" r="r" b="b"/>
                <a:pathLst>
                  <a:path w="383" h="247">
                    <a:moveTo>
                      <a:pt x="3" y="247"/>
                    </a:moveTo>
                    <a:lnTo>
                      <a:pt x="383" y="245"/>
                    </a:lnTo>
                    <a:lnTo>
                      <a:pt x="382" y="0"/>
                    </a:lnTo>
                    <a:lnTo>
                      <a:pt x="0" y="3"/>
                    </a:lnTo>
                    <a:lnTo>
                      <a:pt x="3" y="247"/>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6" name="Freeform 890">
                <a:extLst>
                  <a:ext uri="{FF2B5EF4-FFF2-40B4-BE49-F238E27FC236}">
                    <a16:creationId xmlns:a16="http://schemas.microsoft.com/office/drawing/2014/main" id="{57DA86E8-300E-427D-AF15-BDC4CC7D81D5}"/>
                  </a:ext>
                </a:extLst>
              </p:cNvPr>
              <p:cNvSpPr>
                <a:spLocks/>
              </p:cNvSpPr>
              <p:nvPr/>
            </p:nvSpPr>
            <p:spPr bwMode="auto">
              <a:xfrm>
                <a:off x="11595101" y="5565776"/>
                <a:ext cx="506413" cy="209550"/>
              </a:xfrm>
              <a:custGeom>
                <a:avLst/>
                <a:gdLst>
                  <a:gd name="T0" fmla="*/ 4 w 319"/>
                  <a:gd name="T1" fmla="*/ 126 h 132"/>
                  <a:gd name="T2" fmla="*/ 79 w 319"/>
                  <a:gd name="T3" fmla="*/ 119 h 132"/>
                  <a:gd name="T4" fmla="*/ 162 w 319"/>
                  <a:gd name="T5" fmla="*/ 76 h 132"/>
                  <a:gd name="T6" fmla="*/ 261 w 319"/>
                  <a:gd name="T7" fmla="*/ 72 h 132"/>
                  <a:gd name="T8" fmla="*/ 312 w 319"/>
                  <a:gd name="T9" fmla="*/ 1 h 132"/>
                  <a:gd name="T10" fmla="*/ 313 w 319"/>
                  <a:gd name="T11" fmla="*/ 0 h 132"/>
                  <a:gd name="T12" fmla="*/ 315 w 319"/>
                  <a:gd name="T13" fmla="*/ 0 h 132"/>
                  <a:gd name="T14" fmla="*/ 317 w 319"/>
                  <a:gd name="T15" fmla="*/ 1 h 132"/>
                  <a:gd name="T16" fmla="*/ 319 w 319"/>
                  <a:gd name="T17" fmla="*/ 3 h 132"/>
                  <a:gd name="T18" fmla="*/ 319 w 319"/>
                  <a:gd name="T19" fmla="*/ 4 h 132"/>
                  <a:gd name="T20" fmla="*/ 317 w 319"/>
                  <a:gd name="T21" fmla="*/ 7 h 132"/>
                  <a:gd name="T22" fmla="*/ 265 w 319"/>
                  <a:gd name="T23" fmla="*/ 80 h 132"/>
                  <a:gd name="T24" fmla="*/ 165 w 319"/>
                  <a:gd name="T25" fmla="*/ 84 h 132"/>
                  <a:gd name="T26" fmla="*/ 82 w 319"/>
                  <a:gd name="T27" fmla="*/ 127 h 132"/>
                  <a:gd name="T28" fmla="*/ 4 w 319"/>
                  <a:gd name="T29" fmla="*/ 132 h 132"/>
                  <a:gd name="T30" fmla="*/ 4 w 319"/>
                  <a:gd name="T31" fmla="*/ 132 h 132"/>
                  <a:gd name="T32" fmla="*/ 2 w 319"/>
                  <a:gd name="T33" fmla="*/ 132 h 132"/>
                  <a:gd name="T34" fmla="*/ 0 w 319"/>
                  <a:gd name="T35" fmla="*/ 130 h 132"/>
                  <a:gd name="T36" fmla="*/ 2 w 319"/>
                  <a:gd name="T37" fmla="*/ 127 h 132"/>
                  <a:gd name="T38" fmla="*/ 3 w 319"/>
                  <a:gd name="T39" fmla="*/ 126 h 132"/>
                  <a:gd name="T40" fmla="*/ 4 w 319"/>
                  <a:gd name="T41" fmla="*/ 12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9" h="132">
                    <a:moveTo>
                      <a:pt x="4" y="126"/>
                    </a:moveTo>
                    <a:lnTo>
                      <a:pt x="79" y="119"/>
                    </a:lnTo>
                    <a:lnTo>
                      <a:pt x="162" y="76"/>
                    </a:lnTo>
                    <a:lnTo>
                      <a:pt x="261" y="72"/>
                    </a:lnTo>
                    <a:lnTo>
                      <a:pt x="312" y="1"/>
                    </a:lnTo>
                    <a:lnTo>
                      <a:pt x="313" y="0"/>
                    </a:lnTo>
                    <a:lnTo>
                      <a:pt x="315" y="0"/>
                    </a:lnTo>
                    <a:lnTo>
                      <a:pt x="317" y="1"/>
                    </a:lnTo>
                    <a:lnTo>
                      <a:pt x="319" y="3"/>
                    </a:lnTo>
                    <a:lnTo>
                      <a:pt x="319" y="4"/>
                    </a:lnTo>
                    <a:lnTo>
                      <a:pt x="317" y="7"/>
                    </a:lnTo>
                    <a:lnTo>
                      <a:pt x="265" y="80"/>
                    </a:lnTo>
                    <a:lnTo>
                      <a:pt x="165" y="84"/>
                    </a:lnTo>
                    <a:lnTo>
                      <a:pt x="82" y="127"/>
                    </a:lnTo>
                    <a:lnTo>
                      <a:pt x="4" y="132"/>
                    </a:lnTo>
                    <a:lnTo>
                      <a:pt x="4" y="132"/>
                    </a:lnTo>
                    <a:lnTo>
                      <a:pt x="2" y="132"/>
                    </a:lnTo>
                    <a:lnTo>
                      <a:pt x="0" y="130"/>
                    </a:lnTo>
                    <a:lnTo>
                      <a:pt x="2" y="127"/>
                    </a:lnTo>
                    <a:lnTo>
                      <a:pt x="3" y="126"/>
                    </a:lnTo>
                    <a:lnTo>
                      <a:pt x="4" y="126"/>
                    </a:lnTo>
                    <a:close/>
                  </a:path>
                </a:pathLst>
              </a:custGeom>
              <a:solidFill>
                <a:srgbClr val="E88B7F"/>
              </a:solidFill>
              <a:ln w="0">
                <a:solidFill>
                  <a:srgbClr val="E88B7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7" name="Freeform 891">
                <a:extLst>
                  <a:ext uri="{FF2B5EF4-FFF2-40B4-BE49-F238E27FC236}">
                    <a16:creationId xmlns:a16="http://schemas.microsoft.com/office/drawing/2014/main" id="{CB2E3996-FB31-45CE-851C-D03DF3163232}"/>
                  </a:ext>
                </a:extLst>
              </p:cNvPr>
              <p:cNvSpPr>
                <a:spLocks/>
              </p:cNvSpPr>
              <p:nvPr/>
            </p:nvSpPr>
            <p:spPr bwMode="auto">
              <a:xfrm>
                <a:off x="11801476" y="5368926"/>
                <a:ext cx="142875" cy="295275"/>
              </a:xfrm>
              <a:custGeom>
                <a:avLst/>
                <a:gdLst>
                  <a:gd name="T0" fmla="*/ 40 w 90"/>
                  <a:gd name="T1" fmla="*/ 4 h 186"/>
                  <a:gd name="T2" fmla="*/ 44 w 90"/>
                  <a:gd name="T3" fmla="*/ 84 h 186"/>
                  <a:gd name="T4" fmla="*/ 52 w 90"/>
                  <a:gd name="T5" fmla="*/ 91 h 186"/>
                  <a:gd name="T6" fmla="*/ 71 w 90"/>
                  <a:gd name="T7" fmla="*/ 105 h 186"/>
                  <a:gd name="T8" fmla="*/ 86 w 90"/>
                  <a:gd name="T9" fmla="*/ 123 h 186"/>
                  <a:gd name="T10" fmla="*/ 90 w 90"/>
                  <a:gd name="T11" fmla="*/ 137 h 186"/>
                  <a:gd name="T12" fmla="*/ 80 w 90"/>
                  <a:gd name="T13" fmla="*/ 135 h 186"/>
                  <a:gd name="T14" fmla="*/ 66 w 90"/>
                  <a:gd name="T15" fmla="*/ 121 h 186"/>
                  <a:gd name="T16" fmla="*/ 51 w 90"/>
                  <a:gd name="T17" fmla="*/ 105 h 186"/>
                  <a:gd name="T18" fmla="*/ 44 w 90"/>
                  <a:gd name="T19" fmla="*/ 99 h 186"/>
                  <a:gd name="T20" fmla="*/ 51 w 90"/>
                  <a:gd name="T21" fmla="*/ 107 h 186"/>
                  <a:gd name="T22" fmla="*/ 64 w 90"/>
                  <a:gd name="T23" fmla="*/ 125 h 186"/>
                  <a:gd name="T24" fmla="*/ 78 w 90"/>
                  <a:gd name="T25" fmla="*/ 148 h 186"/>
                  <a:gd name="T26" fmla="*/ 82 w 90"/>
                  <a:gd name="T27" fmla="*/ 165 h 186"/>
                  <a:gd name="T28" fmla="*/ 74 w 90"/>
                  <a:gd name="T29" fmla="*/ 168 h 186"/>
                  <a:gd name="T30" fmla="*/ 60 w 90"/>
                  <a:gd name="T31" fmla="*/ 151 h 186"/>
                  <a:gd name="T32" fmla="*/ 44 w 90"/>
                  <a:gd name="T33" fmla="*/ 125 h 186"/>
                  <a:gd name="T34" fmla="*/ 34 w 90"/>
                  <a:gd name="T35" fmla="*/ 108 h 186"/>
                  <a:gd name="T36" fmla="*/ 32 w 90"/>
                  <a:gd name="T37" fmla="*/ 107 h 186"/>
                  <a:gd name="T38" fmla="*/ 42 w 90"/>
                  <a:gd name="T39" fmla="*/ 125 h 186"/>
                  <a:gd name="T40" fmla="*/ 52 w 90"/>
                  <a:gd name="T41" fmla="*/ 151 h 186"/>
                  <a:gd name="T42" fmla="*/ 60 w 90"/>
                  <a:gd name="T43" fmla="*/ 174 h 186"/>
                  <a:gd name="T44" fmla="*/ 58 w 90"/>
                  <a:gd name="T45" fmla="*/ 186 h 186"/>
                  <a:gd name="T46" fmla="*/ 47 w 90"/>
                  <a:gd name="T47" fmla="*/ 175 h 186"/>
                  <a:gd name="T48" fmla="*/ 36 w 90"/>
                  <a:gd name="T49" fmla="*/ 148 h 186"/>
                  <a:gd name="T50" fmla="*/ 27 w 90"/>
                  <a:gd name="T51" fmla="*/ 121 h 186"/>
                  <a:gd name="T52" fmla="*/ 23 w 90"/>
                  <a:gd name="T53" fmla="*/ 108 h 186"/>
                  <a:gd name="T54" fmla="*/ 23 w 90"/>
                  <a:gd name="T55" fmla="*/ 123 h 186"/>
                  <a:gd name="T56" fmla="*/ 23 w 90"/>
                  <a:gd name="T57" fmla="*/ 152 h 186"/>
                  <a:gd name="T58" fmla="*/ 17 w 90"/>
                  <a:gd name="T59" fmla="*/ 179 h 186"/>
                  <a:gd name="T60" fmla="*/ 9 w 90"/>
                  <a:gd name="T61" fmla="*/ 184 h 186"/>
                  <a:gd name="T62" fmla="*/ 7 w 90"/>
                  <a:gd name="T63" fmla="*/ 167 h 186"/>
                  <a:gd name="T64" fmla="*/ 7 w 90"/>
                  <a:gd name="T65" fmla="*/ 135 h 186"/>
                  <a:gd name="T66" fmla="*/ 5 w 90"/>
                  <a:gd name="T67" fmla="*/ 100 h 186"/>
                  <a:gd name="T68" fmla="*/ 0 w 90"/>
                  <a:gd name="T69" fmla="*/ 70 h 186"/>
                  <a:gd name="T70" fmla="*/ 13 w 90"/>
                  <a:gd name="T7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186">
                    <a:moveTo>
                      <a:pt x="13" y="0"/>
                    </a:moveTo>
                    <a:lnTo>
                      <a:pt x="40" y="4"/>
                    </a:lnTo>
                    <a:lnTo>
                      <a:pt x="36" y="38"/>
                    </a:lnTo>
                    <a:lnTo>
                      <a:pt x="44" y="84"/>
                    </a:lnTo>
                    <a:lnTo>
                      <a:pt x="47" y="87"/>
                    </a:lnTo>
                    <a:lnTo>
                      <a:pt x="52" y="91"/>
                    </a:lnTo>
                    <a:lnTo>
                      <a:pt x="62" y="97"/>
                    </a:lnTo>
                    <a:lnTo>
                      <a:pt x="71" y="105"/>
                    </a:lnTo>
                    <a:lnTo>
                      <a:pt x="79" y="113"/>
                    </a:lnTo>
                    <a:lnTo>
                      <a:pt x="86" y="123"/>
                    </a:lnTo>
                    <a:lnTo>
                      <a:pt x="90" y="131"/>
                    </a:lnTo>
                    <a:lnTo>
                      <a:pt x="90" y="137"/>
                    </a:lnTo>
                    <a:lnTo>
                      <a:pt x="87" y="137"/>
                    </a:lnTo>
                    <a:lnTo>
                      <a:pt x="80" y="135"/>
                    </a:lnTo>
                    <a:lnTo>
                      <a:pt x="74" y="128"/>
                    </a:lnTo>
                    <a:lnTo>
                      <a:pt x="66" y="121"/>
                    </a:lnTo>
                    <a:lnTo>
                      <a:pt x="58" y="113"/>
                    </a:lnTo>
                    <a:lnTo>
                      <a:pt x="51" y="105"/>
                    </a:lnTo>
                    <a:lnTo>
                      <a:pt x="47" y="101"/>
                    </a:lnTo>
                    <a:lnTo>
                      <a:pt x="44" y="99"/>
                    </a:lnTo>
                    <a:lnTo>
                      <a:pt x="47" y="101"/>
                    </a:lnTo>
                    <a:lnTo>
                      <a:pt x="51" y="107"/>
                    </a:lnTo>
                    <a:lnTo>
                      <a:pt x="58" y="116"/>
                    </a:lnTo>
                    <a:lnTo>
                      <a:pt x="64" y="125"/>
                    </a:lnTo>
                    <a:lnTo>
                      <a:pt x="71" y="137"/>
                    </a:lnTo>
                    <a:lnTo>
                      <a:pt x="78" y="148"/>
                    </a:lnTo>
                    <a:lnTo>
                      <a:pt x="80" y="157"/>
                    </a:lnTo>
                    <a:lnTo>
                      <a:pt x="82" y="165"/>
                    </a:lnTo>
                    <a:lnTo>
                      <a:pt x="78" y="169"/>
                    </a:lnTo>
                    <a:lnTo>
                      <a:pt x="74" y="168"/>
                    </a:lnTo>
                    <a:lnTo>
                      <a:pt x="68" y="160"/>
                    </a:lnTo>
                    <a:lnTo>
                      <a:pt x="60" y="151"/>
                    </a:lnTo>
                    <a:lnTo>
                      <a:pt x="52" y="139"/>
                    </a:lnTo>
                    <a:lnTo>
                      <a:pt x="44" y="125"/>
                    </a:lnTo>
                    <a:lnTo>
                      <a:pt x="38" y="115"/>
                    </a:lnTo>
                    <a:lnTo>
                      <a:pt x="34" y="108"/>
                    </a:lnTo>
                    <a:lnTo>
                      <a:pt x="31" y="104"/>
                    </a:lnTo>
                    <a:lnTo>
                      <a:pt x="32" y="107"/>
                    </a:lnTo>
                    <a:lnTo>
                      <a:pt x="36" y="115"/>
                    </a:lnTo>
                    <a:lnTo>
                      <a:pt x="42" y="125"/>
                    </a:lnTo>
                    <a:lnTo>
                      <a:pt x="47" y="137"/>
                    </a:lnTo>
                    <a:lnTo>
                      <a:pt x="52" y="151"/>
                    </a:lnTo>
                    <a:lnTo>
                      <a:pt x="58" y="163"/>
                    </a:lnTo>
                    <a:lnTo>
                      <a:pt x="60" y="174"/>
                    </a:lnTo>
                    <a:lnTo>
                      <a:pt x="62" y="182"/>
                    </a:lnTo>
                    <a:lnTo>
                      <a:pt x="58" y="186"/>
                    </a:lnTo>
                    <a:lnTo>
                      <a:pt x="52" y="183"/>
                    </a:lnTo>
                    <a:lnTo>
                      <a:pt x="47" y="175"/>
                    </a:lnTo>
                    <a:lnTo>
                      <a:pt x="42" y="163"/>
                    </a:lnTo>
                    <a:lnTo>
                      <a:pt x="36" y="148"/>
                    </a:lnTo>
                    <a:lnTo>
                      <a:pt x="31" y="133"/>
                    </a:lnTo>
                    <a:lnTo>
                      <a:pt x="27" y="121"/>
                    </a:lnTo>
                    <a:lnTo>
                      <a:pt x="24" y="112"/>
                    </a:lnTo>
                    <a:lnTo>
                      <a:pt x="23" y="108"/>
                    </a:lnTo>
                    <a:lnTo>
                      <a:pt x="23" y="112"/>
                    </a:lnTo>
                    <a:lnTo>
                      <a:pt x="23" y="123"/>
                    </a:lnTo>
                    <a:lnTo>
                      <a:pt x="23" y="137"/>
                    </a:lnTo>
                    <a:lnTo>
                      <a:pt x="23" y="152"/>
                    </a:lnTo>
                    <a:lnTo>
                      <a:pt x="21" y="168"/>
                    </a:lnTo>
                    <a:lnTo>
                      <a:pt x="17" y="179"/>
                    </a:lnTo>
                    <a:lnTo>
                      <a:pt x="13" y="186"/>
                    </a:lnTo>
                    <a:lnTo>
                      <a:pt x="9" y="184"/>
                    </a:lnTo>
                    <a:lnTo>
                      <a:pt x="8" y="178"/>
                    </a:lnTo>
                    <a:lnTo>
                      <a:pt x="7" y="167"/>
                    </a:lnTo>
                    <a:lnTo>
                      <a:pt x="7" y="152"/>
                    </a:lnTo>
                    <a:lnTo>
                      <a:pt x="7" y="135"/>
                    </a:lnTo>
                    <a:lnTo>
                      <a:pt x="7" y="117"/>
                    </a:lnTo>
                    <a:lnTo>
                      <a:pt x="5" y="100"/>
                    </a:lnTo>
                    <a:lnTo>
                      <a:pt x="4" y="84"/>
                    </a:lnTo>
                    <a:lnTo>
                      <a:pt x="0" y="70"/>
                    </a:lnTo>
                    <a:lnTo>
                      <a:pt x="3" y="33"/>
                    </a:lnTo>
                    <a:lnTo>
                      <a:pt x="13"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8" name="Freeform 892">
                <a:extLst>
                  <a:ext uri="{FF2B5EF4-FFF2-40B4-BE49-F238E27FC236}">
                    <a16:creationId xmlns:a16="http://schemas.microsoft.com/office/drawing/2014/main" id="{99BBABC2-BD9D-48F0-AEF2-88DDB0C33EEB}"/>
                  </a:ext>
                </a:extLst>
              </p:cNvPr>
              <p:cNvSpPr>
                <a:spLocks/>
              </p:cNvSpPr>
              <p:nvPr/>
            </p:nvSpPr>
            <p:spPr bwMode="auto">
              <a:xfrm>
                <a:off x="11790363" y="5345113"/>
                <a:ext cx="92075" cy="71438"/>
              </a:xfrm>
              <a:custGeom>
                <a:avLst/>
                <a:gdLst>
                  <a:gd name="T0" fmla="*/ 53 w 58"/>
                  <a:gd name="T1" fmla="*/ 45 h 45"/>
                  <a:gd name="T2" fmla="*/ 54 w 58"/>
                  <a:gd name="T3" fmla="*/ 35 h 45"/>
                  <a:gd name="T4" fmla="*/ 55 w 58"/>
                  <a:gd name="T5" fmla="*/ 27 h 45"/>
                  <a:gd name="T6" fmla="*/ 57 w 58"/>
                  <a:gd name="T7" fmla="*/ 20 h 45"/>
                  <a:gd name="T8" fmla="*/ 57 w 58"/>
                  <a:gd name="T9" fmla="*/ 13 h 45"/>
                  <a:gd name="T10" fmla="*/ 58 w 58"/>
                  <a:gd name="T11" fmla="*/ 7 h 45"/>
                  <a:gd name="T12" fmla="*/ 6 w 58"/>
                  <a:gd name="T13" fmla="*/ 0 h 45"/>
                  <a:gd name="T14" fmla="*/ 4 w 58"/>
                  <a:gd name="T15" fmla="*/ 8 h 45"/>
                  <a:gd name="T16" fmla="*/ 4 w 58"/>
                  <a:gd name="T17" fmla="*/ 13 h 45"/>
                  <a:gd name="T18" fmla="*/ 3 w 58"/>
                  <a:gd name="T19" fmla="*/ 24 h 45"/>
                  <a:gd name="T20" fmla="*/ 0 w 58"/>
                  <a:gd name="T21" fmla="*/ 37 h 45"/>
                  <a:gd name="T22" fmla="*/ 53 w 58"/>
                  <a:gd name="T2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45">
                    <a:moveTo>
                      <a:pt x="53" y="45"/>
                    </a:moveTo>
                    <a:lnTo>
                      <a:pt x="54" y="35"/>
                    </a:lnTo>
                    <a:lnTo>
                      <a:pt x="55" y="27"/>
                    </a:lnTo>
                    <a:lnTo>
                      <a:pt x="57" y="20"/>
                    </a:lnTo>
                    <a:lnTo>
                      <a:pt x="57" y="13"/>
                    </a:lnTo>
                    <a:lnTo>
                      <a:pt x="58" y="7"/>
                    </a:lnTo>
                    <a:lnTo>
                      <a:pt x="6" y="0"/>
                    </a:lnTo>
                    <a:lnTo>
                      <a:pt x="4" y="8"/>
                    </a:lnTo>
                    <a:lnTo>
                      <a:pt x="4" y="13"/>
                    </a:lnTo>
                    <a:lnTo>
                      <a:pt x="3" y="24"/>
                    </a:lnTo>
                    <a:lnTo>
                      <a:pt x="0" y="37"/>
                    </a:lnTo>
                    <a:lnTo>
                      <a:pt x="53" y="4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199" name="Freeform 893">
                <a:extLst>
                  <a:ext uri="{FF2B5EF4-FFF2-40B4-BE49-F238E27FC236}">
                    <a16:creationId xmlns:a16="http://schemas.microsoft.com/office/drawing/2014/main" id="{797E6FB2-B1B9-4A2E-9B14-7D634006DAB4}"/>
                  </a:ext>
                </a:extLst>
              </p:cNvPr>
              <p:cNvSpPr>
                <a:spLocks/>
              </p:cNvSpPr>
              <p:nvPr/>
            </p:nvSpPr>
            <p:spPr bwMode="auto">
              <a:xfrm>
                <a:off x="11674476" y="4403726"/>
                <a:ext cx="247650" cy="954088"/>
              </a:xfrm>
              <a:custGeom>
                <a:avLst/>
                <a:gdLst>
                  <a:gd name="T0" fmla="*/ 143 w 156"/>
                  <a:gd name="T1" fmla="*/ 601 h 601"/>
                  <a:gd name="T2" fmla="*/ 151 w 156"/>
                  <a:gd name="T3" fmla="*/ 522 h 601"/>
                  <a:gd name="T4" fmla="*/ 155 w 156"/>
                  <a:gd name="T5" fmla="*/ 448 h 601"/>
                  <a:gd name="T6" fmla="*/ 156 w 156"/>
                  <a:gd name="T7" fmla="*/ 380 h 601"/>
                  <a:gd name="T8" fmla="*/ 154 w 156"/>
                  <a:gd name="T9" fmla="*/ 318 h 601"/>
                  <a:gd name="T10" fmla="*/ 148 w 156"/>
                  <a:gd name="T11" fmla="*/ 262 h 601"/>
                  <a:gd name="T12" fmla="*/ 142 w 156"/>
                  <a:gd name="T13" fmla="*/ 211 h 601"/>
                  <a:gd name="T14" fmla="*/ 131 w 156"/>
                  <a:gd name="T15" fmla="*/ 165 h 601"/>
                  <a:gd name="T16" fmla="*/ 120 w 156"/>
                  <a:gd name="T17" fmla="*/ 123 h 601"/>
                  <a:gd name="T18" fmla="*/ 108 w 156"/>
                  <a:gd name="T19" fmla="*/ 87 h 601"/>
                  <a:gd name="T20" fmla="*/ 95 w 156"/>
                  <a:gd name="T21" fmla="*/ 53 h 601"/>
                  <a:gd name="T22" fmla="*/ 80 w 156"/>
                  <a:gd name="T23" fmla="*/ 25 h 601"/>
                  <a:gd name="T24" fmla="*/ 67 w 156"/>
                  <a:gd name="T25" fmla="*/ 0 h 601"/>
                  <a:gd name="T26" fmla="*/ 0 w 156"/>
                  <a:gd name="T27" fmla="*/ 43 h 601"/>
                  <a:gd name="T28" fmla="*/ 12 w 156"/>
                  <a:gd name="T29" fmla="*/ 64 h 601"/>
                  <a:gd name="T30" fmla="*/ 24 w 156"/>
                  <a:gd name="T31" fmla="*/ 90 h 601"/>
                  <a:gd name="T32" fmla="*/ 36 w 156"/>
                  <a:gd name="T33" fmla="*/ 119 h 601"/>
                  <a:gd name="T34" fmla="*/ 47 w 156"/>
                  <a:gd name="T35" fmla="*/ 153 h 601"/>
                  <a:gd name="T36" fmla="*/ 57 w 156"/>
                  <a:gd name="T37" fmla="*/ 190 h 601"/>
                  <a:gd name="T38" fmla="*/ 65 w 156"/>
                  <a:gd name="T39" fmla="*/ 231 h 601"/>
                  <a:gd name="T40" fmla="*/ 72 w 156"/>
                  <a:gd name="T41" fmla="*/ 278 h 601"/>
                  <a:gd name="T42" fmla="*/ 76 w 156"/>
                  <a:gd name="T43" fmla="*/ 331 h 601"/>
                  <a:gd name="T44" fmla="*/ 77 w 156"/>
                  <a:gd name="T45" fmla="*/ 387 h 601"/>
                  <a:gd name="T46" fmla="*/ 77 w 156"/>
                  <a:gd name="T47" fmla="*/ 450 h 601"/>
                  <a:gd name="T48" fmla="*/ 73 w 156"/>
                  <a:gd name="T49" fmla="*/ 518 h 601"/>
                  <a:gd name="T50" fmla="*/ 65 w 156"/>
                  <a:gd name="T51" fmla="*/ 591 h 601"/>
                  <a:gd name="T52" fmla="*/ 143 w 156"/>
                  <a:gd name="T53"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601">
                    <a:moveTo>
                      <a:pt x="143" y="601"/>
                    </a:moveTo>
                    <a:lnTo>
                      <a:pt x="151" y="522"/>
                    </a:lnTo>
                    <a:lnTo>
                      <a:pt x="155" y="448"/>
                    </a:lnTo>
                    <a:lnTo>
                      <a:pt x="156" y="380"/>
                    </a:lnTo>
                    <a:lnTo>
                      <a:pt x="154" y="318"/>
                    </a:lnTo>
                    <a:lnTo>
                      <a:pt x="148" y="262"/>
                    </a:lnTo>
                    <a:lnTo>
                      <a:pt x="142" y="211"/>
                    </a:lnTo>
                    <a:lnTo>
                      <a:pt x="131" y="165"/>
                    </a:lnTo>
                    <a:lnTo>
                      <a:pt x="120" y="123"/>
                    </a:lnTo>
                    <a:lnTo>
                      <a:pt x="108" y="87"/>
                    </a:lnTo>
                    <a:lnTo>
                      <a:pt x="95" y="53"/>
                    </a:lnTo>
                    <a:lnTo>
                      <a:pt x="80" y="25"/>
                    </a:lnTo>
                    <a:lnTo>
                      <a:pt x="67" y="0"/>
                    </a:lnTo>
                    <a:lnTo>
                      <a:pt x="0" y="43"/>
                    </a:lnTo>
                    <a:lnTo>
                      <a:pt x="12" y="64"/>
                    </a:lnTo>
                    <a:lnTo>
                      <a:pt x="24" y="90"/>
                    </a:lnTo>
                    <a:lnTo>
                      <a:pt x="36" y="119"/>
                    </a:lnTo>
                    <a:lnTo>
                      <a:pt x="47" y="153"/>
                    </a:lnTo>
                    <a:lnTo>
                      <a:pt x="57" y="190"/>
                    </a:lnTo>
                    <a:lnTo>
                      <a:pt x="65" y="231"/>
                    </a:lnTo>
                    <a:lnTo>
                      <a:pt x="72" y="278"/>
                    </a:lnTo>
                    <a:lnTo>
                      <a:pt x="76" y="331"/>
                    </a:lnTo>
                    <a:lnTo>
                      <a:pt x="77" y="387"/>
                    </a:lnTo>
                    <a:lnTo>
                      <a:pt x="77" y="450"/>
                    </a:lnTo>
                    <a:lnTo>
                      <a:pt x="73" y="518"/>
                    </a:lnTo>
                    <a:lnTo>
                      <a:pt x="65" y="591"/>
                    </a:lnTo>
                    <a:lnTo>
                      <a:pt x="143" y="601"/>
                    </a:lnTo>
                    <a:close/>
                  </a:path>
                </a:pathLst>
              </a:custGeom>
              <a:solidFill>
                <a:schemeClr val="tx1"/>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0" name="Freeform 894">
                <a:extLst>
                  <a:ext uri="{FF2B5EF4-FFF2-40B4-BE49-F238E27FC236}">
                    <a16:creationId xmlns:a16="http://schemas.microsoft.com/office/drawing/2014/main" id="{669A6094-A672-4534-94EA-647C070ADF94}"/>
                  </a:ext>
                </a:extLst>
              </p:cNvPr>
              <p:cNvSpPr>
                <a:spLocks/>
              </p:cNvSpPr>
              <p:nvPr/>
            </p:nvSpPr>
            <p:spPr bwMode="auto">
              <a:xfrm>
                <a:off x="11191876" y="4305301"/>
                <a:ext cx="566738" cy="920750"/>
              </a:xfrm>
              <a:custGeom>
                <a:avLst/>
                <a:gdLst>
                  <a:gd name="T0" fmla="*/ 357 w 357"/>
                  <a:gd name="T1" fmla="*/ 62 h 580"/>
                  <a:gd name="T2" fmla="*/ 201 w 357"/>
                  <a:gd name="T3" fmla="*/ 0 h 580"/>
                  <a:gd name="T4" fmla="*/ 17 w 357"/>
                  <a:gd name="T5" fmla="*/ 47 h 580"/>
                  <a:gd name="T6" fmla="*/ 0 w 357"/>
                  <a:gd name="T7" fmla="*/ 546 h 580"/>
                  <a:gd name="T8" fmla="*/ 337 w 357"/>
                  <a:gd name="T9" fmla="*/ 580 h 580"/>
                  <a:gd name="T10" fmla="*/ 357 w 357"/>
                  <a:gd name="T11" fmla="*/ 62 h 580"/>
                </a:gdLst>
                <a:ahLst/>
                <a:cxnLst>
                  <a:cxn ang="0">
                    <a:pos x="T0" y="T1"/>
                  </a:cxn>
                  <a:cxn ang="0">
                    <a:pos x="T2" y="T3"/>
                  </a:cxn>
                  <a:cxn ang="0">
                    <a:pos x="T4" y="T5"/>
                  </a:cxn>
                  <a:cxn ang="0">
                    <a:pos x="T6" y="T7"/>
                  </a:cxn>
                  <a:cxn ang="0">
                    <a:pos x="T8" y="T9"/>
                  </a:cxn>
                  <a:cxn ang="0">
                    <a:pos x="T10" y="T11"/>
                  </a:cxn>
                </a:cxnLst>
                <a:rect l="0" t="0" r="r" b="b"/>
                <a:pathLst>
                  <a:path w="357" h="580">
                    <a:moveTo>
                      <a:pt x="357" y="62"/>
                    </a:moveTo>
                    <a:lnTo>
                      <a:pt x="201" y="0"/>
                    </a:lnTo>
                    <a:lnTo>
                      <a:pt x="17" y="47"/>
                    </a:lnTo>
                    <a:lnTo>
                      <a:pt x="0" y="546"/>
                    </a:lnTo>
                    <a:lnTo>
                      <a:pt x="337" y="580"/>
                    </a:lnTo>
                    <a:lnTo>
                      <a:pt x="357" y="62"/>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1" name="Freeform 895">
                <a:extLst>
                  <a:ext uri="{FF2B5EF4-FFF2-40B4-BE49-F238E27FC236}">
                    <a16:creationId xmlns:a16="http://schemas.microsoft.com/office/drawing/2014/main" id="{D6B9E57E-614E-4CE7-915F-161E9B6C0592}"/>
                  </a:ext>
                </a:extLst>
              </p:cNvPr>
              <p:cNvSpPr>
                <a:spLocks/>
              </p:cNvSpPr>
              <p:nvPr/>
            </p:nvSpPr>
            <p:spPr bwMode="auto">
              <a:xfrm>
                <a:off x="11295063" y="4357688"/>
                <a:ext cx="168275" cy="879475"/>
              </a:xfrm>
              <a:custGeom>
                <a:avLst/>
                <a:gdLst>
                  <a:gd name="T0" fmla="*/ 106 w 106"/>
                  <a:gd name="T1" fmla="*/ 1 h 554"/>
                  <a:gd name="T2" fmla="*/ 101 w 106"/>
                  <a:gd name="T3" fmla="*/ 479 h 554"/>
                  <a:gd name="T4" fmla="*/ 50 w 106"/>
                  <a:gd name="T5" fmla="*/ 554 h 554"/>
                  <a:gd name="T6" fmla="*/ 0 w 106"/>
                  <a:gd name="T7" fmla="*/ 467 h 554"/>
                  <a:gd name="T8" fmla="*/ 90 w 106"/>
                  <a:gd name="T9" fmla="*/ 0 h 554"/>
                  <a:gd name="T10" fmla="*/ 106 w 106"/>
                  <a:gd name="T11" fmla="*/ 1 h 554"/>
                </a:gdLst>
                <a:ahLst/>
                <a:cxnLst>
                  <a:cxn ang="0">
                    <a:pos x="T0" y="T1"/>
                  </a:cxn>
                  <a:cxn ang="0">
                    <a:pos x="T2" y="T3"/>
                  </a:cxn>
                  <a:cxn ang="0">
                    <a:pos x="T4" y="T5"/>
                  </a:cxn>
                  <a:cxn ang="0">
                    <a:pos x="T6" y="T7"/>
                  </a:cxn>
                  <a:cxn ang="0">
                    <a:pos x="T8" y="T9"/>
                  </a:cxn>
                  <a:cxn ang="0">
                    <a:pos x="T10" y="T11"/>
                  </a:cxn>
                </a:cxnLst>
                <a:rect l="0" t="0" r="r" b="b"/>
                <a:pathLst>
                  <a:path w="106" h="554">
                    <a:moveTo>
                      <a:pt x="106" y="1"/>
                    </a:moveTo>
                    <a:lnTo>
                      <a:pt x="101" y="479"/>
                    </a:lnTo>
                    <a:lnTo>
                      <a:pt x="50" y="554"/>
                    </a:lnTo>
                    <a:lnTo>
                      <a:pt x="0" y="467"/>
                    </a:lnTo>
                    <a:lnTo>
                      <a:pt x="90" y="0"/>
                    </a:lnTo>
                    <a:lnTo>
                      <a:pt x="106" y="1"/>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2" name="Freeform 896">
                <a:extLst>
                  <a:ext uri="{FF2B5EF4-FFF2-40B4-BE49-F238E27FC236}">
                    <a16:creationId xmlns:a16="http://schemas.microsoft.com/office/drawing/2014/main" id="{8CCE773E-7E6C-4579-8315-EB0FCC2C0889}"/>
                  </a:ext>
                </a:extLst>
              </p:cNvPr>
              <p:cNvSpPr>
                <a:spLocks/>
              </p:cNvSpPr>
              <p:nvPr/>
            </p:nvSpPr>
            <p:spPr bwMode="auto">
              <a:xfrm>
                <a:off x="11398251" y="4305301"/>
                <a:ext cx="114300" cy="74613"/>
              </a:xfrm>
              <a:custGeom>
                <a:avLst/>
                <a:gdLst>
                  <a:gd name="T0" fmla="*/ 0 w 72"/>
                  <a:gd name="T1" fmla="*/ 8 h 47"/>
                  <a:gd name="T2" fmla="*/ 1 w 72"/>
                  <a:gd name="T3" fmla="*/ 16 h 47"/>
                  <a:gd name="T4" fmla="*/ 6 w 72"/>
                  <a:gd name="T5" fmla="*/ 27 h 47"/>
                  <a:gd name="T6" fmla="*/ 13 w 72"/>
                  <a:gd name="T7" fmla="*/ 37 h 47"/>
                  <a:gd name="T8" fmla="*/ 22 w 72"/>
                  <a:gd name="T9" fmla="*/ 45 h 47"/>
                  <a:gd name="T10" fmla="*/ 35 w 72"/>
                  <a:gd name="T11" fmla="*/ 47 h 47"/>
                  <a:gd name="T12" fmla="*/ 45 w 72"/>
                  <a:gd name="T13" fmla="*/ 46 h 47"/>
                  <a:gd name="T14" fmla="*/ 56 w 72"/>
                  <a:gd name="T15" fmla="*/ 39 h 47"/>
                  <a:gd name="T16" fmla="*/ 64 w 72"/>
                  <a:gd name="T17" fmla="*/ 30 h 47"/>
                  <a:gd name="T18" fmla="*/ 69 w 72"/>
                  <a:gd name="T19" fmla="*/ 20 h 47"/>
                  <a:gd name="T20" fmla="*/ 72 w 72"/>
                  <a:gd name="T21" fmla="*/ 12 h 47"/>
                  <a:gd name="T22" fmla="*/ 69 w 72"/>
                  <a:gd name="T23" fmla="*/ 6 h 47"/>
                  <a:gd name="T24" fmla="*/ 61 w 72"/>
                  <a:gd name="T25" fmla="*/ 3 h 47"/>
                  <a:gd name="T26" fmla="*/ 51 w 72"/>
                  <a:gd name="T27" fmla="*/ 2 h 47"/>
                  <a:gd name="T28" fmla="*/ 36 w 72"/>
                  <a:gd name="T29" fmla="*/ 0 h 47"/>
                  <a:gd name="T30" fmla="*/ 25 w 72"/>
                  <a:gd name="T31" fmla="*/ 0 h 47"/>
                  <a:gd name="T32" fmla="*/ 16 w 72"/>
                  <a:gd name="T33" fmla="*/ 0 h 47"/>
                  <a:gd name="T34" fmla="*/ 8 w 72"/>
                  <a:gd name="T35" fmla="*/ 0 h 47"/>
                  <a:gd name="T36" fmla="*/ 2 w 72"/>
                  <a:gd name="T37" fmla="*/ 3 h 47"/>
                  <a:gd name="T38" fmla="*/ 0 w 72"/>
                  <a:gd name="T3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7">
                    <a:moveTo>
                      <a:pt x="0" y="8"/>
                    </a:moveTo>
                    <a:lnTo>
                      <a:pt x="1" y="16"/>
                    </a:lnTo>
                    <a:lnTo>
                      <a:pt x="6" y="27"/>
                    </a:lnTo>
                    <a:lnTo>
                      <a:pt x="13" y="37"/>
                    </a:lnTo>
                    <a:lnTo>
                      <a:pt x="22" y="45"/>
                    </a:lnTo>
                    <a:lnTo>
                      <a:pt x="35" y="47"/>
                    </a:lnTo>
                    <a:lnTo>
                      <a:pt x="45" y="46"/>
                    </a:lnTo>
                    <a:lnTo>
                      <a:pt x="56" y="39"/>
                    </a:lnTo>
                    <a:lnTo>
                      <a:pt x="64" y="30"/>
                    </a:lnTo>
                    <a:lnTo>
                      <a:pt x="69" y="20"/>
                    </a:lnTo>
                    <a:lnTo>
                      <a:pt x="72" y="12"/>
                    </a:lnTo>
                    <a:lnTo>
                      <a:pt x="69" y="6"/>
                    </a:lnTo>
                    <a:lnTo>
                      <a:pt x="61" y="3"/>
                    </a:lnTo>
                    <a:lnTo>
                      <a:pt x="51" y="2"/>
                    </a:lnTo>
                    <a:lnTo>
                      <a:pt x="36" y="0"/>
                    </a:lnTo>
                    <a:lnTo>
                      <a:pt x="25" y="0"/>
                    </a:lnTo>
                    <a:lnTo>
                      <a:pt x="16" y="0"/>
                    </a:lnTo>
                    <a:lnTo>
                      <a:pt x="8" y="0"/>
                    </a:lnTo>
                    <a:lnTo>
                      <a:pt x="2" y="3"/>
                    </a:lnTo>
                    <a:lnTo>
                      <a:pt x="0" y="8"/>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3" name="Freeform 897">
                <a:extLst>
                  <a:ext uri="{FF2B5EF4-FFF2-40B4-BE49-F238E27FC236}">
                    <a16:creationId xmlns:a16="http://schemas.microsoft.com/office/drawing/2014/main" id="{3C30A4BB-0C20-451E-8C45-C05DB66AE017}"/>
                  </a:ext>
                </a:extLst>
              </p:cNvPr>
              <p:cNvSpPr>
                <a:spLocks/>
              </p:cNvSpPr>
              <p:nvPr/>
            </p:nvSpPr>
            <p:spPr bwMode="auto">
              <a:xfrm>
                <a:off x="11455401" y="4295776"/>
                <a:ext cx="138113" cy="101600"/>
              </a:xfrm>
              <a:custGeom>
                <a:avLst/>
                <a:gdLst>
                  <a:gd name="T0" fmla="*/ 87 w 87"/>
                  <a:gd name="T1" fmla="*/ 29 h 64"/>
                  <a:gd name="T2" fmla="*/ 49 w 87"/>
                  <a:gd name="T3" fmla="*/ 64 h 64"/>
                  <a:gd name="T4" fmla="*/ 0 w 87"/>
                  <a:gd name="T5" fmla="*/ 8 h 64"/>
                  <a:gd name="T6" fmla="*/ 57 w 87"/>
                  <a:gd name="T7" fmla="*/ 0 h 64"/>
                  <a:gd name="T8" fmla="*/ 87 w 87"/>
                  <a:gd name="T9" fmla="*/ 29 h 64"/>
                </a:gdLst>
                <a:ahLst/>
                <a:cxnLst>
                  <a:cxn ang="0">
                    <a:pos x="T0" y="T1"/>
                  </a:cxn>
                  <a:cxn ang="0">
                    <a:pos x="T2" y="T3"/>
                  </a:cxn>
                  <a:cxn ang="0">
                    <a:pos x="T4" y="T5"/>
                  </a:cxn>
                  <a:cxn ang="0">
                    <a:pos x="T6" y="T7"/>
                  </a:cxn>
                  <a:cxn ang="0">
                    <a:pos x="T8" y="T9"/>
                  </a:cxn>
                </a:cxnLst>
                <a:rect l="0" t="0" r="r" b="b"/>
                <a:pathLst>
                  <a:path w="87" h="64">
                    <a:moveTo>
                      <a:pt x="87" y="29"/>
                    </a:moveTo>
                    <a:lnTo>
                      <a:pt x="49" y="64"/>
                    </a:lnTo>
                    <a:lnTo>
                      <a:pt x="0" y="8"/>
                    </a:lnTo>
                    <a:lnTo>
                      <a:pt x="57" y="0"/>
                    </a:lnTo>
                    <a:lnTo>
                      <a:pt x="87"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4" name="Freeform 898">
                <a:extLst>
                  <a:ext uri="{FF2B5EF4-FFF2-40B4-BE49-F238E27FC236}">
                    <a16:creationId xmlns:a16="http://schemas.microsoft.com/office/drawing/2014/main" id="{76BBE9CA-8CF7-4AB3-A5EA-D08F477B229E}"/>
                  </a:ext>
                </a:extLst>
              </p:cNvPr>
              <p:cNvSpPr>
                <a:spLocks/>
              </p:cNvSpPr>
              <p:nvPr/>
            </p:nvSpPr>
            <p:spPr bwMode="auto">
              <a:xfrm>
                <a:off x="11355388" y="4289426"/>
                <a:ext cx="100013" cy="100013"/>
              </a:xfrm>
              <a:custGeom>
                <a:avLst/>
                <a:gdLst>
                  <a:gd name="T0" fmla="*/ 63 w 63"/>
                  <a:gd name="T1" fmla="*/ 12 h 63"/>
                  <a:gd name="T2" fmla="*/ 19 w 63"/>
                  <a:gd name="T3" fmla="*/ 63 h 63"/>
                  <a:gd name="T4" fmla="*/ 0 w 63"/>
                  <a:gd name="T5" fmla="*/ 36 h 63"/>
                  <a:gd name="T6" fmla="*/ 39 w 63"/>
                  <a:gd name="T7" fmla="*/ 0 h 63"/>
                  <a:gd name="T8" fmla="*/ 63 w 63"/>
                  <a:gd name="T9" fmla="*/ 12 h 63"/>
                </a:gdLst>
                <a:ahLst/>
                <a:cxnLst>
                  <a:cxn ang="0">
                    <a:pos x="T0" y="T1"/>
                  </a:cxn>
                  <a:cxn ang="0">
                    <a:pos x="T2" y="T3"/>
                  </a:cxn>
                  <a:cxn ang="0">
                    <a:pos x="T4" y="T5"/>
                  </a:cxn>
                  <a:cxn ang="0">
                    <a:pos x="T6" y="T7"/>
                  </a:cxn>
                  <a:cxn ang="0">
                    <a:pos x="T8" y="T9"/>
                  </a:cxn>
                </a:cxnLst>
                <a:rect l="0" t="0" r="r" b="b"/>
                <a:pathLst>
                  <a:path w="63" h="63">
                    <a:moveTo>
                      <a:pt x="63" y="12"/>
                    </a:moveTo>
                    <a:lnTo>
                      <a:pt x="19" y="63"/>
                    </a:lnTo>
                    <a:lnTo>
                      <a:pt x="0" y="36"/>
                    </a:lnTo>
                    <a:lnTo>
                      <a:pt x="39" y="0"/>
                    </a:lnTo>
                    <a:lnTo>
                      <a:pt x="63" y="12"/>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5" name="Freeform 899">
                <a:extLst>
                  <a:ext uri="{FF2B5EF4-FFF2-40B4-BE49-F238E27FC236}">
                    <a16:creationId xmlns:a16="http://schemas.microsoft.com/office/drawing/2014/main" id="{E41AE4A2-B135-4061-85DA-5B8FC7616670}"/>
                  </a:ext>
                </a:extLst>
              </p:cNvPr>
              <p:cNvSpPr>
                <a:spLocks/>
              </p:cNvSpPr>
              <p:nvPr/>
            </p:nvSpPr>
            <p:spPr bwMode="auto">
              <a:xfrm>
                <a:off x="11210926" y="4597401"/>
                <a:ext cx="106363" cy="46038"/>
              </a:xfrm>
              <a:custGeom>
                <a:avLst/>
                <a:gdLst>
                  <a:gd name="T0" fmla="*/ 1 w 67"/>
                  <a:gd name="T1" fmla="*/ 0 h 29"/>
                  <a:gd name="T2" fmla="*/ 67 w 67"/>
                  <a:gd name="T3" fmla="*/ 2 h 29"/>
                  <a:gd name="T4" fmla="*/ 66 w 67"/>
                  <a:gd name="T5" fmla="*/ 29 h 29"/>
                  <a:gd name="T6" fmla="*/ 0 w 67"/>
                  <a:gd name="T7" fmla="*/ 25 h 29"/>
                  <a:gd name="T8" fmla="*/ 1 w 67"/>
                  <a:gd name="T9" fmla="*/ 0 h 29"/>
                </a:gdLst>
                <a:ahLst/>
                <a:cxnLst>
                  <a:cxn ang="0">
                    <a:pos x="T0" y="T1"/>
                  </a:cxn>
                  <a:cxn ang="0">
                    <a:pos x="T2" y="T3"/>
                  </a:cxn>
                  <a:cxn ang="0">
                    <a:pos x="T4" y="T5"/>
                  </a:cxn>
                  <a:cxn ang="0">
                    <a:pos x="T6" y="T7"/>
                  </a:cxn>
                  <a:cxn ang="0">
                    <a:pos x="T8" y="T9"/>
                  </a:cxn>
                </a:cxnLst>
                <a:rect l="0" t="0" r="r" b="b"/>
                <a:pathLst>
                  <a:path w="67" h="29">
                    <a:moveTo>
                      <a:pt x="1" y="0"/>
                    </a:moveTo>
                    <a:lnTo>
                      <a:pt x="67" y="2"/>
                    </a:lnTo>
                    <a:lnTo>
                      <a:pt x="66" y="29"/>
                    </a:lnTo>
                    <a:lnTo>
                      <a:pt x="0" y="25"/>
                    </a:lnTo>
                    <a:lnTo>
                      <a:pt x="1" y="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6" name="Freeform 900">
                <a:extLst>
                  <a:ext uri="{FF2B5EF4-FFF2-40B4-BE49-F238E27FC236}">
                    <a16:creationId xmlns:a16="http://schemas.microsoft.com/office/drawing/2014/main" id="{BA69347A-41CA-43D0-89AA-320E40F6A126}"/>
                  </a:ext>
                </a:extLst>
              </p:cNvPr>
              <p:cNvSpPr>
                <a:spLocks/>
              </p:cNvSpPr>
              <p:nvPr/>
            </p:nvSpPr>
            <p:spPr bwMode="auto">
              <a:xfrm>
                <a:off x="10917238" y="5353051"/>
                <a:ext cx="214313" cy="293688"/>
              </a:xfrm>
              <a:custGeom>
                <a:avLst/>
                <a:gdLst>
                  <a:gd name="T0" fmla="*/ 51 w 135"/>
                  <a:gd name="T1" fmla="*/ 80 h 185"/>
                  <a:gd name="T2" fmla="*/ 42 w 135"/>
                  <a:gd name="T3" fmla="*/ 86 h 185"/>
                  <a:gd name="T4" fmla="*/ 23 w 135"/>
                  <a:gd name="T5" fmla="*/ 99 h 185"/>
                  <a:gd name="T6" fmla="*/ 6 w 135"/>
                  <a:gd name="T7" fmla="*/ 114 h 185"/>
                  <a:gd name="T8" fmla="*/ 0 w 135"/>
                  <a:gd name="T9" fmla="*/ 129 h 185"/>
                  <a:gd name="T10" fmla="*/ 10 w 135"/>
                  <a:gd name="T11" fmla="*/ 127 h 185"/>
                  <a:gd name="T12" fmla="*/ 27 w 135"/>
                  <a:gd name="T13" fmla="*/ 115 h 185"/>
                  <a:gd name="T14" fmla="*/ 42 w 135"/>
                  <a:gd name="T15" fmla="*/ 102 h 185"/>
                  <a:gd name="T16" fmla="*/ 50 w 135"/>
                  <a:gd name="T17" fmla="*/ 95 h 185"/>
                  <a:gd name="T18" fmla="*/ 43 w 135"/>
                  <a:gd name="T19" fmla="*/ 103 h 185"/>
                  <a:gd name="T20" fmla="*/ 27 w 135"/>
                  <a:gd name="T21" fmla="*/ 121 h 185"/>
                  <a:gd name="T22" fmla="*/ 12 w 135"/>
                  <a:gd name="T23" fmla="*/ 141 h 185"/>
                  <a:gd name="T24" fmla="*/ 6 w 135"/>
                  <a:gd name="T25" fmla="*/ 158 h 185"/>
                  <a:gd name="T26" fmla="*/ 14 w 135"/>
                  <a:gd name="T27" fmla="*/ 161 h 185"/>
                  <a:gd name="T28" fmla="*/ 28 w 135"/>
                  <a:gd name="T29" fmla="*/ 145 h 185"/>
                  <a:gd name="T30" fmla="*/ 47 w 135"/>
                  <a:gd name="T31" fmla="*/ 122 h 185"/>
                  <a:gd name="T32" fmla="*/ 60 w 135"/>
                  <a:gd name="T33" fmla="*/ 105 h 185"/>
                  <a:gd name="T34" fmla="*/ 60 w 135"/>
                  <a:gd name="T35" fmla="*/ 105 h 185"/>
                  <a:gd name="T36" fmla="*/ 50 w 135"/>
                  <a:gd name="T37" fmla="*/ 122 h 185"/>
                  <a:gd name="T38" fmla="*/ 36 w 135"/>
                  <a:gd name="T39" fmla="*/ 146 h 185"/>
                  <a:gd name="T40" fmla="*/ 26 w 135"/>
                  <a:gd name="T41" fmla="*/ 169 h 185"/>
                  <a:gd name="T42" fmla="*/ 27 w 135"/>
                  <a:gd name="T43" fmla="*/ 181 h 185"/>
                  <a:gd name="T44" fmla="*/ 39 w 135"/>
                  <a:gd name="T45" fmla="*/ 171 h 185"/>
                  <a:gd name="T46" fmla="*/ 54 w 135"/>
                  <a:gd name="T47" fmla="*/ 146 h 185"/>
                  <a:gd name="T48" fmla="*/ 66 w 135"/>
                  <a:gd name="T49" fmla="*/ 119 h 185"/>
                  <a:gd name="T50" fmla="*/ 70 w 135"/>
                  <a:gd name="T51" fmla="*/ 107 h 185"/>
                  <a:gd name="T52" fmla="*/ 69 w 135"/>
                  <a:gd name="T53" fmla="*/ 121 h 185"/>
                  <a:gd name="T54" fmla="*/ 66 w 135"/>
                  <a:gd name="T55" fmla="*/ 151 h 185"/>
                  <a:gd name="T56" fmla="*/ 69 w 135"/>
                  <a:gd name="T57" fmla="*/ 178 h 185"/>
                  <a:gd name="T58" fmla="*/ 75 w 135"/>
                  <a:gd name="T59" fmla="*/ 185 h 185"/>
                  <a:gd name="T60" fmla="*/ 81 w 135"/>
                  <a:gd name="T61" fmla="*/ 166 h 185"/>
                  <a:gd name="T62" fmla="*/ 83 w 135"/>
                  <a:gd name="T63" fmla="*/ 135 h 185"/>
                  <a:gd name="T64" fmla="*/ 87 w 135"/>
                  <a:gd name="T65" fmla="*/ 101 h 185"/>
                  <a:gd name="T66" fmla="*/ 97 w 135"/>
                  <a:gd name="T67" fmla="*/ 72 h 185"/>
                  <a:gd name="T68" fmla="*/ 99 w 135"/>
                  <a:gd name="T69" fmla="*/ 80 h 185"/>
                  <a:gd name="T70" fmla="*/ 113 w 135"/>
                  <a:gd name="T71" fmla="*/ 105 h 185"/>
                  <a:gd name="T72" fmla="*/ 118 w 135"/>
                  <a:gd name="T73" fmla="*/ 109 h 185"/>
                  <a:gd name="T74" fmla="*/ 125 w 135"/>
                  <a:gd name="T75" fmla="*/ 111 h 185"/>
                  <a:gd name="T76" fmla="*/ 131 w 135"/>
                  <a:gd name="T77" fmla="*/ 110 h 185"/>
                  <a:gd name="T78" fmla="*/ 134 w 135"/>
                  <a:gd name="T79" fmla="*/ 105 h 185"/>
                  <a:gd name="T80" fmla="*/ 134 w 135"/>
                  <a:gd name="T81" fmla="*/ 98 h 185"/>
                  <a:gd name="T82" fmla="*/ 127 w 135"/>
                  <a:gd name="T83" fmla="*/ 88 h 185"/>
                  <a:gd name="T84" fmla="*/ 114 w 135"/>
                  <a:gd name="T85" fmla="*/ 67 h 185"/>
                  <a:gd name="T86" fmla="*/ 103 w 135"/>
                  <a:gd name="T87" fmla="*/ 44 h 185"/>
                  <a:gd name="T88" fmla="*/ 98 w 135"/>
                  <a:gd name="T89" fmla="*/ 34 h 185"/>
                  <a:gd name="T90" fmla="*/ 63 w 135"/>
                  <a:gd name="T9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5" h="185">
                    <a:moveTo>
                      <a:pt x="63" y="36"/>
                    </a:moveTo>
                    <a:lnTo>
                      <a:pt x="51" y="80"/>
                    </a:lnTo>
                    <a:lnTo>
                      <a:pt x="48" y="82"/>
                    </a:lnTo>
                    <a:lnTo>
                      <a:pt x="42" y="86"/>
                    </a:lnTo>
                    <a:lnTo>
                      <a:pt x="34" y="93"/>
                    </a:lnTo>
                    <a:lnTo>
                      <a:pt x="23" y="99"/>
                    </a:lnTo>
                    <a:lnTo>
                      <a:pt x="14" y="106"/>
                    </a:lnTo>
                    <a:lnTo>
                      <a:pt x="6" y="114"/>
                    </a:lnTo>
                    <a:lnTo>
                      <a:pt x="0" y="122"/>
                    </a:lnTo>
                    <a:lnTo>
                      <a:pt x="0" y="129"/>
                    </a:lnTo>
                    <a:lnTo>
                      <a:pt x="4" y="130"/>
                    </a:lnTo>
                    <a:lnTo>
                      <a:pt x="10" y="127"/>
                    </a:lnTo>
                    <a:lnTo>
                      <a:pt x="18" y="122"/>
                    </a:lnTo>
                    <a:lnTo>
                      <a:pt x="27" y="115"/>
                    </a:lnTo>
                    <a:lnTo>
                      <a:pt x="35" y="109"/>
                    </a:lnTo>
                    <a:lnTo>
                      <a:pt x="42" y="102"/>
                    </a:lnTo>
                    <a:lnTo>
                      <a:pt x="47" y="97"/>
                    </a:lnTo>
                    <a:lnTo>
                      <a:pt x="50" y="95"/>
                    </a:lnTo>
                    <a:lnTo>
                      <a:pt x="47" y="98"/>
                    </a:lnTo>
                    <a:lnTo>
                      <a:pt x="43" y="103"/>
                    </a:lnTo>
                    <a:lnTo>
                      <a:pt x="35" y="110"/>
                    </a:lnTo>
                    <a:lnTo>
                      <a:pt x="27" y="121"/>
                    </a:lnTo>
                    <a:lnTo>
                      <a:pt x="19" y="130"/>
                    </a:lnTo>
                    <a:lnTo>
                      <a:pt x="12" y="141"/>
                    </a:lnTo>
                    <a:lnTo>
                      <a:pt x="7" y="150"/>
                    </a:lnTo>
                    <a:lnTo>
                      <a:pt x="6" y="158"/>
                    </a:lnTo>
                    <a:lnTo>
                      <a:pt x="10" y="162"/>
                    </a:lnTo>
                    <a:lnTo>
                      <a:pt x="14" y="161"/>
                    </a:lnTo>
                    <a:lnTo>
                      <a:pt x="20" y="154"/>
                    </a:lnTo>
                    <a:lnTo>
                      <a:pt x="28" y="145"/>
                    </a:lnTo>
                    <a:lnTo>
                      <a:pt x="38" y="134"/>
                    </a:lnTo>
                    <a:lnTo>
                      <a:pt x="47" y="122"/>
                    </a:lnTo>
                    <a:lnTo>
                      <a:pt x="55" y="113"/>
                    </a:lnTo>
                    <a:lnTo>
                      <a:pt x="60" y="105"/>
                    </a:lnTo>
                    <a:lnTo>
                      <a:pt x="62" y="102"/>
                    </a:lnTo>
                    <a:lnTo>
                      <a:pt x="60" y="105"/>
                    </a:lnTo>
                    <a:lnTo>
                      <a:pt x="56" y="111"/>
                    </a:lnTo>
                    <a:lnTo>
                      <a:pt x="50" y="122"/>
                    </a:lnTo>
                    <a:lnTo>
                      <a:pt x="43" y="133"/>
                    </a:lnTo>
                    <a:lnTo>
                      <a:pt x="36" y="146"/>
                    </a:lnTo>
                    <a:lnTo>
                      <a:pt x="30" y="158"/>
                    </a:lnTo>
                    <a:lnTo>
                      <a:pt x="26" y="169"/>
                    </a:lnTo>
                    <a:lnTo>
                      <a:pt x="24" y="177"/>
                    </a:lnTo>
                    <a:lnTo>
                      <a:pt x="27" y="181"/>
                    </a:lnTo>
                    <a:lnTo>
                      <a:pt x="32" y="178"/>
                    </a:lnTo>
                    <a:lnTo>
                      <a:pt x="39" y="171"/>
                    </a:lnTo>
                    <a:lnTo>
                      <a:pt x="46" y="159"/>
                    </a:lnTo>
                    <a:lnTo>
                      <a:pt x="54" y="146"/>
                    </a:lnTo>
                    <a:lnTo>
                      <a:pt x="60" y="131"/>
                    </a:lnTo>
                    <a:lnTo>
                      <a:pt x="66" y="119"/>
                    </a:lnTo>
                    <a:lnTo>
                      <a:pt x="69" y="110"/>
                    </a:lnTo>
                    <a:lnTo>
                      <a:pt x="70" y="107"/>
                    </a:lnTo>
                    <a:lnTo>
                      <a:pt x="70" y="111"/>
                    </a:lnTo>
                    <a:lnTo>
                      <a:pt x="69" y="121"/>
                    </a:lnTo>
                    <a:lnTo>
                      <a:pt x="67" y="135"/>
                    </a:lnTo>
                    <a:lnTo>
                      <a:pt x="66" y="151"/>
                    </a:lnTo>
                    <a:lnTo>
                      <a:pt x="66" y="166"/>
                    </a:lnTo>
                    <a:lnTo>
                      <a:pt x="69" y="178"/>
                    </a:lnTo>
                    <a:lnTo>
                      <a:pt x="73" y="185"/>
                    </a:lnTo>
                    <a:lnTo>
                      <a:pt x="75" y="185"/>
                    </a:lnTo>
                    <a:lnTo>
                      <a:pt x="78" y="178"/>
                    </a:lnTo>
                    <a:lnTo>
                      <a:pt x="81" y="166"/>
                    </a:lnTo>
                    <a:lnTo>
                      <a:pt x="82" y="153"/>
                    </a:lnTo>
                    <a:lnTo>
                      <a:pt x="83" y="135"/>
                    </a:lnTo>
                    <a:lnTo>
                      <a:pt x="85" y="118"/>
                    </a:lnTo>
                    <a:lnTo>
                      <a:pt x="87" y="101"/>
                    </a:lnTo>
                    <a:lnTo>
                      <a:pt x="91" y="84"/>
                    </a:lnTo>
                    <a:lnTo>
                      <a:pt x="97" y="72"/>
                    </a:lnTo>
                    <a:lnTo>
                      <a:pt x="98" y="75"/>
                    </a:lnTo>
                    <a:lnTo>
                      <a:pt x="99" y="80"/>
                    </a:lnTo>
                    <a:lnTo>
                      <a:pt x="103" y="91"/>
                    </a:lnTo>
                    <a:lnTo>
                      <a:pt x="113" y="105"/>
                    </a:lnTo>
                    <a:lnTo>
                      <a:pt x="115" y="107"/>
                    </a:lnTo>
                    <a:lnTo>
                      <a:pt x="118" y="109"/>
                    </a:lnTo>
                    <a:lnTo>
                      <a:pt x="122" y="110"/>
                    </a:lnTo>
                    <a:lnTo>
                      <a:pt x="125" y="111"/>
                    </a:lnTo>
                    <a:lnTo>
                      <a:pt x="129" y="110"/>
                    </a:lnTo>
                    <a:lnTo>
                      <a:pt x="131" y="110"/>
                    </a:lnTo>
                    <a:lnTo>
                      <a:pt x="133" y="107"/>
                    </a:lnTo>
                    <a:lnTo>
                      <a:pt x="134" y="105"/>
                    </a:lnTo>
                    <a:lnTo>
                      <a:pt x="135" y="102"/>
                    </a:lnTo>
                    <a:lnTo>
                      <a:pt x="134" y="98"/>
                    </a:lnTo>
                    <a:lnTo>
                      <a:pt x="131" y="94"/>
                    </a:lnTo>
                    <a:lnTo>
                      <a:pt x="127" y="88"/>
                    </a:lnTo>
                    <a:lnTo>
                      <a:pt x="121" y="79"/>
                    </a:lnTo>
                    <a:lnTo>
                      <a:pt x="114" y="67"/>
                    </a:lnTo>
                    <a:lnTo>
                      <a:pt x="109" y="55"/>
                    </a:lnTo>
                    <a:lnTo>
                      <a:pt x="103" y="44"/>
                    </a:lnTo>
                    <a:lnTo>
                      <a:pt x="99" y="36"/>
                    </a:lnTo>
                    <a:lnTo>
                      <a:pt x="98" y="34"/>
                    </a:lnTo>
                    <a:lnTo>
                      <a:pt x="91" y="0"/>
                    </a:lnTo>
                    <a:lnTo>
                      <a:pt x="63" y="2"/>
                    </a:lnTo>
                    <a:lnTo>
                      <a:pt x="63"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7" name="Freeform 901">
                <a:extLst>
                  <a:ext uri="{FF2B5EF4-FFF2-40B4-BE49-F238E27FC236}">
                    <a16:creationId xmlns:a16="http://schemas.microsoft.com/office/drawing/2014/main" id="{BA2FB8E9-F31A-4DB4-8D54-F7B3D77485EB}"/>
                  </a:ext>
                </a:extLst>
              </p:cNvPr>
              <p:cNvSpPr>
                <a:spLocks/>
              </p:cNvSpPr>
              <p:nvPr/>
            </p:nvSpPr>
            <p:spPr bwMode="auto">
              <a:xfrm>
                <a:off x="11004551" y="5332413"/>
                <a:ext cx="82550" cy="63500"/>
              </a:xfrm>
              <a:custGeom>
                <a:avLst/>
                <a:gdLst>
                  <a:gd name="T0" fmla="*/ 0 w 52"/>
                  <a:gd name="T1" fmla="*/ 40 h 40"/>
                  <a:gd name="T2" fmla="*/ 52 w 52"/>
                  <a:gd name="T3" fmla="*/ 37 h 40"/>
                  <a:gd name="T4" fmla="*/ 52 w 52"/>
                  <a:gd name="T5" fmla="*/ 24 h 40"/>
                  <a:gd name="T6" fmla="*/ 52 w 52"/>
                  <a:gd name="T7" fmla="*/ 13 h 40"/>
                  <a:gd name="T8" fmla="*/ 52 w 52"/>
                  <a:gd name="T9" fmla="*/ 8 h 40"/>
                  <a:gd name="T10" fmla="*/ 52 w 52"/>
                  <a:gd name="T11" fmla="*/ 0 h 40"/>
                  <a:gd name="T12" fmla="*/ 0 w 52"/>
                  <a:gd name="T13" fmla="*/ 1 h 40"/>
                  <a:gd name="T14" fmla="*/ 0 w 52"/>
                  <a:gd name="T15" fmla="*/ 8 h 40"/>
                  <a:gd name="T16" fmla="*/ 0 w 52"/>
                  <a:gd name="T17" fmla="*/ 15 h 40"/>
                  <a:gd name="T18" fmla="*/ 0 w 52"/>
                  <a:gd name="T19" fmla="*/ 25 h 40"/>
                  <a:gd name="T20" fmla="*/ 0 w 5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0">
                    <a:moveTo>
                      <a:pt x="0" y="40"/>
                    </a:moveTo>
                    <a:lnTo>
                      <a:pt x="52" y="37"/>
                    </a:lnTo>
                    <a:lnTo>
                      <a:pt x="52" y="24"/>
                    </a:lnTo>
                    <a:lnTo>
                      <a:pt x="52" y="13"/>
                    </a:lnTo>
                    <a:lnTo>
                      <a:pt x="52" y="8"/>
                    </a:lnTo>
                    <a:lnTo>
                      <a:pt x="52" y="0"/>
                    </a:lnTo>
                    <a:lnTo>
                      <a:pt x="0" y="1"/>
                    </a:lnTo>
                    <a:lnTo>
                      <a:pt x="0" y="8"/>
                    </a:lnTo>
                    <a:lnTo>
                      <a:pt x="0" y="15"/>
                    </a:lnTo>
                    <a:lnTo>
                      <a:pt x="0" y="25"/>
                    </a:lnTo>
                    <a:lnTo>
                      <a:pt x="0" y="40"/>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8" name="Freeform 902">
                <a:extLst>
                  <a:ext uri="{FF2B5EF4-FFF2-40B4-BE49-F238E27FC236}">
                    <a16:creationId xmlns:a16="http://schemas.microsoft.com/office/drawing/2014/main" id="{F1D029E7-563B-402F-BBFF-23F81B80B2F5}"/>
                  </a:ext>
                </a:extLst>
              </p:cNvPr>
              <p:cNvSpPr>
                <a:spLocks/>
              </p:cNvSpPr>
              <p:nvPr/>
            </p:nvSpPr>
            <p:spPr bwMode="auto">
              <a:xfrm>
                <a:off x="10983913" y="4364038"/>
                <a:ext cx="322263" cy="969963"/>
              </a:xfrm>
              <a:custGeom>
                <a:avLst/>
                <a:gdLst>
                  <a:gd name="T0" fmla="*/ 0 w 203"/>
                  <a:gd name="T1" fmla="*/ 611 h 611"/>
                  <a:gd name="T2" fmla="*/ 79 w 203"/>
                  <a:gd name="T3" fmla="*/ 610 h 611"/>
                  <a:gd name="T4" fmla="*/ 79 w 203"/>
                  <a:gd name="T5" fmla="*/ 555 h 611"/>
                  <a:gd name="T6" fmla="*/ 80 w 203"/>
                  <a:gd name="T7" fmla="*/ 495 h 611"/>
                  <a:gd name="T8" fmla="*/ 84 w 203"/>
                  <a:gd name="T9" fmla="*/ 430 h 611"/>
                  <a:gd name="T10" fmla="*/ 92 w 203"/>
                  <a:gd name="T11" fmla="*/ 365 h 611"/>
                  <a:gd name="T12" fmla="*/ 103 w 203"/>
                  <a:gd name="T13" fmla="*/ 299 h 611"/>
                  <a:gd name="T14" fmla="*/ 118 w 203"/>
                  <a:gd name="T15" fmla="*/ 235 h 611"/>
                  <a:gd name="T16" fmla="*/ 138 w 203"/>
                  <a:gd name="T17" fmla="*/ 173 h 611"/>
                  <a:gd name="T18" fmla="*/ 154 w 203"/>
                  <a:gd name="T19" fmla="*/ 136 h 611"/>
                  <a:gd name="T20" fmla="*/ 168 w 203"/>
                  <a:gd name="T21" fmla="*/ 107 h 611"/>
                  <a:gd name="T22" fmla="*/ 182 w 203"/>
                  <a:gd name="T23" fmla="*/ 84 h 611"/>
                  <a:gd name="T24" fmla="*/ 192 w 203"/>
                  <a:gd name="T25" fmla="*/ 69 h 611"/>
                  <a:gd name="T26" fmla="*/ 199 w 203"/>
                  <a:gd name="T27" fmla="*/ 61 h 611"/>
                  <a:gd name="T28" fmla="*/ 203 w 203"/>
                  <a:gd name="T29" fmla="*/ 57 h 611"/>
                  <a:gd name="T30" fmla="*/ 202 w 203"/>
                  <a:gd name="T31" fmla="*/ 58 h 611"/>
                  <a:gd name="T32" fmla="*/ 150 w 203"/>
                  <a:gd name="T33" fmla="*/ 0 h 611"/>
                  <a:gd name="T34" fmla="*/ 146 w 203"/>
                  <a:gd name="T35" fmla="*/ 4 h 611"/>
                  <a:gd name="T36" fmla="*/ 138 w 203"/>
                  <a:gd name="T37" fmla="*/ 12 h 611"/>
                  <a:gd name="T38" fmla="*/ 127 w 203"/>
                  <a:gd name="T39" fmla="*/ 25 h 611"/>
                  <a:gd name="T40" fmla="*/ 114 w 203"/>
                  <a:gd name="T41" fmla="*/ 44 h 611"/>
                  <a:gd name="T42" fmla="*/ 100 w 203"/>
                  <a:gd name="T43" fmla="*/ 69 h 611"/>
                  <a:gd name="T44" fmla="*/ 84 w 203"/>
                  <a:gd name="T45" fmla="*/ 100 h 611"/>
                  <a:gd name="T46" fmla="*/ 68 w 203"/>
                  <a:gd name="T47" fmla="*/ 136 h 611"/>
                  <a:gd name="T48" fmla="*/ 45 w 203"/>
                  <a:gd name="T49" fmla="*/ 202 h 611"/>
                  <a:gd name="T50" fmla="*/ 28 w 203"/>
                  <a:gd name="T51" fmla="*/ 271 h 611"/>
                  <a:gd name="T52" fmla="*/ 14 w 203"/>
                  <a:gd name="T53" fmla="*/ 347 h 611"/>
                  <a:gd name="T54" fmla="*/ 5 w 203"/>
                  <a:gd name="T55" fmla="*/ 430 h 611"/>
                  <a:gd name="T56" fmla="*/ 0 w 203"/>
                  <a:gd name="T57" fmla="*/ 517 h 611"/>
                  <a:gd name="T58" fmla="*/ 0 w 203"/>
                  <a:gd name="T59" fmla="*/ 61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3" h="611">
                    <a:moveTo>
                      <a:pt x="0" y="611"/>
                    </a:moveTo>
                    <a:lnTo>
                      <a:pt x="79" y="610"/>
                    </a:lnTo>
                    <a:lnTo>
                      <a:pt x="79" y="555"/>
                    </a:lnTo>
                    <a:lnTo>
                      <a:pt x="80" y="495"/>
                    </a:lnTo>
                    <a:lnTo>
                      <a:pt x="84" y="430"/>
                    </a:lnTo>
                    <a:lnTo>
                      <a:pt x="92" y="365"/>
                    </a:lnTo>
                    <a:lnTo>
                      <a:pt x="103" y="299"/>
                    </a:lnTo>
                    <a:lnTo>
                      <a:pt x="118" y="235"/>
                    </a:lnTo>
                    <a:lnTo>
                      <a:pt x="138" y="173"/>
                    </a:lnTo>
                    <a:lnTo>
                      <a:pt x="154" y="136"/>
                    </a:lnTo>
                    <a:lnTo>
                      <a:pt x="168" y="107"/>
                    </a:lnTo>
                    <a:lnTo>
                      <a:pt x="182" y="84"/>
                    </a:lnTo>
                    <a:lnTo>
                      <a:pt x="192" y="69"/>
                    </a:lnTo>
                    <a:lnTo>
                      <a:pt x="199" y="61"/>
                    </a:lnTo>
                    <a:lnTo>
                      <a:pt x="203" y="57"/>
                    </a:lnTo>
                    <a:lnTo>
                      <a:pt x="202" y="58"/>
                    </a:lnTo>
                    <a:lnTo>
                      <a:pt x="150" y="0"/>
                    </a:lnTo>
                    <a:lnTo>
                      <a:pt x="146" y="4"/>
                    </a:lnTo>
                    <a:lnTo>
                      <a:pt x="138" y="12"/>
                    </a:lnTo>
                    <a:lnTo>
                      <a:pt x="127" y="25"/>
                    </a:lnTo>
                    <a:lnTo>
                      <a:pt x="114" y="44"/>
                    </a:lnTo>
                    <a:lnTo>
                      <a:pt x="100" y="69"/>
                    </a:lnTo>
                    <a:lnTo>
                      <a:pt x="84" y="100"/>
                    </a:lnTo>
                    <a:lnTo>
                      <a:pt x="68" y="136"/>
                    </a:lnTo>
                    <a:lnTo>
                      <a:pt x="45" y="202"/>
                    </a:lnTo>
                    <a:lnTo>
                      <a:pt x="28" y="271"/>
                    </a:lnTo>
                    <a:lnTo>
                      <a:pt x="14" y="347"/>
                    </a:lnTo>
                    <a:lnTo>
                      <a:pt x="5" y="430"/>
                    </a:lnTo>
                    <a:lnTo>
                      <a:pt x="0" y="517"/>
                    </a:lnTo>
                    <a:lnTo>
                      <a:pt x="0" y="611"/>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09" name="Freeform 903">
                <a:extLst>
                  <a:ext uri="{FF2B5EF4-FFF2-40B4-BE49-F238E27FC236}">
                    <a16:creationId xmlns:a16="http://schemas.microsoft.com/office/drawing/2014/main" id="{6F087441-CD20-44E9-8C40-462EBD408430}"/>
                  </a:ext>
                </a:extLst>
              </p:cNvPr>
              <p:cNvSpPr>
                <a:spLocks/>
              </p:cNvSpPr>
              <p:nvPr/>
            </p:nvSpPr>
            <p:spPr bwMode="auto">
              <a:xfrm>
                <a:off x="11363326" y="4327526"/>
                <a:ext cx="436563" cy="1008063"/>
              </a:xfrm>
              <a:custGeom>
                <a:avLst/>
                <a:gdLst>
                  <a:gd name="T0" fmla="*/ 154 w 275"/>
                  <a:gd name="T1" fmla="*/ 0 h 635"/>
                  <a:gd name="T2" fmla="*/ 275 w 275"/>
                  <a:gd name="T3" fmla="*/ 49 h 635"/>
                  <a:gd name="T4" fmla="*/ 239 w 275"/>
                  <a:gd name="T5" fmla="*/ 635 h 635"/>
                  <a:gd name="T6" fmla="*/ 0 w 275"/>
                  <a:gd name="T7" fmla="*/ 623 h 635"/>
                  <a:gd name="T8" fmla="*/ 19 w 275"/>
                  <a:gd name="T9" fmla="*/ 348 h 635"/>
                  <a:gd name="T10" fmla="*/ 154 w 275"/>
                  <a:gd name="T11" fmla="*/ 0 h 635"/>
                </a:gdLst>
                <a:ahLst/>
                <a:cxnLst>
                  <a:cxn ang="0">
                    <a:pos x="T0" y="T1"/>
                  </a:cxn>
                  <a:cxn ang="0">
                    <a:pos x="T2" y="T3"/>
                  </a:cxn>
                  <a:cxn ang="0">
                    <a:pos x="T4" y="T5"/>
                  </a:cxn>
                  <a:cxn ang="0">
                    <a:pos x="T6" y="T7"/>
                  </a:cxn>
                  <a:cxn ang="0">
                    <a:pos x="T8" y="T9"/>
                  </a:cxn>
                  <a:cxn ang="0">
                    <a:pos x="T10" y="T11"/>
                  </a:cxn>
                </a:cxnLst>
                <a:rect l="0" t="0" r="r" b="b"/>
                <a:pathLst>
                  <a:path w="275" h="635">
                    <a:moveTo>
                      <a:pt x="154" y="0"/>
                    </a:moveTo>
                    <a:lnTo>
                      <a:pt x="275" y="49"/>
                    </a:lnTo>
                    <a:lnTo>
                      <a:pt x="239" y="635"/>
                    </a:lnTo>
                    <a:lnTo>
                      <a:pt x="0" y="623"/>
                    </a:lnTo>
                    <a:lnTo>
                      <a:pt x="19" y="348"/>
                    </a:lnTo>
                    <a:lnTo>
                      <a:pt x="154" y="0"/>
                    </a:lnTo>
                    <a:close/>
                  </a:path>
                </a:pathLst>
              </a:custGeom>
              <a:solidFill>
                <a:schemeClr val="tx1"/>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0" name="Freeform 904">
                <a:extLst>
                  <a:ext uri="{FF2B5EF4-FFF2-40B4-BE49-F238E27FC236}">
                    <a16:creationId xmlns:a16="http://schemas.microsoft.com/office/drawing/2014/main" id="{553A596A-034B-476C-B3D7-F8F19A90D966}"/>
                  </a:ext>
                </a:extLst>
              </p:cNvPr>
              <p:cNvSpPr>
                <a:spLocks/>
              </p:cNvSpPr>
              <p:nvPr/>
            </p:nvSpPr>
            <p:spPr bwMode="auto">
              <a:xfrm>
                <a:off x="11404601" y="4302126"/>
                <a:ext cx="258763" cy="560388"/>
              </a:xfrm>
              <a:custGeom>
                <a:avLst/>
                <a:gdLst>
                  <a:gd name="T0" fmla="*/ 120 w 163"/>
                  <a:gd name="T1" fmla="*/ 0 h 353"/>
                  <a:gd name="T2" fmla="*/ 163 w 163"/>
                  <a:gd name="T3" fmla="*/ 21 h 353"/>
                  <a:gd name="T4" fmla="*/ 146 w 163"/>
                  <a:gd name="T5" fmla="*/ 146 h 353"/>
                  <a:gd name="T6" fmla="*/ 92 w 163"/>
                  <a:gd name="T7" fmla="*/ 138 h 353"/>
                  <a:gd name="T8" fmla="*/ 123 w 163"/>
                  <a:gd name="T9" fmla="*/ 182 h 353"/>
                  <a:gd name="T10" fmla="*/ 1 w 163"/>
                  <a:gd name="T11" fmla="*/ 353 h 353"/>
                  <a:gd name="T12" fmla="*/ 0 w 163"/>
                  <a:gd name="T13" fmla="*/ 341 h 353"/>
                  <a:gd name="T14" fmla="*/ 120 w 163"/>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3">
                    <a:moveTo>
                      <a:pt x="120" y="0"/>
                    </a:moveTo>
                    <a:lnTo>
                      <a:pt x="163" y="21"/>
                    </a:lnTo>
                    <a:lnTo>
                      <a:pt x="146" y="146"/>
                    </a:lnTo>
                    <a:lnTo>
                      <a:pt x="92" y="138"/>
                    </a:lnTo>
                    <a:lnTo>
                      <a:pt x="123" y="182"/>
                    </a:lnTo>
                    <a:lnTo>
                      <a:pt x="1" y="353"/>
                    </a:lnTo>
                    <a:lnTo>
                      <a:pt x="0" y="341"/>
                    </a:lnTo>
                    <a:lnTo>
                      <a:pt x="120"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1" name="Freeform 905">
                <a:extLst>
                  <a:ext uri="{FF2B5EF4-FFF2-40B4-BE49-F238E27FC236}">
                    <a16:creationId xmlns:a16="http://schemas.microsoft.com/office/drawing/2014/main" id="{6AFDD3E5-E0E8-4A42-84FD-ADD40F8CE6A4}"/>
                  </a:ext>
                </a:extLst>
              </p:cNvPr>
              <p:cNvSpPr>
                <a:spLocks/>
              </p:cNvSpPr>
              <p:nvPr/>
            </p:nvSpPr>
            <p:spPr bwMode="auto">
              <a:xfrm>
                <a:off x="11493501" y="5111751"/>
                <a:ext cx="150813" cy="52388"/>
              </a:xfrm>
              <a:custGeom>
                <a:avLst/>
                <a:gdLst>
                  <a:gd name="T0" fmla="*/ 0 w 95"/>
                  <a:gd name="T1" fmla="*/ 28 h 33"/>
                  <a:gd name="T2" fmla="*/ 94 w 95"/>
                  <a:gd name="T3" fmla="*/ 33 h 33"/>
                  <a:gd name="T4" fmla="*/ 95 w 95"/>
                  <a:gd name="T5" fmla="*/ 5 h 33"/>
                  <a:gd name="T6" fmla="*/ 1 w 95"/>
                  <a:gd name="T7" fmla="*/ 0 h 33"/>
                  <a:gd name="T8" fmla="*/ 0 w 95"/>
                  <a:gd name="T9" fmla="*/ 28 h 33"/>
                </a:gdLst>
                <a:ahLst/>
                <a:cxnLst>
                  <a:cxn ang="0">
                    <a:pos x="T0" y="T1"/>
                  </a:cxn>
                  <a:cxn ang="0">
                    <a:pos x="T2" y="T3"/>
                  </a:cxn>
                  <a:cxn ang="0">
                    <a:pos x="T4" y="T5"/>
                  </a:cxn>
                  <a:cxn ang="0">
                    <a:pos x="T6" y="T7"/>
                  </a:cxn>
                  <a:cxn ang="0">
                    <a:pos x="T8" y="T9"/>
                  </a:cxn>
                </a:cxnLst>
                <a:rect l="0" t="0" r="r" b="b"/>
                <a:pathLst>
                  <a:path w="95" h="33">
                    <a:moveTo>
                      <a:pt x="0" y="28"/>
                    </a:moveTo>
                    <a:lnTo>
                      <a:pt x="94" y="33"/>
                    </a:lnTo>
                    <a:lnTo>
                      <a:pt x="95" y="5"/>
                    </a:lnTo>
                    <a:lnTo>
                      <a:pt x="1" y="0"/>
                    </a:lnTo>
                    <a:lnTo>
                      <a:pt x="0" y="28"/>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2" name="Freeform 906">
                <a:extLst>
                  <a:ext uri="{FF2B5EF4-FFF2-40B4-BE49-F238E27FC236}">
                    <a16:creationId xmlns:a16="http://schemas.microsoft.com/office/drawing/2014/main" id="{4CA5F52B-7EC3-4ABB-95CB-5D8599B07B68}"/>
                  </a:ext>
                </a:extLst>
              </p:cNvPr>
              <p:cNvSpPr>
                <a:spLocks/>
              </p:cNvSpPr>
              <p:nvPr/>
            </p:nvSpPr>
            <p:spPr bwMode="auto">
              <a:xfrm>
                <a:off x="11156951" y="4330701"/>
                <a:ext cx="257175" cy="996950"/>
              </a:xfrm>
              <a:custGeom>
                <a:avLst/>
                <a:gdLst>
                  <a:gd name="T0" fmla="*/ 110 w 162"/>
                  <a:gd name="T1" fmla="*/ 0 h 628"/>
                  <a:gd name="T2" fmla="*/ 162 w 162"/>
                  <a:gd name="T3" fmla="*/ 390 h 628"/>
                  <a:gd name="T4" fmla="*/ 150 w 162"/>
                  <a:gd name="T5" fmla="*/ 628 h 628"/>
                  <a:gd name="T6" fmla="*/ 0 w 162"/>
                  <a:gd name="T7" fmla="*/ 615 h 628"/>
                  <a:gd name="T8" fmla="*/ 11 w 162"/>
                  <a:gd name="T9" fmla="*/ 30 h 628"/>
                  <a:gd name="T10" fmla="*/ 110 w 162"/>
                  <a:gd name="T11" fmla="*/ 0 h 628"/>
                </a:gdLst>
                <a:ahLst/>
                <a:cxnLst>
                  <a:cxn ang="0">
                    <a:pos x="T0" y="T1"/>
                  </a:cxn>
                  <a:cxn ang="0">
                    <a:pos x="T2" y="T3"/>
                  </a:cxn>
                  <a:cxn ang="0">
                    <a:pos x="T4" y="T5"/>
                  </a:cxn>
                  <a:cxn ang="0">
                    <a:pos x="T6" y="T7"/>
                  </a:cxn>
                  <a:cxn ang="0">
                    <a:pos x="T8" y="T9"/>
                  </a:cxn>
                  <a:cxn ang="0">
                    <a:pos x="T10" y="T11"/>
                  </a:cxn>
                </a:cxnLst>
                <a:rect l="0" t="0" r="r" b="b"/>
                <a:pathLst>
                  <a:path w="162" h="628">
                    <a:moveTo>
                      <a:pt x="110" y="0"/>
                    </a:moveTo>
                    <a:lnTo>
                      <a:pt x="162" y="390"/>
                    </a:lnTo>
                    <a:lnTo>
                      <a:pt x="150" y="628"/>
                    </a:lnTo>
                    <a:lnTo>
                      <a:pt x="0" y="615"/>
                    </a:lnTo>
                    <a:lnTo>
                      <a:pt x="11" y="30"/>
                    </a:lnTo>
                    <a:lnTo>
                      <a:pt x="110" y="0"/>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3" name="Freeform 907">
                <a:extLst>
                  <a:ext uri="{FF2B5EF4-FFF2-40B4-BE49-F238E27FC236}">
                    <a16:creationId xmlns:a16="http://schemas.microsoft.com/office/drawing/2014/main" id="{8F5F2F99-E07F-4A5A-93CD-271FADA828A9}"/>
                  </a:ext>
                </a:extLst>
              </p:cNvPr>
              <p:cNvSpPr>
                <a:spLocks/>
              </p:cNvSpPr>
              <p:nvPr/>
            </p:nvSpPr>
            <p:spPr bwMode="auto">
              <a:xfrm>
                <a:off x="11266488" y="4314826"/>
                <a:ext cx="147638" cy="635000"/>
              </a:xfrm>
              <a:custGeom>
                <a:avLst/>
                <a:gdLst>
                  <a:gd name="T0" fmla="*/ 93 w 93"/>
                  <a:gd name="T1" fmla="*/ 400 h 400"/>
                  <a:gd name="T2" fmla="*/ 55 w 93"/>
                  <a:gd name="T3" fmla="*/ 0 h 400"/>
                  <a:gd name="T4" fmla="*/ 21 w 93"/>
                  <a:gd name="T5" fmla="*/ 17 h 400"/>
                  <a:gd name="T6" fmla="*/ 0 w 93"/>
                  <a:gd name="T7" fmla="*/ 132 h 400"/>
                  <a:gd name="T8" fmla="*/ 53 w 93"/>
                  <a:gd name="T9" fmla="*/ 126 h 400"/>
                  <a:gd name="T10" fmla="*/ 5 w 93"/>
                  <a:gd name="T11" fmla="*/ 163 h 400"/>
                  <a:gd name="T12" fmla="*/ 93 w 93"/>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93" h="400">
                    <a:moveTo>
                      <a:pt x="93" y="400"/>
                    </a:moveTo>
                    <a:lnTo>
                      <a:pt x="55" y="0"/>
                    </a:lnTo>
                    <a:lnTo>
                      <a:pt x="21" y="17"/>
                    </a:lnTo>
                    <a:lnTo>
                      <a:pt x="0" y="132"/>
                    </a:lnTo>
                    <a:lnTo>
                      <a:pt x="53" y="126"/>
                    </a:lnTo>
                    <a:lnTo>
                      <a:pt x="5" y="163"/>
                    </a:lnTo>
                    <a:lnTo>
                      <a:pt x="93" y="400"/>
                    </a:lnTo>
                    <a:close/>
                  </a:path>
                </a:pathLst>
              </a:custGeom>
              <a:solidFill>
                <a:srgbClr val="606060"/>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4" name="Freeform 908">
                <a:extLst>
                  <a:ext uri="{FF2B5EF4-FFF2-40B4-BE49-F238E27FC236}">
                    <a16:creationId xmlns:a16="http://schemas.microsoft.com/office/drawing/2014/main" id="{14C3E4F1-6E2C-4892-BC03-D8066A9EDCB5}"/>
                  </a:ext>
                </a:extLst>
              </p:cNvPr>
              <p:cNvSpPr>
                <a:spLocks/>
              </p:cNvSpPr>
              <p:nvPr/>
            </p:nvSpPr>
            <p:spPr bwMode="auto">
              <a:xfrm>
                <a:off x="11341101" y="4970463"/>
                <a:ext cx="34925" cy="36513"/>
              </a:xfrm>
              <a:custGeom>
                <a:avLst/>
                <a:gdLst>
                  <a:gd name="T0" fmla="*/ 0 w 22"/>
                  <a:gd name="T1" fmla="*/ 11 h 23"/>
                  <a:gd name="T2" fmla="*/ 0 w 22"/>
                  <a:gd name="T3" fmla="*/ 15 h 23"/>
                  <a:gd name="T4" fmla="*/ 2 w 22"/>
                  <a:gd name="T5" fmla="*/ 19 h 23"/>
                  <a:gd name="T6" fmla="*/ 6 w 22"/>
                  <a:gd name="T7" fmla="*/ 22 h 23"/>
                  <a:gd name="T8" fmla="*/ 10 w 22"/>
                  <a:gd name="T9" fmla="*/ 23 h 23"/>
                  <a:gd name="T10" fmla="*/ 14 w 22"/>
                  <a:gd name="T11" fmla="*/ 22 h 23"/>
                  <a:gd name="T12" fmla="*/ 18 w 22"/>
                  <a:gd name="T13" fmla="*/ 19 h 23"/>
                  <a:gd name="T14" fmla="*/ 21 w 22"/>
                  <a:gd name="T15" fmla="*/ 16 h 23"/>
                  <a:gd name="T16" fmla="*/ 22 w 22"/>
                  <a:gd name="T17" fmla="*/ 12 h 23"/>
                  <a:gd name="T18" fmla="*/ 21 w 22"/>
                  <a:gd name="T19" fmla="*/ 7 h 23"/>
                  <a:gd name="T20" fmla="*/ 20 w 22"/>
                  <a:gd name="T21" fmla="*/ 3 h 23"/>
                  <a:gd name="T22" fmla="*/ 16 w 22"/>
                  <a:gd name="T23" fmla="*/ 0 h 23"/>
                  <a:gd name="T24" fmla="*/ 12 w 22"/>
                  <a:gd name="T25" fmla="*/ 0 h 23"/>
                  <a:gd name="T26" fmla="*/ 6 w 22"/>
                  <a:gd name="T27" fmla="*/ 0 h 23"/>
                  <a:gd name="T28" fmla="*/ 4 w 22"/>
                  <a:gd name="T29" fmla="*/ 3 h 23"/>
                  <a:gd name="T30" fmla="*/ 1 w 22"/>
                  <a:gd name="T31" fmla="*/ 6 h 23"/>
                  <a:gd name="T32" fmla="*/ 0 w 22"/>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0" y="11"/>
                    </a:moveTo>
                    <a:lnTo>
                      <a:pt x="0" y="15"/>
                    </a:lnTo>
                    <a:lnTo>
                      <a:pt x="2" y="19"/>
                    </a:lnTo>
                    <a:lnTo>
                      <a:pt x="6" y="22"/>
                    </a:lnTo>
                    <a:lnTo>
                      <a:pt x="10" y="23"/>
                    </a:lnTo>
                    <a:lnTo>
                      <a:pt x="14" y="22"/>
                    </a:lnTo>
                    <a:lnTo>
                      <a:pt x="18" y="19"/>
                    </a:lnTo>
                    <a:lnTo>
                      <a:pt x="21" y="16"/>
                    </a:lnTo>
                    <a:lnTo>
                      <a:pt x="22" y="12"/>
                    </a:lnTo>
                    <a:lnTo>
                      <a:pt x="21" y="7"/>
                    </a:lnTo>
                    <a:lnTo>
                      <a:pt x="20" y="3"/>
                    </a:lnTo>
                    <a:lnTo>
                      <a:pt x="16" y="0"/>
                    </a:lnTo>
                    <a:lnTo>
                      <a:pt x="12" y="0"/>
                    </a:lnTo>
                    <a:lnTo>
                      <a:pt x="6" y="0"/>
                    </a:lnTo>
                    <a:lnTo>
                      <a:pt x="4" y="3"/>
                    </a:lnTo>
                    <a:lnTo>
                      <a:pt x="1" y="6"/>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5" name="Freeform 909">
                <a:extLst>
                  <a:ext uri="{FF2B5EF4-FFF2-40B4-BE49-F238E27FC236}">
                    <a16:creationId xmlns:a16="http://schemas.microsoft.com/office/drawing/2014/main" id="{0228C86F-B237-45C1-8ACB-20CD88C874A4}"/>
                  </a:ext>
                </a:extLst>
              </p:cNvPr>
              <p:cNvSpPr>
                <a:spLocks/>
              </p:cNvSpPr>
              <p:nvPr/>
            </p:nvSpPr>
            <p:spPr bwMode="auto">
              <a:xfrm>
                <a:off x="11336338" y="5068888"/>
                <a:ext cx="33338" cy="36513"/>
              </a:xfrm>
              <a:custGeom>
                <a:avLst/>
                <a:gdLst>
                  <a:gd name="T0" fmla="*/ 0 w 21"/>
                  <a:gd name="T1" fmla="*/ 11 h 23"/>
                  <a:gd name="T2" fmla="*/ 0 w 21"/>
                  <a:gd name="T3" fmla="*/ 15 h 23"/>
                  <a:gd name="T4" fmla="*/ 3 w 21"/>
                  <a:gd name="T5" fmla="*/ 19 h 23"/>
                  <a:gd name="T6" fmla="*/ 5 w 21"/>
                  <a:gd name="T7" fmla="*/ 21 h 23"/>
                  <a:gd name="T8" fmla="*/ 11 w 21"/>
                  <a:gd name="T9" fmla="*/ 23 h 23"/>
                  <a:gd name="T10" fmla="*/ 15 w 21"/>
                  <a:gd name="T11" fmla="*/ 23 h 23"/>
                  <a:gd name="T12" fmla="*/ 19 w 21"/>
                  <a:gd name="T13" fmla="*/ 20 h 23"/>
                  <a:gd name="T14" fmla="*/ 21 w 21"/>
                  <a:gd name="T15" fmla="*/ 16 h 23"/>
                  <a:gd name="T16" fmla="*/ 21 w 21"/>
                  <a:gd name="T17" fmla="*/ 12 h 23"/>
                  <a:gd name="T18" fmla="*/ 21 w 21"/>
                  <a:gd name="T19" fmla="*/ 8 h 23"/>
                  <a:gd name="T20" fmla="*/ 19 w 21"/>
                  <a:gd name="T21" fmla="*/ 4 h 23"/>
                  <a:gd name="T22" fmla="*/ 16 w 21"/>
                  <a:gd name="T23" fmla="*/ 1 h 23"/>
                  <a:gd name="T24" fmla="*/ 11 w 21"/>
                  <a:gd name="T25" fmla="*/ 0 h 23"/>
                  <a:gd name="T26" fmla="*/ 7 w 21"/>
                  <a:gd name="T27" fmla="*/ 1 h 23"/>
                  <a:gd name="T28" fmla="*/ 3 w 21"/>
                  <a:gd name="T29" fmla="*/ 3 h 23"/>
                  <a:gd name="T30" fmla="*/ 0 w 21"/>
                  <a:gd name="T31" fmla="*/ 7 h 23"/>
                  <a:gd name="T32" fmla="*/ 0 w 21"/>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0" y="11"/>
                    </a:moveTo>
                    <a:lnTo>
                      <a:pt x="0" y="15"/>
                    </a:lnTo>
                    <a:lnTo>
                      <a:pt x="3" y="19"/>
                    </a:lnTo>
                    <a:lnTo>
                      <a:pt x="5" y="21"/>
                    </a:lnTo>
                    <a:lnTo>
                      <a:pt x="11" y="23"/>
                    </a:lnTo>
                    <a:lnTo>
                      <a:pt x="15" y="23"/>
                    </a:lnTo>
                    <a:lnTo>
                      <a:pt x="19" y="20"/>
                    </a:lnTo>
                    <a:lnTo>
                      <a:pt x="21" y="16"/>
                    </a:lnTo>
                    <a:lnTo>
                      <a:pt x="21" y="12"/>
                    </a:lnTo>
                    <a:lnTo>
                      <a:pt x="21" y="8"/>
                    </a:lnTo>
                    <a:lnTo>
                      <a:pt x="19" y="4"/>
                    </a:lnTo>
                    <a:lnTo>
                      <a:pt x="16" y="1"/>
                    </a:lnTo>
                    <a:lnTo>
                      <a:pt x="11" y="0"/>
                    </a:lnTo>
                    <a:lnTo>
                      <a:pt x="7" y="1"/>
                    </a:lnTo>
                    <a:lnTo>
                      <a:pt x="3" y="3"/>
                    </a:lnTo>
                    <a:lnTo>
                      <a:pt x="0"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6" name="Freeform 910">
                <a:extLst>
                  <a:ext uri="{FF2B5EF4-FFF2-40B4-BE49-F238E27FC236}">
                    <a16:creationId xmlns:a16="http://schemas.microsoft.com/office/drawing/2014/main" id="{F31D1DD0-650B-4FAC-B7FA-37D6135BFA6E}"/>
                  </a:ext>
                </a:extLst>
              </p:cNvPr>
              <p:cNvSpPr>
                <a:spLocks/>
              </p:cNvSpPr>
              <p:nvPr/>
            </p:nvSpPr>
            <p:spPr bwMode="auto">
              <a:xfrm>
                <a:off x="11329988" y="5162551"/>
                <a:ext cx="36513" cy="34925"/>
              </a:xfrm>
              <a:custGeom>
                <a:avLst/>
                <a:gdLst>
                  <a:gd name="T0" fmla="*/ 0 w 23"/>
                  <a:gd name="T1" fmla="*/ 10 h 22"/>
                  <a:gd name="T2" fmla="*/ 1 w 23"/>
                  <a:gd name="T3" fmla="*/ 16 h 22"/>
                  <a:gd name="T4" fmla="*/ 3 w 23"/>
                  <a:gd name="T5" fmla="*/ 20 h 22"/>
                  <a:gd name="T6" fmla="*/ 7 w 23"/>
                  <a:gd name="T7" fmla="*/ 21 h 22"/>
                  <a:gd name="T8" fmla="*/ 11 w 23"/>
                  <a:gd name="T9" fmla="*/ 22 h 22"/>
                  <a:gd name="T10" fmla="*/ 16 w 23"/>
                  <a:gd name="T11" fmla="*/ 22 h 22"/>
                  <a:gd name="T12" fmla="*/ 19 w 23"/>
                  <a:gd name="T13" fmla="*/ 20 h 22"/>
                  <a:gd name="T14" fmla="*/ 21 w 23"/>
                  <a:gd name="T15" fmla="*/ 17 h 22"/>
                  <a:gd name="T16" fmla="*/ 23 w 23"/>
                  <a:gd name="T17" fmla="*/ 12 h 22"/>
                  <a:gd name="T18" fmla="*/ 23 w 23"/>
                  <a:gd name="T19" fmla="*/ 8 h 22"/>
                  <a:gd name="T20" fmla="*/ 20 w 23"/>
                  <a:gd name="T21" fmla="*/ 4 h 22"/>
                  <a:gd name="T22" fmla="*/ 16 w 23"/>
                  <a:gd name="T23" fmla="*/ 1 h 22"/>
                  <a:gd name="T24" fmla="*/ 12 w 23"/>
                  <a:gd name="T25" fmla="*/ 0 h 22"/>
                  <a:gd name="T26" fmla="*/ 8 w 23"/>
                  <a:gd name="T27" fmla="*/ 1 h 22"/>
                  <a:gd name="T28" fmla="*/ 4 w 23"/>
                  <a:gd name="T29" fmla="*/ 4 h 22"/>
                  <a:gd name="T30" fmla="*/ 1 w 23"/>
                  <a:gd name="T31" fmla="*/ 6 h 22"/>
                  <a:gd name="T32" fmla="*/ 0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0"/>
                    </a:moveTo>
                    <a:lnTo>
                      <a:pt x="1" y="16"/>
                    </a:lnTo>
                    <a:lnTo>
                      <a:pt x="3" y="20"/>
                    </a:lnTo>
                    <a:lnTo>
                      <a:pt x="7" y="21"/>
                    </a:lnTo>
                    <a:lnTo>
                      <a:pt x="11" y="22"/>
                    </a:lnTo>
                    <a:lnTo>
                      <a:pt x="16" y="22"/>
                    </a:lnTo>
                    <a:lnTo>
                      <a:pt x="19" y="20"/>
                    </a:lnTo>
                    <a:lnTo>
                      <a:pt x="21" y="17"/>
                    </a:lnTo>
                    <a:lnTo>
                      <a:pt x="23" y="12"/>
                    </a:lnTo>
                    <a:lnTo>
                      <a:pt x="23" y="8"/>
                    </a:lnTo>
                    <a:lnTo>
                      <a:pt x="20" y="4"/>
                    </a:lnTo>
                    <a:lnTo>
                      <a:pt x="16" y="1"/>
                    </a:lnTo>
                    <a:lnTo>
                      <a:pt x="12" y="0"/>
                    </a:lnTo>
                    <a:lnTo>
                      <a:pt x="8" y="1"/>
                    </a:lnTo>
                    <a:lnTo>
                      <a:pt x="4" y="4"/>
                    </a:lnTo>
                    <a:lnTo>
                      <a:pt x="1" y="6"/>
                    </a:lnTo>
                    <a:lnTo>
                      <a:pt x="0" y="1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7" name="Freeform 911">
                <a:extLst>
                  <a:ext uri="{FF2B5EF4-FFF2-40B4-BE49-F238E27FC236}">
                    <a16:creationId xmlns:a16="http://schemas.microsoft.com/office/drawing/2014/main" id="{81F5713E-B001-4C4C-9DEF-5F796DED5DAF}"/>
                  </a:ext>
                </a:extLst>
              </p:cNvPr>
              <p:cNvSpPr>
                <a:spLocks/>
              </p:cNvSpPr>
              <p:nvPr/>
            </p:nvSpPr>
            <p:spPr bwMode="auto">
              <a:xfrm>
                <a:off x="11161713" y="5095876"/>
                <a:ext cx="104775" cy="49213"/>
              </a:xfrm>
              <a:custGeom>
                <a:avLst/>
                <a:gdLst>
                  <a:gd name="T0" fmla="*/ 2 w 66"/>
                  <a:gd name="T1" fmla="*/ 0 h 31"/>
                  <a:gd name="T2" fmla="*/ 66 w 66"/>
                  <a:gd name="T3" fmla="*/ 3 h 31"/>
                  <a:gd name="T4" fmla="*/ 64 w 66"/>
                  <a:gd name="T5" fmla="*/ 31 h 31"/>
                  <a:gd name="T6" fmla="*/ 0 w 66"/>
                  <a:gd name="T7" fmla="*/ 28 h 31"/>
                  <a:gd name="T8" fmla="*/ 2 w 66"/>
                  <a:gd name="T9" fmla="*/ 0 h 31"/>
                </a:gdLst>
                <a:ahLst/>
                <a:cxnLst>
                  <a:cxn ang="0">
                    <a:pos x="T0" y="T1"/>
                  </a:cxn>
                  <a:cxn ang="0">
                    <a:pos x="T2" y="T3"/>
                  </a:cxn>
                  <a:cxn ang="0">
                    <a:pos x="T4" y="T5"/>
                  </a:cxn>
                  <a:cxn ang="0">
                    <a:pos x="T6" y="T7"/>
                  </a:cxn>
                  <a:cxn ang="0">
                    <a:pos x="T8" y="T9"/>
                  </a:cxn>
                </a:cxnLst>
                <a:rect l="0" t="0" r="r" b="b"/>
                <a:pathLst>
                  <a:path w="66" h="31">
                    <a:moveTo>
                      <a:pt x="2" y="0"/>
                    </a:moveTo>
                    <a:lnTo>
                      <a:pt x="66" y="3"/>
                    </a:lnTo>
                    <a:lnTo>
                      <a:pt x="64" y="31"/>
                    </a:lnTo>
                    <a:lnTo>
                      <a:pt x="0" y="28"/>
                    </a:lnTo>
                    <a:lnTo>
                      <a:pt x="2"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8" name="Freeform 912">
                <a:extLst>
                  <a:ext uri="{FF2B5EF4-FFF2-40B4-BE49-F238E27FC236}">
                    <a16:creationId xmlns:a16="http://schemas.microsoft.com/office/drawing/2014/main" id="{A02B750C-740B-44DF-B369-0E41B2116C04}"/>
                  </a:ext>
                </a:extLst>
              </p:cNvPr>
              <p:cNvSpPr>
                <a:spLocks/>
              </p:cNvSpPr>
              <p:nvPr/>
            </p:nvSpPr>
            <p:spPr bwMode="auto">
              <a:xfrm>
                <a:off x="11185526" y="3825876"/>
                <a:ext cx="106363" cy="133350"/>
              </a:xfrm>
              <a:custGeom>
                <a:avLst/>
                <a:gdLst>
                  <a:gd name="T0" fmla="*/ 63 w 67"/>
                  <a:gd name="T1" fmla="*/ 27 h 84"/>
                  <a:gd name="T2" fmla="*/ 67 w 67"/>
                  <a:gd name="T3" fmla="*/ 44 h 84"/>
                  <a:gd name="T4" fmla="*/ 64 w 67"/>
                  <a:gd name="T5" fmla="*/ 60 h 84"/>
                  <a:gd name="T6" fmla="*/ 59 w 67"/>
                  <a:gd name="T7" fmla="*/ 74 h 84"/>
                  <a:gd name="T8" fmla="*/ 48 w 67"/>
                  <a:gd name="T9" fmla="*/ 82 h 84"/>
                  <a:gd name="T10" fmla="*/ 36 w 67"/>
                  <a:gd name="T11" fmla="*/ 84 h 84"/>
                  <a:gd name="T12" fmla="*/ 23 w 67"/>
                  <a:gd name="T13" fmla="*/ 82 h 84"/>
                  <a:gd name="T14" fmla="*/ 12 w 67"/>
                  <a:gd name="T15" fmla="*/ 72 h 84"/>
                  <a:gd name="T16" fmla="*/ 4 w 67"/>
                  <a:gd name="T17" fmla="*/ 57 h 84"/>
                  <a:gd name="T18" fmla="*/ 0 w 67"/>
                  <a:gd name="T19" fmla="*/ 40 h 84"/>
                  <a:gd name="T20" fmla="*/ 1 w 67"/>
                  <a:gd name="T21" fmla="*/ 24 h 84"/>
                  <a:gd name="T22" fmla="*/ 8 w 67"/>
                  <a:gd name="T23" fmla="*/ 11 h 84"/>
                  <a:gd name="T24" fmla="*/ 19 w 67"/>
                  <a:gd name="T25" fmla="*/ 3 h 84"/>
                  <a:gd name="T26" fmla="*/ 31 w 67"/>
                  <a:gd name="T27" fmla="*/ 0 h 84"/>
                  <a:gd name="T28" fmla="*/ 44 w 67"/>
                  <a:gd name="T29" fmla="*/ 4 h 84"/>
                  <a:gd name="T30" fmla="*/ 55 w 67"/>
                  <a:gd name="T31" fmla="*/ 13 h 84"/>
                  <a:gd name="T32" fmla="*/ 63 w 67"/>
                  <a:gd name="T3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63" y="27"/>
                    </a:moveTo>
                    <a:lnTo>
                      <a:pt x="67" y="44"/>
                    </a:lnTo>
                    <a:lnTo>
                      <a:pt x="64" y="60"/>
                    </a:lnTo>
                    <a:lnTo>
                      <a:pt x="59" y="74"/>
                    </a:lnTo>
                    <a:lnTo>
                      <a:pt x="48" y="82"/>
                    </a:lnTo>
                    <a:lnTo>
                      <a:pt x="36" y="84"/>
                    </a:lnTo>
                    <a:lnTo>
                      <a:pt x="23" y="82"/>
                    </a:lnTo>
                    <a:lnTo>
                      <a:pt x="12" y="72"/>
                    </a:lnTo>
                    <a:lnTo>
                      <a:pt x="4" y="57"/>
                    </a:lnTo>
                    <a:lnTo>
                      <a:pt x="0" y="40"/>
                    </a:lnTo>
                    <a:lnTo>
                      <a:pt x="1" y="24"/>
                    </a:lnTo>
                    <a:lnTo>
                      <a:pt x="8" y="11"/>
                    </a:lnTo>
                    <a:lnTo>
                      <a:pt x="19" y="3"/>
                    </a:lnTo>
                    <a:lnTo>
                      <a:pt x="31" y="0"/>
                    </a:lnTo>
                    <a:lnTo>
                      <a:pt x="44" y="4"/>
                    </a:lnTo>
                    <a:lnTo>
                      <a:pt x="55" y="13"/>
                    </a:lnTo>
                    <a:lnTo>
                      <a:pt x="63" y="2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19" name="Freeform 913">
                <a:extLst>
                  <a:ext uri="{FF2B5EF4-FFF2-40B4-BE49-F238E27FC236}">
                    <a16:creationId xmlns:a16="http://schemas.microsoft.com/office/drawing/2014/main" id="{438A7CB3-54EC-43DC-8B5E-AAED87A87AFE}"/>
                  </a:ext>
                </a:extLst>
              </p:cNvPr>
              <p:cNvSpPr>
                <a:spLocks/>
              </p:cNvSpPr>
              <p:nvPr/>
            </p:nvSpPr>
            <p:spPr bwMode="auto">
              <a:xfrm>
                <a:off x="11210926" y="3859213"/>
                <a:ext cx="52388" cy="68263"/>
              </a:xfrm>
              <a:custGeom>
                <a:avLst/>
                <a:gdLst>
                  <a:gd name="T0" fmla="*/ 20 w 33"/>
                  <a:gd name="T1" fmla="*/ 42 h 43"/>
                  <a:gd name="T2" fmla="*/ 19 w 33"/>
                  <a:gd name="T3" fmla="*/ 32 h 43"/>
                  <a:gd name="T4" fmla="*/ 20 w 33"/>
                  <a:gd name="T5" fmla="*/ 23 h 43"/>
                  <a:gd name="T6" fmla="*/ 27 w 33"/>
                  <a:gd name="T7" fmla="*/ 18 h 43"/>
                  <a:gd name="T8" fmla="*/ 29 w 33"/>
                  <a:gd name="T9" fmla="*/ 16 h 43"/>
                  <a:gd name="T10" fmla="*/ 33 w 33"/>
                  <a:gd name="T11" fmla="*/ 18 h 43"/>
                  <a:gd name="T12" fmla="*/ 32 w 33"/>
                  <a:gd name="T13" fmla="*/ 14 h 43"/>
                  <a:gd name="T14" fmla="*/ 27 w 33"/>
                  <a:gd name="T15" fmla="*/ 4 h 43"/>
                  <a:gd name="T16" fmla="*/ 19 w 33"/>
                  <a:gd name="T17" fmla="*/ 0 h 43"/>
                  <a:gd name="T18" fmla="*/ 9 w 33"/>
                  <a:gd name="T19" fmla="*/ 0 h 43"/>
                  <a:gd name="T20" fmla="*/ 3 w 33"/>
                  <a:gd name="T21" fmla="*/ 7 h 43"/>
                  <a:gd name="T22" fmla="*/ 0 w 33"/>
                  <a:gd name="T23" fmla="*/ 18 h 43"/>
                  <a:gd name="T24" fmla="*/ 1 w 33"/>
                  <a:gd name="T25" fmla="*/ 28 h 43"/>
                  <a:gd name="T26" fmla="*/ 4 w 33"/>
                  <a:gd name="T27" fmla="*/ 34 h 43"/>
                  <a:gd name="T28" fmla="*/ 8 w 33"/>
                  <a:gd name="T29" fmla="*/ 38 h 43"/>
                  <a:gd name="T30" fmla="*/ 12 w 33"/>
                  <a:gd name="T31" fmla="*/ 40 h 43"/>
                  <a:gd name="T32" fmla="*/ 16 w 33"/>
                  <a:gd name="T33" fmla="*/ 43 h 43"/>
                  <a:gd name="T34" fmla="*/ 20 w 33"/>
                  <a:gd name="T35" fmla="*/ 43 h 43"/>
                  <a:gd name="T36" fmla="*/ 20 w 33"/>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0" y="42"/>
                    </a:moveTo>
                    <a:lnTo>
                      <a:pt x="19" y="32"/>
                    </a:lnTo>
                    <a:lnTo>
                      <a:pt x="20" y="23"/>
                    </a:lnTo>
                    <a:lnTo>
                      <a:pt x="27" y="18"/>
                    </a:lnTo>
                    <a:lnTo>
                      <a:pt x="29" y="16"/>
                    </a:lnTo>
                    <a:lnTo>
                      <a:pt x="33" y="18"/>
                    </a:lnTo>
                    <a:lnTo>
                      <a:pt x="32" y="14"/>
                    </a:lnTo>
                    <a:lnTo>
                      <a:pt x="27" y="4"/>
                    </a:lnTo>
                    <a:lnTo>
                      <a:pt x="19" y="0"/>
                    </a:lnTo>
                    <a:lnTo>
                      <a:pt x="9" y="0"/>
                    </a:lnTo>
                    <a:lnTo>
                      <a:pt x="3" y="7"/>
                    </a:lnTo>
                    <a:lnTo>
                      <a:pt x="0" y="18"/>
                    </a:lnTo>
                    <a:lnTo>
                      <a:pt x="1" y="28"/>
                    </a:lnTo>
                    <a:lnTo>
                      <a:pt x="4" y="34"/>
                    </a:lnTo>
                    <a:lnTo>
                      <a:pt x="8" y="38"/>
                    </a:lnTo>
                    <a:lnTo>
                      <a:pt x="12" y="40"/>
                    </a:lnTo>
                    <a:lnTo>
                      <a:pt x="16" y="43"/>
                    </a:lnTo>
                    <a:lnTo>
                      <a:pt x="20" y="43"/>
                    </a:lnTo>
                    <a:lnTo>
                      <a:pt x="20"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0" name="Freeform 914">
                <a:extLst>
                  <a:ext uri="{FF2B5EF4-FFF2-40B4-BE49-F238E27FC236}">
                    <a16:creationId xmlns:a16="http://schemas.microsoft.com/office/drawing/2014/main" id="{90F23356-1F4C-4162-BD1C-6A048FB38C09}"/>
                  </a:ext>
                </a:extLst>
              </p:cNvPr>
              <p:cNvSpPr>
                <a:spLocks/>
              </p:cNvSpPr>
              <p:nvPr/>
            </p:nvSpPr>
            <p:spPr bwMode="auto">
              <a:xfrm>
                <a:off x="11228388" y="3500438"/>
                <a:ext cx="539750" cy="773113"/>
              </a:xfrm>
              <a:custGeom>
                <a:avLst/>
                <a:gdLst>
                  <a:gd name="T0" fmla="*/ 337 w 340"/>
                  <a:gd name="T1" fmla="*/ 217 h 487"/>
                  <a:gd name="T2" fmla="*/ 326 w 340"/>
                  <a:gd name="T3" fmla="*/ 271 h 487"/>
                  <a:gd name="T4" fmla="*/ 312 w 340"/>
                  <a:gd name="T5" fmla="*/ 319 h 487"/>
                  <a:gd name="T6" fmla="*/ 293 w 340"/>
                  <a:gd name="T7" fmla="*/ 363 h 487"/>
                  <a:gd name="T8" fmla="*/ 271 w 340"/>
                  <a:gd name="T9" fmla="*/ 402 h 487"/>
                  <a:gd name="T10" fmla="*/ 249 w 340"/>
                  <a:gd name="T11" fmla="*/ 434 h 487"/>
                  <a:gd name="T12" fmla="*/ 222 w 340"/>
                  <a:gd name="T13" fmla="*/ 459 h 487"/>
                  <a:gd name="T14" fmla="*/ 194 w 340"/>
                  <a:gd name="T15" fmla="*/ 477 h 487"/>
                  <a:gd name="T16" fmla="*/ 164 w 340"/>
                  <a:gd name="T17" fmla="*/ 486 h 487"/>
                  <a:gd name="T18" fmla="*/ 134 w 340"/>
                  <a:gd name="T19" fmla="*/ 487 h 487"/>
                  <a:gd name="T20" fmla="*/ 108 w 340"/>
                  <a:gd name="T21" fmla="*/ 483 h 487"/>
                  <a:gd name="T22" fmla="*/ 85 w 340"/>
                  <a:gd name="T23" fmla="*/ 477 h 487"/>
                  <a:gd name="T24" fmla="*/ 64 w 340"/>
                  <a:gd name="T25" fmla="*/ 467 h 487"/>
                  <a:gd name="T26" fmla="*/ 47 w 340"/>
                  <a:gd name="T27" fmla="*/ 454 h 487"/>
                  <a:gd name="T28" fmla="*/ 32 w 340"/>
                  <a:gd name="T29" fmla="*/ 436 h 487"/>
                  <a:gd name="T30" fmla="*/ 20 w 340"/>
                  <a:gd name="T31" fmla="*/ 415 h 487"/>
                  <a:gd name="T32" fmla="*/ 10 w 340"/>
                  <a:gd name="T33" fmla="*/ 388 h 487"/>
                  <a:gd name="T34" fmla="*/ 4 w 340"/>
                  <a:gd name="T35" fmla="*/ 356 h 487"/>
                  <a:gd name="T36" fmla="*/ 1 w 340"/>
                  <a:gd name="T37" fmla="*/ 319 h 487"/>
                  <a:gd name="T38" fmla="*/ 0 w 340"/>
                  <a:gd name="T39" fmla="*/ 276 h 487"/>
                  <a:gd name="T40" fmla="*/ 2 w 340"/>
                  <a:gd name="T41" fmla="*/ 225 h 487"/>
                  <a:gd name="T42" fmla="*/ 5 w 340"/>
                  <a:gd name="T43" fmla="*/ 194 h 487"/>
                  <a:gd name="T44" fmla="*/ 10 w 340"/>
                  <a:gd name="T45" fmla="*/ 163 h 487"/>
                  <a:gd name="T46" fmla="*/ 18 w 340"/>
                  <a:gd name="T47" fmla="*/ 134 h 487"/>
                  <a:gd name="T48" fmla="*/ 28 w 340"/>
                  <a:gd name="T49" fmla="*/ 105 h 487"/>
                  <a:gd name="T50" fmla="*/ 38 w 340"/>
                  <a:gd name="T51" fmla="*/ 78 h 487"/>
                  <a:gd name="T52" fmla="*/ 53 w 340"/>
                  <a:gd name="T53" fmla="*/ 54 h 487"/>
                  <a:gd name="T54" fmla="*/ 69 w 340"/>
                  <a:gd name="T55" fmla="*/ 34 h 487"/>
                  <a:gd name="T56" fmla="*/ 88 w 340"/>
                  <a:gd name="T57" fmla="*/ 18 h 487"/>
                  <a:gd name="T58" fmla="*/ 111 w 340"/>
                  <a:gd name="T59" fmla="*/ 6 h 487"/>
                  <a:gd name="T60" fmla="*/ 135 w 340"/>
                  <a:gd name="T61" fmla="*/ 0 h 487"/>
                  <a:gd name="T62" fmla="*/ 163 w 340"/>
                  <a:gd name="T63" fmla="*/ 0 h 487"/>
                  <a:gd name="T64" fmla="*/ 198 w 340"/>
                  <a:gd name="T65" fmla="*/ 8 h 487"/>
                  <a:gd name="T66" fmla="*/ 230 w 340"/>
                  <a:gd name="T67" fmla="*/ 20 h 487"/>
                  <a:gd name="T68" fmla="*/ 259 w 340"/>
                  <a:gd name="T69" fmla="*/ 39 h 487"/>
                  <a:gd name="T70" fmla="*/ 286 w 340"/>
                  <a:gd name="T71" fmla="*/ 60 h 487"/>
                  <a:gd name="T72" fmla="*/ 308 w 340"/>
                  <a:gd name="T73" fmla="*/ 86 h 487"/>
                  <a:gd name="T74" fmla="*/ 325 w 340"/>
                  <a:gd name="T75" fmla="*/ 115 h 487"/>
                  <a:gd name="T76" fmla="*/ 336 w 340"/>
                  <a:gd name="T77" fmla="*/ 146 h 487"/>
                  <a:gd name="T78" fmla="*/ 340 w 340"/>
                  <a:gd name="T79" fmla="*/ 181 h 487"/>
                  <a:gd name="T80" fmla="*/ 337 w 340"/>
                  <a:gd name="T8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487">
                    <a:moveTo>
                      <a:pt x="337" y="217"/>
                    </a:moveTo>
                    <a:lnTo>
                      <a:pt x="326" y="271"/>
                    </a:lnTo>
                    <a:lnTo>
                      <a:pt x="312" y="319"/>
                    </a:lnTo>
                    <a:lnTo>
                      <a:pt x="293" y="363"/>
                    </a:lnTo>
                    <a:lnTo>
                      <a:pt x="271" y="402"/>
                    </a:lnTo>
                    <a:lnTo>
                      <a:pt x="249" y="434"/>
                    </a:lnTo>
                    <a:lnTo>
                      <a:pt x="222" y="459"/>
                    </a:lnTo>
                    <a:lnTo>
                      <a:pt x="194" y="477"/>
                    </a:lnTo>
                    <a:lnTo>
                      <a:pt x="164" y="486"/>
                    </a:lnTo>
                    <a:lnTo>
                      <a:pt x="134" y="487"/>
                    </a:lnTo>
                    <a:lnTo>
                      <a:pt x="108" y="483"/>
                    </a:lnTo>
                    <a:lnTo>
                      <a:pt x="85" y="477"/>
                    </a:lnTo>
                    <a:lnTo>
                      <a:pt x="64" y="467"/>
                    </a:lnTo>
                    <a:lnTo>
                      <a:pt x="47" y="454"/>
                    </a:lnTo>
                    <a:lnTo>
                      <a:pt x="32" y="436"/>
                    </a:lnTo>
                    <a:lnTo>
                      <a:pt x="20" y="415"/>
                    </a:lnTo>
                    <a:lnTo>
                      <a:pt x="10" y="388"/>
                    </a:lnTo>
                    <a:lnTo>
                      <a:pt x="4" y="356"/>
                    </a:lnTo>
                    <a:lnTo>
                      <a:pt x="1" y="319"/>
                    </a:lnTo>
                    <a:lnTo>
                      <a:pt x="0" y="276"/>
                    </a:lnTo>
                    <a:lnTo>
                      <a:pt x="2" y="225"/>
                    </a:lnTo>
                    <a:lnTo>
                      <a:pt x="5" y="194"/>
                    </a:lnTo>
                    <a:lnTo>
                      <a:pt x="10" y="163"/>
                    </a:lnTo>
                    <a:lnTo>
                      <a:pt x="18" y="134"/>
                    </a:lnTo>
                    <a:lnTo>
                      <a:pt x="28" y="105"/>
                    </a:lnTo>
                    <a:lnTo>
                      <a:pt x="38" y="78"/>
                    </a:lnTo>
                    <a:lnTo>
                      <a:pt x="53" y="54"/>
                    </a:lnTo>
                    <a:lnTo>
                      <a:pt x="69" y="34"/>
                    </a:lnTo>
                    <a:lnTo>
                      <a:pt x="88" y="18"/>
                    </a:lnTo>
                    <a:lnTo>
                      <a:pt x="111" y="6"/>
                    </a:lnTo>
                    <a:lnTo>
                      <a:pt x="135" y="0"/>
                    </a:lnTo>
                    <a:lnTo>
                      <a:pt x="163" y="0"/>
                    </a:lnTo>
                    <a:lnTo>
                      <a:pt x="198" y="8"/>
                    </a:lnTo>
                    <a:lnTo>
                      <a:pt x="230" y="20"/>
                    </a:lnTo>
                    <a:lnTo>
                      <a:pt x="259" y="39"/>
                    </a:lnTo>
                    <a:lnTo>
                      <a:pt x="286" y="60"/>
                    </a:lnTo>
                    <a:lnTo>
                      <a:pt x="308" y="86"/>
                    </a:lnTo>
                    <a:lnTo>
                      <a:pt x="325" y="115"/>
                    </a:lnTo>
                    <a:lnTo>
                      <a:pt x="336" y="146"/>
                    </a:lnTo>
                    <a:lnTo>
                      <a:pt x="340" y="181"/>
                    </a:lnTo>
                    <a:lnTo>
                      <a:pt x="337" y="21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1" name="Freeform 915">
                <a:extLst>
                  <a:ext uri="{FF2B5EF4-FFF2-40B4-BE49-F238E27FC236}">
                    <a16:creationId xmlns:a16="http://schemas.microsoft.com/office/drawing/2014/main" id="{AC5FBB57-1B8E-4BAD-9D08-0FE3C57B9A4D}"/>
                  </a:ext>
                </a:extLst>
              </p:cNvPr>
              <p:cNvSpPr>
                <a:spLocks/>
              </p:cNvSpPr>
              <p:nvPr/>
            </p:nvSpPr>
            <p:spPr bwMode="auto">
              <a:xfrm>
                <a:off x="11280776" y="3463926"/>
                <a:ext cx="474663" cy="255588"/>
              </a:xfrm>
              <a:custGeom>
                <a:avLst/>
                <a:gdLst>
                  <a:gd name="T0" fmla="*/ 7 w 299"/>
                  <a:gd name="T1" fmla="*/ 27 h 161"/>
                  <a:gd name="T2" fmla="*/ 19 w 299"/>
                  <a:gd name="T3" fmla="*/ 15 h 161"/>
                  <a:gd name="T4" fmla="*/ 34 w 299"/>
                  <a:gd name="T5" fmla="*/ 6 h 161"/>
                  <a:gd name="T6" fmla="*/ 52 w 299"/>
                  <a:gd name="T7" fmla="*/ 2 h 161"/>
                  <a:gd name="T8" fmla="*/ 75 w 299"/>
                  <a:gd name="T9" fmla="*/ 0 h 161"/>
                  <a:gd name="T10" fmla="*/ 101 w 299"/>
                  <a:gd name="T11" fmla="*/ 2 h 161"/>
                  <a:gd name="T12" fmla="*/ 127 w 299"/>
                  <a:gd name="T13" fmla="*/ 6 h 161"/>
                  <a:gd name="T14" fmla="*/ 158 w 299"/>
                  <a:gd name="T15" fmla="*/ 12 h 161"/>
                  <a:gd name="T16" fmla="*/ 192 w 299"/>
                  <a:gd name="T17" fmla="*/ 22 h 161"/>
                  <a:gd name="T18" fmla="*/ 222 w 299"/>
                  <a:gd name="T19" fmla="*/ 34 h 161"/>
                  <a:gd name="T20" fmla="*/ 248 w 299"/>
                  <a:gd name="T21" fmla="*/ 49 h 161"/>
                  <a:gd name="T22" fmla="*/ 268 w 299"/>
                  <a:gd name="T23" fmla="*/ 65 h 161"/>
                  <a:gd name="T24" fmla="*/ 284 w 299"/>
                  <a:gd name="T25" fmla="*/ 82 h 161"/>
                  <a:gd name="T26" fmla="*/ 295 w 299"/>
                  <a:gd name="T27" fmla="*/ 99 h 161"/>
                  <a:gd name="T28" fmla="*/ 299 w 299"/>
                  <a:gd name="T29" fmla="*/ 116 h 161"/>
                  <a:gd name="T30" fmla="*/ 297 w 299"/>
                  <a:gd name="T31" fmla="*/ 129 h 161"/>
                  <a:gd name="T32" fmla="*/ 289 w 299"/>
                  <a:gd name="T33" fmla="*/ 141 h 161"/>
                  <a:gd name="T34" fmla="*/ 276 w 299"/>
                  <a:gd name="T35" fmla="*/ 149 h 161"/>
                  <a:gd name="T36" fmla="*/ 258 w 299"/>
                  <a:gd name="T37" fmla="*/ 156 h 161"/>
                  <a:gd name="T38" fmla="*/ 237 w 299"/>
                  <a:gd name="T39" fmla="*/ 160 h 161"/>
                  <a:gd name="T40" fmla="*/ 213 w 299"/>
                  <a:gd name="T41" fmla="*/ 161 h 161"/>
                  <a:gd name="T42" fmla="*/ 186 w 299"/>
                  <a:gd name="T43" fmla="*/ 160 h 161"/>
                  <a:gd name="T44" fmla="*/ 161 w 299"/>
                  <a:gd name="T45" fmla="*/ 157 h 161"/>
                  <a:gd name="T46" fmla="*/ 134 w 299"/>
                  <a:gd name="T47" fmla="*/ 152 h 161"/>
                  <a:gd name="T48" fmla="*/ 110 w 299"/>
                  <a:gd name="T49" fmla="*/ 144 h 161"/>
                  <a:gd name="T50" fmla="*/ 78 w 299"/>
                  <a:gd name="T51" fmla="*/ 128 h 161"/>
                  <a:gd name="T52" fmla="*/ 76 w 299"/>
                  <a:gd name="T53" fmla="*/ 133 h 161"/>
                  <a:gd name="T54" fmla="*/ 74 w 299"/>
                  <a:gd name="T55" fmla="*/ 138 h 161"/>
                  <a:gd name="T56" fmla="*/ 71 w 299"/>
                  <a:gd name="T57" fmla="*/ 142 h 161"/>
                  <a:gd name="T58" fmla="*/ 68 w 299"/>
                  <a:gd name="T59" fmla="*/ 145 h 161"/>
                  <a:gd name="T60" fmla="*/ 59 w 299"/>
                  <a:gd name="T61" fmla="*/ 148 h 161"/>
                  <a:gd name="T62" fmla="*/ 48 w 299"/>
                  <a:gd name="T63" fmla="*/ 146 h 161"/>
                  <a:gd name="T64" fmla="*/ 38 w 299"/>
                  <a:gd name="T65" fmla="*/ 141 h 161"/>
                  <a:gd name="T66" fmla="*/ 27 w 299"/>
                  <a:gd name="T67" fmla="*/ 132 h 161"/>
                  <a:gd name="T68" fmla="*/ 16 w 299"/>
                  <a:gd name="T69" fmla="*/ 118 h 161"/>
                  <a:gd name="T70" fmla="*/ 8 w 299"/>
                  <a:gd name="T71" fmla="*/ 99 h 161"/>
                  <a:gd name="T72" fmla="*/ 3 w 299"/>
                  <a:gd name="T73" fmla="*/ 78 h 161"/>
                  <a:gd name="T74" fmla="*/ 0 w 299"/>
                  <a:gd name="T75" fmla="*/ 58 h 161"/>
                  <a:gd name="T76" fmla="*/ 1 w 299"/>
                  <a:gd name="T77" fmla="*/ 41 h 161"/>
                  <a:gd name="T78" fmla="*/ 7 w 299"/>
                  <a:gd name="T79" fmla="*/ 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9" h="161">
                    <a:moveTo>
                      <a:pt x="7" y="27"/>
                    </a:moveTo>
                    <a:lnTo>
                      <a:pt x="19" y="15"/>
                    </a:lnTo>
                    <a:lnTo>
                      <a:pt x="34" y="6"/>
                    </a:lnTo>
                    <a:lnTo>
                      <a:pt x="52" y="2"/>
                    </a:lnTo>
                    <a:lnTo>
                      <a:pt x="75" y="0"/>
                    </a:lnTo>
                    <a:lnTo>
                      <a:pt x="101" y="2"/>
                    </a:lnTo>
                    <a:lnTo>
                      <a:pt x="127" y="6"/>
                    </a:lnTo>
                    <a:lnTo>
                      <a:pt x="158" y="12"/>
                    </a:lnTo>
                    <a:lnTo>
                      <a:pt x="192" y="22"/>
                    </a:lnTo>
                    <a:lnTo>
                      <a:pt x="222" y="34"/>
                    </a:lnTo>
                    <a:lnTo>
                      <a:pt x="248" y="49"/>
                    </a:lnTo>
                    <a:lnTo>
                      <a:pt x="268" y="65"/>
                    </a:lnTo>
                    <a:lnTo>
                      <a:pt x="284" y="82"/>
                    </a:lnTo>
                    <a:lnTo>
                      <a:pt x="295" y="99"/>
                    </a:lnTo>
                    <a:lnTo>
                      <a:pt x="299" y="116"/>
                    </a:lnTo>
                    <a:lnTo>
                      <a:pt x="297" y="129"/>
                    </a:lnTo>
                    <a:lnTo>
                      <a:pt x="289" y="141"/>
                    </a:lnTo>
                    <a:lnTo>
                      <a:pt x="276" y="149"/>
                    </a:lnTo>
                    <a:lnTo>
                      <a:pt x="258" y="156"/>
                    </a:lnTo>
                    <a:lnTo>
                      <a:pt x="237" y="160"/>
                    </a:lnTo>
                    <a:lnTo>
                      <a:pt x="213" y="161"/>
                    </a:lnTo>
                    <a:lnTo>
                      <a:pt x="186" y="160"/>
                    </a:lnTo>
                    <a:lnTo>
                      <a:pt x="161" y="157"/>
                    </a:lnTo>
                    <a:lnTo>
                      <a:pt x="134" y="152"/>
                    </a:lnTo>
                    <a:lnTo>
                      <a:pt x="110" y="144"/>
                    </a:lnTo>
                    <a:lnTo>
                      <a:pt x="78" y="128"/>
                    </a:lnTo>
                    <a:lnTo>
                      <a:pt x="76" y="133"/>
                    </a:lnTo>
                    <a:lnTo>
                      <a:pt x="74" y="138"/>
                    </a:lnTo>
                    <a:lnTo>
                      <a:pt x="71" y="142"/>
                    </a:lnTo>
                    <a:lnTo>
                      <a:pt x="68" y="145"/>
                    </a:lnTo>
                    <a:lnTo>
                      <a:pt x="59" y="148"/>
                    </a:lnTo>
                    <a:lnTo>
                      <a:pt x="48" y="146"/>
                    </a:lnTo>
                    <a:lnTo>
                      <a:pt x="38" y="141"/>
                    </a:lnTo>
                    <a:lnTo>
                      <a:pt x="27" y="132"/>
                    </a:lnTo>
                    <a:lnTo>
                      <a:pt x="16" y="118"/>
                    </a:lnTo>
                    <a:lnTo>
                      <a:pt x="8" y="99"/>
                    </a:lnTo>
                    <a:lnTo>
                      <a:pt x="3" y="78"/>
                    </a:lnTo>
                    <a:lnTo>
                      <a:pt x="0" y="58"/>
                    </a:lnTo>
                    <a:lnTo>
                      <a:pt x="1" y="41"/>
                    </a:lnTo>
                    <a:lnTo>
                      <a:pt x="7" y="27"/>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2" name="Freeform 916">
                <a:extLst>
                  <a:ext uri="{FF2B5EF4-FFF2-40B4-BE49-F238E27FC236}">
                    <a16:creationId xmlns:a16="http://schemas.microsoft.com/office/drawing/2014/main" id="{C1328B21-8AE6-424C-AFBF-8782260FEF41}"/>
                  </a:ext>
                </a:extLst>
              </p:cNvPr>
              <p:cNvSpPr>
                <a:spLocks/>
              </p:cNvSpPr>
              <p:nvPr/>
            </p:nvSpPr>
            <p:spPr bwMode="auto">
              <a:xfrm>
                <a:off x="11217276" y="3543301"/>
                <a:ext cx="119063" cy="387350"/>
              </a:xfrm>
              <a:custGeom>
                <a:avLst/>
                <a:gdLst>
                  <a:gd name="T0" fmla="*/ 75 w 75"/>
                  <a:gd name="T1" fmla="*/ 0 h 244"/>
                  <a:gd name="T2" fmla="*/ 74 w 75"/>
                  <a:gd name="T3" fmla="*/ 0 h 244"/>
                  <a:gd name="T4" fmla="*/ 71 w 75"/>
                  <a:gd name="T5" fmla="*/ 0 h 244"/>
                  <a:gd name="T6" fmla="*/ 66 w 75"/>
                  <a:gd name="T7" fmla="*/ 1 h 244"/>
                  <a:gd name="T8" fmla="*/ 59 w 75"/>
                  <a:gd name="T9" fmla="*/ 3 h 244"/>
                  <a:gd name="T10" fmla="*/ 52 w 75"/>
                  <a:gd name="T11" fmla="*/ 5 h 244"/>
                  <a:gd name="T12" fmla="*/ 44 w 75"/>
                  <a:gd name="T13" fmla="*/ 9 h 244"/>
                  <a:gd name="T14" fmla="*/ 35 w 75"/>
                  <a:gd name="T15" fmla="*/ 17 h 244"/>
                  <a:gd name="T16" fmla="*/ 27 w 75"/>
                  <a:gd name="T17" fmla="*/ 27 h 244"/>
                  <a:gd name="T18" fmla="*/ 20 w 75"/>
                  <a:gd name="T19" fmla="*/ 39 h 244"/>
                  <a:gd name="T20" fmla="*/ 12 w 75"/>
                  <a:gd name="T21" fmla="*/ 55 h 244"/>
                  <a:gd name="T22" fmla="*/ 7 w 75"/>
                  <a:gd name="T23" fmla="*/ 74 h 244"/>
                  <a:gd name="T24" fmla="*/ 3 w 75"/>
                  <a:gd name="T25" fmla="*/ 98 h 244"/>
                  <a:gd name="T26" fmla="*/ 0 w 75"/>
                  <a:gd name="T27" fmla="*/ 126 h 244"/>
                  <a:gd name="T28" fmla="*/ 0 w 75"/>
                  <a:gd name="T29" fmla="*/ 159 h 244"/>
                  <a:gd name="T30" fmla="*/ 3 w 75"/>
                  <a:gd name="T31" fmla="*/ 198 h 244"/>
                  <a:gd name="T32" fmla="*/ 8 w 75"/>
                  <a:gd name="T33" fmla="*/ 244 h 244"/>
                  <a:gd name="T34" fmla="*/ 8 w 75"/>
                  <a:gd name="T35" fmla="*/ 239 h 244"/>
                  <a:gd name="T36" fmla="*/ 9 w 75"/>
                  <a:gd name="T37" fmla="*/ 226 h 244"/>
                  <a:gd name="T38" fmla="*/ 11 w 75"/>
                  <a:gd name="T39" fmla="*/ 206 h 244"/>
                  <a:gd name="T40" fmla="*/ 13 w 75"/>
                  <a:gd name="T41" fmla="*/ 182 h 244"/>
                  <a:gd name="T42" fmla="*/ 19 w 75"/>
                  <a:gd name="T43" fmla="*/ 153 h 244"/>
                  <a:gd name="T44" fmla="*/ 24 w 75"/>
                  <a:gd name="T45" fmla="*/ 122 h 244"/>
                  <a:gd name="T46" fmla="*/ 33 w 75"/>
                  <a:gd name="T47" fmla="*/ 90 h 244"/>
                  <a:gd name="T48" fmla="*/ 44 w 75"/>
                  <a:gd name="T49" fmla="*/ 57 h 244"/>
                  <a:gd name="T50" fmla="*/ 58 w 75"/>
                  <a:gd name="T51" fmla="*/ 27 h 244"/>
                  <a:gd name="T52" fmla="*/ 75 w 75"/>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244">
                    <a:moveTo>
                      <a:pt x="75" y="0"/>
                    </a:moveTo>
                    <a:lnTo>
                      <a:pt x="74" y="0"/>
                    </a:lnTo>
                    <a:lnTo>
                      <a:pt x="71" y="0"/>
                    </a:lnTo>
                    <a:lnTo>
                      <a:pt x="66" y="1"/>
                    </a:lnTo>
                    <a:lnTo>
                      <a:pt x="59" y="3"/>
                    </a:lnTo>
                    <a:lnTo>
                      <a:pt x="52" y="5"/>
                    </a:lnTo>
                    <a:lnTo>
                      <a:pt x="44" y="9"/>
                    </a:lnTo>
                    <a:lnTo>
                      <a:pt x="35" y="17"/>
                    </a:lnTo>
                    <a:lnTo>
                      <a:pt x="27" y="27"/>
                    </a:lnTo>
                    <a:lnTo>
                      <a:pt x="20" y="39"/>
                    </a:lnTo>
                    <a:lnTo>
                      <a:pt x="12" y="55"/>
                    </a:lnTo>
                    <a:lnTo>
                      <a:pt x="7" y="74"/>
                    </a:lnTo>
                    <a:lnTo>
                      <a:pt x="3" y="98"/>
                    </a:lnTo>
                    <a:lnTo>
                      <a:pt x="0" y="126"/>
                    </a:lnTo>
                    <a:lnTo>
                      <a:pt x="0" y="159"/>
                    </a:lnTo>
                    <a:lnTo>
                      <a:pt x="3" y="198"/>
                    </a:lnTo>
                    <a:lnTo>
                      <a:pt x="8" y="244"/>
                    </a:lnTo>
                    <a:lnTo>
                      <a:pt x="8" y="239"/>
                    </a:lnTo>
                    <a:lnTo>
                      <a:pt x="9" y="226"/>
                    </a:lnTo>
                    <a:lnTo>
                      <a:pt x="11" y="206"/>
                    </a:lnTo>
                    <a:lnTo>
                      <a:pt x="13" y="182"/>
                    </a:lnTo>
                    <a:lnTo>
                      <a:pt x="19" y="153"/>
                    </a:lnTo>
                    <a:lnTo>
                      <a:pt x="24" y="122"/>
                    </a:lnTo>
                    <a:lnTo>
                      <a:pt x="33" y="90"/>
                    </a:lnTo>
                    <a:lnTo>
                      <a:pt x="44" y="57"/>
                    </a:lnTo>
                    <a:lnTo>
                      <a:pt x="58" y="27"/>
                    </a:lnTo>
                    <a:lnTo>
                      <a:pt x="75"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3" name="Freeform 917">
                <a:extLst>
                  <a:ext uri="{FF2B5EF4-FFF2-40B4-BE49-F238E27FC236}">
                    <a16:creationId xmlns:a16="http://schemas.microsoft.com/office/drawing/2014/main" id="{8B725305-4E79-4C45-8339-5F1B65CD10FC}"/>
                  </a:ext>
                </a:extLst>
              </p:cNvPr>
              <p:cNvSpPr>
                <a:spLocks/>
              </p:cNvSpPr>
              <p:nvPr/>
            </p:nvSpPr>
            <p:spPr bwMode="auto">
              <a:xfrm>
                <a:off x="11671301" y="3573463"/>
                <a:ext cx="147638" cy="411163"/>
              </a:xfrm>
              <a:custGeom>
                <a:avLst/>
                <a:gdLst>
                  <a:gd name="T0" fmla="*/ 15 w 93"/>
                  <a:gd name="T1" fmla="*/ 0 h 259"/>
                  <a:gd name="T2" fmla="*/ 18 w 93"/>
                  <a:gd name="T3" fmla="*/ 1 h 259"/>
                  <a:gd name="T4" fmla="*/ 22 w 93"/>
                  <a:gd name="T5" fmla="*/ 2 h 259"/>
                  <a:gd name="T6" fmla="*/ 29 w 93"/>
                  <a:gd name="T7" fmla="*/ 6 h 259"/>
                  <a:gd name="T8" fmla="*/ 37 w 93"/>
                  <a:gd name="T9" fmla="*/ 12 h 259"/>
                  <a:gd name="T10" fmla="*/ 47 w 93"/>
                  <a:gd name="T11" fmla="*/ 18 h 259"/>
                  <a:gd name="T12" fmla="*/ 57 w 93"/>
                  <a:gd name="T13" fmla="*/ 26 h 259"/>
                  <a:gd name="T14" fmla="*/ 67 w 93"/>
                  <a:gd name="T15" fmla="*/ 37 h 259"/>
                  <a:gd name="T16" fmla="*/ 75 w 93"/>
                  <a:gd name="T17" fmla="*/ 49 h 259"/>
                  <a:gd name="T18" fmla="*/ 83 w 93"/>
                  <a:gd name="T19" fmla="*/ 64 h 259"/>
                  <a:gd name="T20" fmla="*/ 90 w 93"/>
                  <a:gd name="T21" fmla="*/ 80 h 259"/>
                  <a:gd name="T22" fmla="*/ 93 w 93"/>
                  <a:gd name="T23" fmla="*/ 99 h 259"/>
                  <a:gd name="T24" fmla="*/ 93 w 93"/>
                  <a:gd name="T25" fmla="*/ 119 h 259"/>
                  <a:gd name="T26" fmla="*/ 90 w 93"/>
                  <a:gd name="T27" fmla="*/ 142 h 259"/>
                  <a:gd name="T28" fmla="*/ 82 w 93"/>
                  <a:gd name="T29" fmla="*/ 167 h 259"/>
                  <a:gd name="T30" fmla="*/ 69 w 93"/>
                  <a:gd name="T31" fmla="*/ 195 h 259"/>
                  <a:gd name="T32" fmla="*/ 50 w 93"/>
                  <a:gd name="T33" fmla="*/ 226 h 259"/>
                  <a:gd name="T34" fmla="*/ 24 w 93"/>
                  <a:gd name="T35" fmla="*/ 259 h 259"/>
                  <a:gd name="T36" fmla="*/ 24 w 93"/>
                  <a:gd name="T37" fmla="*/ 255 h 259"/>
                  <a:gd name="T38" fmla="*/ 22 w 93"/>
                  <a:gd name="T39" fmla="*/ 245 h 259"/>
                  <a:gd name="T40" fmla="*/ 18 w 93"/>
                  <a:gd name="T41" fmla="*/ 230 h 259"/>
                  <a:gd name="T42" fmla="*/ 14 w 93"/>
                  <a:gd name="T43" fmla="*/ 210 h 259"/>
                  <a:gd name="T44" fmla="*/ 10 w 93"/>
                  <a:gd name="T45" fmla="*/ 186 h 259"/>
                  <a:gd name="T46" fmla="*/ 6 w 93"/>
                  <a:gd name="T47" fmla="*/ 159 h 259"/>
                  <a:gd name="T48" fmla="*/ 3 w 93"/>
                  <a:gd name="T49" fmla="*/ 131 h 259"/>
                  <a:gd name="T50" fmla="*/ 0 w 93"/>
                  <a:gd name="T51" fmla="*/ 103 h 259"/>
                  <a:gd name="T52" fmla="*/ 0 w 93"/>
                  <a:gd name="T53" fmla="*/ 73 h 259"/>
                  <a:gd name="T54" fmla="*/ 3 w 93"/>
                  <a:gd name="T55" fmla="*/ 47 h 259"/>
                  <a:gd name="T56" fmla="*/ 8 w 93"/>
                  <a:gd name="T57" fmla="*/ 21 h 259"/>
                  <a:gd name="T58" fmla="*/ 15 w 93"/>
                  <a:gd name="T5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59">
                    <a:moveTo>
                      <a:pt x="15" y="0"/>
                    </a:moveTo>
                    <a:lnTo>
                      <a:pt x="18" y="1"/>
                    </a:lnTo>
                    <a:lnTo>
                      <a:pt x="22" y="2"/>
                    </a:lnTo>
                    <a:lnTo>
                      <a:pt x="29" y="6"/>
                    </a:lnTo>
                    <a:lnTo>
                      <a:pt x="37" y="12"/>
                    </a:lnTo>
                    <a:lnTo>
                      <a:pt x="47" y="18"/>
                    </a:lnTo>
                    <a:lnTo>
                      <a:pt x="57" y="26"/>
                    </a:lnTo>
                    <a:lnTo>
                      <a:pt x="67" y="37"/>
                    </a:lnTo>
                    <a:lnTo>
                      <a:pt x="75" y="49"/>
                    </a:lnTo>
                    <a:lnTo>
                      <a:pt x="83" y="64"/>
                    </a:lnTo>
                    <a:lnTo>
                      <a:pt x="90" y="80"/>
                    </a:lnTo>
                    <a:lnTo>
                      <a:pt x="93" y="99"/>
                    </a:lnTo>
                    <a:lnTo>
                      <a:pt x="93" y="119"/>
                    </a:lnTo>
                    <a:lnTo>
                      <a:pt x="90" y="142"/>
                    </a:lnTo>
                    <a:lnTo>
                      <a:pt x="82" y="167"/>
                    </a:lnTo>
                    <a:lnTo>
                      <a:pt x="69" y="195"/>
                    </a:lnTo>
                    <a:lnTo>
                      <a:pt x="50" y="226"/>
                    </a:lnTo>
                    <a:lnTo>
                      <a:pt x="24" y="259"/>
                    </a:lnTo>
                    <a:lnTo>
                      <a:pt x="24" y="255"/>
                    </a:lnTo>
                    <a:lnTo>
                      <a:pt x="22" y="245"/>
                    </a:lnTo>
                    <a:lnTo>
                      <a:pt x="18" y="230"/>
                    </a:lnTo>
                    <a:lnTo>
                      <a:pt x="14" y="210"/>
                    </a:lnTo>
                    <a:lnTo>
                      <a:pt x="10" y="186"/>
                    </a:lnTo>
                    <a:lnTo>
                      <a:pt x="6" y="159"/>
                    </a:lnTo>
                    <a:lnTo>
                      <a:pt x="3" y="131"/>
                    </a:lnTo>
                    <a:lnTo>
                      <a:pt x="0" y="103"/>
                    </a:lnTo>
                    <a:lnTo>
                      <a:pt x="0" y="73"/>
                    </a:lnTo>
                    <a:lnTo>
                      <a:pt x="3" y="47"/>
                    </a:lnTo>
                    <a:lnTo>
                      <a:pt x="8" y="21"/>
                    </a:lnTo>
                    <a:lnTo>
                      <a:pt x="15"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4" name="Freeform 918">
                <a:extLst>
                  <a:ext uri="{FF2B5EF4-FFF2-40B4-BE49-F238E27FC236}">
                    <a16:creationId xmlns:a16="http://schemas.microsoft.com/office/drawing/2014/main" id="{D67D505E-0B1C-49E3-AC57-4018A5E7D421}"/>
                  </a:ext>
                </a:extLst>
              </p:cNvPr>
              <p:cNvSpPr>
                <a:spLocks/>
              </p:cNvSpPr>
              <p:nvPr/>
            </p:nvSpPr>
            <p:spPr bwMode="auto">
              <a:xfrm>
                <a:off x="11706226" y="3897313"/>
                <a:ext cx="112713" cy="130175"/>
              </a:xfrm>
              <a:custGeom>
                <a:avLst/>
                <a:gdLst>
                  <a:gd name="T0" fmla="*/ 11 w 71"/>
                  <a:gd name="T1" fmla="*/ 19 h 82"/>
                  <a:gd name="T2" fmla="*/ 2 w 71"/>
                  <a:gd name="T3" fmla="*/ 34 h 82"/>
                  <a:gd name="T4" fmla="*/ 0 w 71"/>
                  <a:gd name="T5" fmla="*/ 50 h 82"/>
                  <a:gd name="T6" fmla="*/ 2 w 71"/>
                  <a:gd name="T7" fmla="*/ 65 h 82"/>
                  <a:gd name="T8" fmla="*/ 11 w 71"/>
                  <a:gd name="T9" fmla="*/ 75 h 82"/>
                  <a:gd name="T10" fmla="*/ 21 w 71"/>
                  <a:gd name="T11" fmla="*/ 82 h 82"/>
                  <a:gd name="T12" fmla="*/ 35 w 71"/>
                  <a:gd name="T13" fmla="*/ 82 h 82"/>
                  <a:gd name="T14" fmla="*/ 48 w 71"/>
                  <a:gd name="T15" fmla="*/ 75 h 82"/>
                  <a:gd name="T16" fmla="*/ 60 w 71"/>
                  <a:gd name="T17" fmla="*/ 63 h 82"/>
                  <a:gd name="T18" fmla="*/ 68 w 71"/>
                  <a:gd name="T19" fmla="*/ 49 h 82"/>
                  <a:gd name="T20" fmla="*/ 71 w 71"/>
                  <a:gd name="T21" fmla="*/ 33 h 82"/>
                  <a:gd name="T22" fmla="*/ 68 w 71"/>
                  <a:gd name="T23" fmla="*/ 18 h 82"/>
                  <a:gd name="T24" fmla="*/ 60 w 71"/>
                  <a:gd name="T25" fmla="*/ 7 h 82"/>
                  <a:gd name="T26" fmla="*/ 48 w 71"/>
                  <a:gd name="T27" fmla="*/ 0 h 82"/>
                  <a:gd name="T28" fmla="*/ 36 w 71"/>
                  <a:gd name="T29" fmla="*/ 2 h 82"/>
                  <a:gd name="T30" fmla="*/ 23 w 71"/>
                  <a:gd name="T31" fmla="*/ 7 h 82"/>
                  <a:gd name="T32" fmla="*/ 11 w 71"/>
                  <a:gd name="T33" fmla="*/ 1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2">
                    <a:moveTo>
                      <a:pt x="11" y="19"/>
                    </a:moveTo>
                    <a:lnTo>
                      <a:pt x="2" y="34"/>
                    </a:lnTo>
                    <a:lnTo>
                      <a:pt x="0" y="50"/>
                    </a:lnTo>
                    <a:lnTo>
                      <a:pt x="2" y="65"/>
                    </a:lnTo>
                    <a:lnTo>
                      <a:pt x="11" y="75"/>
                    </a:lnTo>
                    <a:lnTo>
                      <a:pt x="21" y="82"/>
                    </a:lnTo>
                    <a:lnTo>
                      <a:pt x="35" y="82"/>
                    </a:lnTo>
                    <a:lnTo>
                      <a:pt x="48" y="75"/>
                    </a:lnTo>
                    <a:lnTo>
                      <a:pt x="60" y="63"/>
                    </a:lnTo>
                    <a:lnTo>
                      <a:pt x="68" y="49"/>
                    </a:lnTo>
                    <a:lnTo>
                      <a:pt x="71" y="33"/>
                    </a:lnTo>
                    <a:lnTo>
                      <a:pt x="68" y="18"/>
                    </a:lnTo>
                    <a:lnTo>
                      <a:pt x="60" y="7"/>
                    </a:lnTo>
                    <a:lnTo>
                      <a:pt x="48" y="0"/>
                    </a:lnTo>
                    <a:lnTo>
                      <a:pt x="36" y="2"/>
                    </a:lnTo>
                    <a:lnTo>
                      <a:pt x="23" y="7"/>
                    </a:lnTo>
                    <a:lnTo>
                      <a:pt x="11" y="1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5" name="Freeform 919">
                <a:extLst>
                  <a:ext uri="{FF2B5EF4-FFF2-40B4-BE49-F238E27FC236}">
                    <a16:creationId xmlns:a16="http://schemas.microsoft.com/office/drawing/2014/main" id="{E9A49340-56D2-4A3C-AEE5-4A1A2FDE99EF}"/>
                  </a:ext>
                </a:extLst>
              </p:cNvPr>
              <p:cNvSpPr>
                <a:spLocks/>
              </p:cNvSpPr>
              <p:nvPr/>
            </p:nvSpPr>
            <p:spPr bwMode="auto">
              <a:xfrm>
                <a:off x="11737976" y="3930651"/>
                <a:ext cx="50800" cy="65088"/>
              </a:xfrm>
              <a:custGeom>
                <a:avLst/>
                <a:gdLst>
                  <a:gd name="T0" fmla="*/ 7 w 32"/>
                  <a:gd name="T1" fmla="*/ 40 h 41"/>
                  <a:gd name="T2" fmla="*/ 11 w 32"/>
                  <a:gd name="T3" fmla="*/ 32 h 41"/>
                  <a:gd name="T4" fmla="*/ 11 w 32"/>
                  <a:gd name="T5" fmla="*/ 22 h 41"/>
                  <a:gd name="T6" fmla="*/ 7 w 32"/>
                  <a:gd name="T7" fmla="*/ 16 h 41"/>
                  <a:gd name="T8" fmla="*/ 4 w 32"/>
                  <a:gd name="T9" fmla="*/ 13 h 41"/>
                  <a:gd name="T10" fmla="*/ 0 w 32"/>
                  <a:gd name="T11" fmla="*/ 13 h 41"/>
                  <a:gd name="T12" fmla="*/ 3 w 32"/>
                  <a:gd name="T13" fmla="*/ 9 h 41"/>
                  <a:gd name="T14" fmla="*/ 11 w 32"/>
                  <a:gd name="T15" fmla="*/ 2 h 41"/>
                  <a:gd name="T16" fmla="*/ 20 w 32"/>
                  <a:gd name="T17" fmla="*/ 0 h 41"/>
                  <a:gd name="T18" fmla="*/ 28 w 32"/>
                  <a:gd name="T19" fmla="*/ 4 h 41"/>
                  <a:gd name="T20" fmla="*/ 32 w 32"/>
                  <a:gd name="T21" fmla="*/ 12 h 41"/>
                  <a:gd name="T22" fmla="*/ 32 w 32"/>
                  <a:gd name="T23" fmla="*/ 21 h 41"/>
                  <a:gd name="T24" fmla="*/ 28 w 32"/>
                  <a:gd name="T25" fmla="*/ 32 h 41"/>
                  <a:gd name="T26" fmla="*/ 24 w 32"/>
                  <a:gd name="T27" fmla="*/ 36 h 41"/>
                  <a:gd name="T28" fmla="*/ 20 w 32"/>
                  <a:gd name="T29" fmla="*/ 40 h 41"/>
                  <a:gd name="T30" fmla="*/ 15 w 32"/>
                  <a:gd name="T31" fmla="*/ 41 h 41"/>
                  <a:gd name="T32" fmla="*/ 11 w 32"/>
                  <a:gd name="T33" fmla="*/ 41 h 41"/>
                  <a:gd name="T34" fmla="*/ 7 w 32"/>
                  <a:gd name="T35" fmla="*/ 41 h 41"/>
                  <a:gd name="T36" fmla="*/ 7 w 32"/>
                  <a:gd name="T3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1">
                    <a:moveTo>
                      <a:pt x="7" y="40"/>
                    </a:moveTo>
                    <a:lnTo>
                      <a:pt x="11" y="32"/>
                    </a:lnTo>
                    <a:lnTo>
                      <a:pt x="11" y="22"/>
                    </a:lnTo>
                    <a:lnTo>
                      <a:pt x="7" y="16"/>
                    </a:lnTo>
                    <a:lnTo>
                      <a:pt x="4" y="13"/>
                    </a:lnTo>
                    <a:lnTo>
                      <a:pt x="0" y="13"/>
                    </a:lnTo>
                    <a:lnTo>
                      <a:pt x="3" y="9"/>
                    </a:lnTo>
                    <a:lnTo>
                      <a:pt x="11" y="2"/>
                    </a:lnTo>
                    <a:lnTo>
                      <a:pt x="20" y="0"/>
                    </a:lnTo>
                    <a:lnTo>
                      <a:pt x="28" y="4"/>
                    </a:lnTo>
                    <a:lnTo>
                      <a:pt x="32" y="12"/>
                    </a:lnTo>
                    <a:lnTo>
                      <a:pt x="32" y="21"/>
                    </a:lnTo>
                    <a:lnTo>
                      <a:pt x="28" y="32"/>
                    </a:lnTo>
                    <a:lnTo>
                      <a:pt x="24" y="36"/>
                    </a:lnTo>
                    <a:lnTo>
                      <a:pt x="20" y="40"/>
                    </a:lnTo>
                    <a:lnTo>
                      <a:pt x="15" y="41"/>
                    </a:lnTo>
                    <a:lnTo>
                      <a:pt x="11" y="41"/>
                    </a:lnTo>
                    <a:lnTo>
                      <a:pt x="7" y="41"/>
                    </a:lnTo>
                    <a:lnTo>
                      <a:pt x="7" y="40"/>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6" name="Freeform 920">
                <a:extLst>
                  <a:ext uri="{FF2B5EF4-FFF2-40B4-BE49-F238E27FC236}">
                    <a16:creationId xmlns:a16="http://schemas.microsoft.com/office/drawing/2014/main" id="{762D7050-FC10-478F-8111-7355FF5106A9}"/>
                  </a:ext>
                </a:extLst>
              </p:cNvPr>
              <p:cNvSpPr>
                <a:spLocks/>
              </p:cNvSpPr>
              <p:nvPr/>
            </p:nvSpPr>
            <p:spPr bwMode="auto">
              <a:xfrm>
                <a:off x="11295063" y="3825876"/>
                <a:ext cx="41275" cy="39688"/>
              </a:xfrm>
              <a:custGeom>
                <a:avLst/>
                <a:gdLst>
                  <a:gd name="T0" fmla="*/ 26 w 26"/>
                  <a:gd name="T1" fmla="*/ 15 h 25"/>
                  <a:gd name="T2" fmla="*/ 25 w 26"/>
                  <a:gd name="T3" fmla="*/ 19 h 25"/>
                  <a:gd name="T4" fmla="*/ 22 w 26"/>
                  <a:gd name="T5" fmla="*/ 21 h 25"/>
                  <a:gd name="T6" fmla="*/ 19 w 26"/>
                  <a:gd name="T7" fmla="*/ 24 h 25"/>
                  <a:gd name="T8" fmla="*/ 15 w 26"/>
                  <a:gd name="T9" fmla="*/ 25 h 25"/>
                  <a:gd name="T10" fmla="*/ 11 w 26"/>
                  <a:gd name="T11" fmla="*/ 25 h 25"/>
                  <a:gd name="T12" fmla="*/ 7 w 26"/>
                  <a:gd name="T13" fmla="*/ 24 h 25"/>
                  <a:gd name="T14" fmla="*/ 5 w 26"/>
                  <a:gd name="T15" fmla="*/ 21 h 25"/>
                  <a:gd name="T16" fmla="*/ 2 w 26"/>
                  <a:gd name="T17" fmla="*/ 19 h 25"/>
                  <a:gd name="T18" fmla="*/ 0 w 26"/>
                  <a:gd name="T19" fmla="*/ 15 h 25"/>
                  <a:gd name="T20" fmla="*/ 0 w 26"/>
                  <a:gd name="T21" fmla="*/ 11 h 25"/>
                  <a:gd name="T22" fmla="*/ 2 w 26"/>
                  <a:gd name="T23" fmla="*/ 7 h 25"/>
                  <a:gd name="T24" fmla="*/ 5 w 26"/>
                  <a:gd name="T25" fmla="*/ 4 h 25"/>
                  <a:gd name="T26" fmla="*/ 7 w 26"/>
                  <a:gd name="T27" fmla="*/ 1 h 25"/>
                  <a:gd name="T28" fmla="*/ 11 w 26"/>
                  <a:gd name="T29" fmla="*/ 0 h 25"/>
                  <a:gd name="T30" fmla="*/ 15 w 26"/>
                  <a:gd name="T31" fmla="*/ 0 h 25"/>
                  <a:gd name="T32" fmla="*/ 19 w 26"/>
                  <a:gd name="T33" fmla="*/ 1 h 25"/>
                  <a:gd name="T34" fmla="*/ 22 w 26"/>
                  <a:gd name="T35" fmla="*/ 4 h 25"/>
                  <a:gd name="T36" fmla="*/ 25 w 26"/>
                  <a:gd name="T37" fmla="*/ 7 h 25"/>
                  <a:gd name="T38" fmla="*/ 26 w 26"/>
                  <a:gd name="T39" fmla="*/ 11 h 25"/>
                  <a:gd name="T40" fmla="*/ 26 w 26"/>
                  <a:gd name="T4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5"/>
                    </a:moveTo>
                    <a:lnTo>
                      <a:pt x="25" y="19"/>
                    </a:lnTo>
                    <a:lnTo>
                      <a:pt x="22" y="21"/>
                    </a:lnTo>
                    <a:lnTo>
                      <a:pt x="19" y="24"/>
                    </a:lnTo>
                    <a:lnTo>
                      <a:pt x="15" y="25"/>
                    </a:lnTo>
                    <a:lnTo>
                      <a:pt x="11" y="25"/>
                    </a:lnTo>
                    <a:lnTo>
                      <a:pt x="7" y="24"/>
                    </a:lnTo>
                    <a:lnTo>
                      <a:pt x="5" y="21"/>
                    </a:lnTo>
                    <a:lnTo>
                      <a:pt x="2" y="19"/>
                    </a:lnTo>
                    <a:lnTo>
                      <a:pt x="0" y="15"/>
                    </a:lnTo>
                    <a:lnTo>
                      <a:pt x="0" y="11"/>
                    </a:lnTo>
                    <a:lnTo>
                      <a:pt x="2" y="7"/>
                    </a:lnTo>
                    <a:lnTo>
                      <a:pt x="5" y="4"/>
                    </a:lnTo>
                    <a:lnTo>
                      <a:pt x="7" y="1"/>
                    </a:lnTo>
                    <a:lnTo>
                      <a:pt x="11" y="0"/>
                    </a:lnTo>
                    <a:lnTo>
                      <a:pt x="15" y="0"/>
                    </a:lnTo>
                    <a:lnTo>
                      <a:pt x="19" y="1"/>
                    </a:lnTo>
                    <a:lnTo>
                      <a:pt x="22" y="4"/>
                    </a:lnTo>
                    <a:lnTo>
                      <a:pt x="25" y="7"/>
                    </a:lnTo>
                    <a:lnTo>
                      <a:pt x="26" y="11"/>
                    </a:lnTo>
                    <a:lnTo>
                      <a:pt x="26" y="15"/>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7" name="Freeform 921">
                <a:extLst>
                  <a:ext uri="{FF2B5EF4-FFF2-40B4-BE49-F238E27FC236}">
                    <a16:creationId xmlns:a16="http://schemas.microsoft.com/office/drawing/2014/main" id="{A0ECD7CC-E369-4B04-A687-DC93B4057D48}"/>
                  </a:ext>
                </a:extLst>
              </p:cNvPr>
              <p:cNvSpPr>
                <a:spLocks/>
              </p:cNvSpPr>
              <p:nvPr/>
            </p:nvSpPr>
            <p:spPr bwMode="auto">
              <a:xfrm>
                <a:off x="11544301" y="3863976"/>
                <a:ext cx="41275" cy="38100"/>
              </a:xfrm>
              <a:custGeom>
                <a:avLst/>
                <a:gdLst>
                  <a:gd name="T0" fmla="*/ 26 w 26"/>
                  <a:gd name="T1" fmla="*/ 13 h 24"/>
                  <a:gd name="T2" fmla="*/ 24 w 26"/>
                  <a:gd name="T3" fmla="*/ 17 h 24"/>
                  <a:gd name="T4" fmla="*/ 22 w 26"/>
                  <a:gd name="T5" fmla="*/ 20 h 24"/>
                  <a:gd name="T6" fmla="*/ 19 w 26"/>
                  <a:gd name="T7" fmla="*/ 23 h 24"/>
                  <a:gd name="T8" fmla="*/ 15 w 26"/>
                  <a:gd name="T9" fmla="*/ 24 h 24"/>
                  <a:gd name="T10" fmla="*/ 11 w 26"/>
                  <a:gd name="T11" fmla="*/ 24 h 24"/>
                  <a:gd name="T12" fmla="*/ 7 w 26"/>
                  <a:gd name="T13" fmla="*/ 23 h 24"/>
                  <a:gd name="T14" fmla="*/ 4 w 26"/>
                  <a:gd name="T15" fmla="*/ 21 h 24"/>
                  <a:gd name="T16" fmla="*/ 1 w 26"/>
                  <a:gd name="T17" fmla="*/ 17 h 24"/>
                  <a:gd name="T18" fmla="*/ 0 w 26"/>
                  <a:gd name="T19" fmla="*/ 15 h 24"/>
                  <a:gd name="T20" fmla="*/ 0 w 26"/>
                  <a:gd name="T21" fmla="*/ 11 h 24"/>
                  <a:gd name="T22" fmla="*/ 1 w 26"/>
                  <a:gd name="T23" fmla="*/ 7 h 24"/>
                  <a:gd name="T24" fmla="*/ 4 w 26"/>
                  <a:gd name="T25" fmla="*/ 3 h 24"/>
                  <a:gd name="T26" fmla="*/ 7 w 26"/>
                  <a:gd name="T27" fmla="*/ 1 h 24"/>
                  <a:gd name="T28" fmla="*/ 11 w 26"/>
                  <a:gd name="T29" fmla="*/ 0 h 24"/>
                  <a:gd name="T30" fmla="*/ 15 w 26"/>
                  <a:gd name="T31" fmla="*/ 0 h 24"/>
                  <a:gd name="T32" fmla="*/ 19 w 26"/>
                  <a:gd name="T33" fmla="*/ 0 h 24"/>
                  <a:gd name="T34" fmla="*/ 22 w 26"/>
                  <a:gd name="T35" fmla="*/ 3 h 24"/>
                  <a:gd name="T36" fmla="*/ 24 w 26"/>
                  <a:gd name="T37" fmla="*/ 5 h 24"/>
                  <a:gd name="T38" fmla="*/ 26 w 26"/>
                  <a:gd name="T39" fmla="*/ 9 h 24"/>
                  <a:gd name="T40" fmla="*/ 26 w 26"/>
                  <a:gd name="T4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26" y="13"/>
                    </a:moveTo>
                    <a:lnTo>
                      <a:pt x="24" y="17"/>
                    </a:lnTo>
                    <a:lnTo>
                      <a:pt x="22" y="20"/>
                    </a:lnTo>
                    <a:lnTo>
                      <a:pt x="19" y="23"/>
                    </a:lnTo>
                    <a:lnTo>
                      <a:pt x="15" y="24"/>
                    </a:lnTo>
                    <a:lnTo>
                      <a:pt x="11" y="24"/>
                    </a:lnTo>
                    <a:lnTo>
                      <a:pt x="7" y="23"/>
                    </a:lnTo>
                    <a:lnTo>
                      <a:pt x="4" y="21"/>
                    </a:lnTo>
                    <a:lnTo>
                      <a:pt x="1" y="17"/>
                    </a:lnTo>
                    <a:lnTo>
                      <a:pt x="0" y="15"/>
                    </a:lnTo>
                    <a:lnTo>
                      <a:pt x="0" y="11"/>
                    </a:lnTo>
                    <a:lnTo>
                      <a:pt x="1" y="7"/>
                    </a:lnTo>
                    <a:lnTo>
                      <a:pt x="4" y="3"/>
                    </a:lnTo>
                    <a:lnTo>
                      <a:pt x="7" y="1"/>
                    </a:lnTo>
                    <a:lnTo>
                      <a:pt x="11" y="0"/>
                    </a:lnTo>
                    <a:lnTo>
                      <a:pt x="15" y="0"/>
                    </a:lnTo>
                    <a:lnTo>
                      <a:pt x="19" y="0"/>
                    </a:lnTo>
                    <a:lnTo>
                      <a:pt x="22" y="3"/>
                    </a:lnTo>
                    <a:lnTo>
                      <a:pt x="24" y="5"/>
                    </a:lnTo>
                    <a:lnTo>
                      <a:pt x="26"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8" name="Freeform 922">
                <a:extLst>
                  <a:ext uri="{FF2B5EF4-FFF2-40B4-BE49-F238E27FC236}">
                    <a16:creationId xmlns:a16="http://schemas.microsoft.com/office/drawing/2014/main" id="{62F548CA-2C43-4744-9CDF-200778CCA658}"/>
                  </a:ext>
                </a:extLst>
              </p:cNvPr>
              <p:cNvSpPr>
                <a:spLocks/>
              </p:cNvSpPr>
              <p:nvPr/>
            </p:nvSpPr>
            <p:spPr bwMode="auto">
              <a:xfrm>
                <a:off x="11282363" y="3756026"/>
                <a:ext cx="90488" cy="36513"/>
              </a:xfrm>
              <a:custGeom>
                <a:avLst/>
                <a:gdLst>
                  <a:gd name="T0" fmla="*/ 57 w 57"/>
                  <a:gd name="T1" fmla="*/ 6 h 23"/>
                  <a:gd name="T2" fmla="*/ 55 w 57"/>
                  <a:gd name="T3" fmla="*/ 10 h 23"/>
                  <a:gd name="T4" fmla="*/ 50 w 57"/>
                  <a:gd name="T5" fmla="*/ 13 h 23"/>
                  <a:gd name="T6" fmla="*/ 41 w 57"/>
                  <a:gd name="T7" fmla="*/ 16 h 23"/>
                  <a:gd name="T8" fmla="*/ 30 w 57"/>
                  <a:gd name="T9" fmla="*/ 19 h 23"/>
                  <a:gd name="T10" fmla="*/ 18 w 57"/>
                  <a:gd name="T11" fmla="*/ 21 h 23"/>
                  <a:gd name="T12" fmla="*/ 10 w 57"/>
                  <a:gd name="T13" fmla="*/ 23 h 23"/>
                  <a:gd name="T14" fmla="*/ 3 w 57"/>
                  <a:gd name="T15" fmla="*/ 21 h 23"/>
                  <a:gd name="T16" fmla="*/ 0 w 57"/>
                  <a:gd name="T17" fmla="*/ 19 h 23"/>
                  <a:gd name="T18" fmla="*/ 3 w 57"/>
                  <a:gd name="T19" fmla="*/ 12 h 23"/>
                  <a:gd name="T20" fmla="*/ 13 w 57"/>
                  <a:gd name="T21" fmla="*/ 5 h 23"/>
                  <a:gd name="T22" fmla="*/ 26 w 57"/>
                  <a:gd name="T23" fmla="*/ 1 h 23"/>
                  <a:gd name="T24" fmla="*/ 37 w 57"/>
                  <a:gd name="T25" fmla="*/ 0 h 23"/>
                  <a:gd name="T26" fmla="*/ 46 w 57"/>
                  <a:gd name="T27" fmla="*/ 0 h 23"/>
                  <a:gd name="T28" fmla="*/ 54 w 57"/>
                  <a:gd name="T29" fmla="*/ 2 h 23"/>
                  <a:gd name="T30" fmla="*/ 57 w 57"/>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23">
                    <a:moveTo>
                      <a:pt x="57" y="6"/>
                    </a:moveTo>
                    <a:lnTo>
                      <a:pt x="55" y="10"/>
                    </a:lnTo>
                    <a:lnTo>
                      <a:pt x="50" y="13"/>
                    </a:lnTo>
                    <a:lnTo>
                      <a:pt x="41" y="16"/>
                    </a:lnTo>
                    <a:lnTo>
                      <a:pt x="30" y="19"/>
                    </a:lnTo>
                    <a:lnTo>
                      <a:pt x="18" y="21"/>
                    </a:lnTo>
                    <a:lnTo>
                      <a:pt x="10" y="23"/>
                    </a:lnTo>
                    <a:lnTo>
                      <a:pt x="3" y="21"/>
                    </a:lnTo>
                    <a:lnTo>
                      <a:pt x="0" y="19"/>
                    </a:lnTo>
                    <a:lnTo>
                      <a:pt x="3" y="12"/>
                    </a:lnTo>
                    <a:lnTo>
                      <a:pt x="13" y="5"/>
                    </a:lnTo>
                    <a:lnTo>
                      <a:pt x="26" y="1"/>
                    </a:lnTo>
                    <a:lnTo>
                      <a:pt x="37" y="0"/>
                    </a:lnTo>
                    <a:lnTo>
                      <a:pt x="46" y="0"/>
                    </a:lnTo>
                    <a:lnTo>
                      <a:pt x="54" y="2"/>
                    </a:lnTo>
                    <a:lnTo>
                      <a:pt x="57" y="6"/>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29" name="Freeform 923">
                <a:extLst>
                  <a:ext uri="{FF2B5EF4-FFF2-40B4-BE49-F238E27FC236}">
                    <a16:creationId xmlns:a16="http://schemas.microsoft.com/office/drawing/2014/main" id="{637999A2-64ED-40D6-8545-4262D49D8AE7}"/>
                  </a:ext>
                </a:extLst>
              </p:cNvPr>
              <p:cNvSpPr>
                <a:spLocks/>
              </p:cNvSpPr>
              <p:nvPr/>
            </p:nvSpPr>
            <p:spPr bwMode="auto">
              <a:xfrm>
                <a:off x="11533188" y="3781426"/>
                <a:ext cx="80963" cy="52388"/>
              </a:xfrm>
              <a:custGeom>
                <a:avLst/>
                <a:gdLst>
                  <a:gd name="T0" fmla="*/ 51 w 51"/>
                  <a:gd name="T1" fmla="*/ 31 h 33"/>
                  <a:gd name="T2" fmla="*/ 47 w 51"/>
                  <a:gd name="T3" fmla="*/ 33 h 33"/>
                  <a:gd name="T4" fmla="*/ 41 w 51"/>
                  <a:gd name="T5" fmla="*/ 32 h 33"/>
                  <a:gd name="T6" fmla="*/ 33 w 51"/>
                  <a:gd name="T7" fmla="*/ 28 h 33"/>
                  <a:gd name="T8" fmla="*/ 22 w 51"/>
                  <a:gd name="T9" fmla="*/ 23 h 33"/>
                  <a:gd name="T10" fmla="*/ 10 w 51"/>
                  <a:gd name="T11" fmla="*/ 16 h 33"/>
                  <a:gd name="T12" fmla="*/ 2 w 51"/>
                  <a:gd name="T13" fmla="*/ 9 h 33"/>
                  <a:gd name="T14" fmla="*/ 0 w 51"/>
                  <a:gd name="T15" fmla="*/ 4 h 33"/>
                  <a:gd name="T16" fmla="*/ 4 w 51"/>
                  <a:gd name="T17" fmla="*/ 0 h 33"/>
                  <a:gd name="T18" fmla="*/ 11 w 51"/>
                  <a:gd name="T19" fmla="*/ 0 h 33"/>
                  <a:gd name="T20" fmla="*/ 20 w 51"/>
                  <a:gd name="T21" fmla="*/ 3 h 33"/>
                  <a:gd name="T22" fmla="*/ 31 w 51"/>
                  <a:gd name="T23" fmla="*/ 7 h 33"/>
                  <a:gd name="T24" fmla="*/ 41 w 51"/>
                  <a:gd name="T25" fmla="*/ 13 h 33"/>
                  <a:gd name="T26" fmla="*/ 47 w 51"/>
                  <a:gd name="T27" fmla="*/ 20 h 33"/>
                  <a:gd name="T28" fmla="*/ 51 w 51"/>
                  <a:gd name="T29" fmla="*/ 27 h 33"/>
                  <a:gd name="T30" fmla="*/ 51 w 51"/>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33">
                    <a:moveTo>
                      <a:pt x="51" y="31"/>
                    </a:moveTo>
                    <a:lnTo>
                      <a:pt x="47" y="33"/>
                    </a:lnTo>
                    <a:lnTo>
                      <a:pt x="41" y="32"/>
                    </a:lnTo>
                    <a:lnTo>
                      <a:pt x="33" y="28"/>
                    </a:lnTo>
                    <a:lnTo>
                      <a:pt x="22" y="23"/>
                    </a:lnTo>
                    <a:lnTo>
                      <a:pt x="10" y="16"/>
                    </a:lnTo>
                    <a:lnTo>
                      <a:pt x="2" y="9"/>
                    </a:lnTo>
                    <a:lnTo>
                      <a:pt x="0" y="4"/>
                    </a:lnTo>
                    <a:lnTo>
                      <a:pt x="4" y="0"/>
                    </a:lnTo>
                    <a:lnTo>
                      <a:pt x="11" y="0"/>
                    </a:lnTo>
                    <a:lnTo>
                      <a:pt x="20" y="3"/>
                    </a:lnTo>
                    <a:lnTo>
                      <a:pt x="31" y="7"/>
                    </a:lnTo>
                    <a:lnTo>
                      <a:pt x="41" y="13"/>
                    </a:lnTo>
                    <a:lnTo>
                      <a:pt x="47" y="20"/>
                    </a:lnTo>
                    <a:lnTo>
                      <a:pt x="51" y="27"/>
                    </a:lnTo>
                    <a:lnTo>
                      <a:pt x="51" y="31"/>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0" name="Freeform 924">
                <a:extLst>
                  <a:ext uri="{FF2B5EF4-FFF2-40B4-BE49-F238E27FC236}">
                    <a16:creationId xmlns:a16="http://schemas.microsoft.com/office/drawing/2014/main" id="{E7741691-307E-4E4A-BEAA-0791F004C5BE}"/>
                  </a:ext>
                </a:extLst>
              </p:cNvPr>
              <p:cNvSpPr>
                <a:spLocks/>
              </p:cNvSpPr>
              <p:nvPr/>
            </p:nvSpPr>
            <p:spPr bwMode="auto">
              <a:xfrm>
                <a:off x="11328401" y="3856038"/>
                <a:ext cx="103188" cy="182563"/>
              </a:xfrm>
              <a:custGeom>
                <a:avLst/>
                <a:gdLst>
                  <a:gd name="T0" fmla="*/ 65 w 65"/>
                  <a:gd name="T1" fmla="*/ 0 h 115"/>
                  <a:gd name="T2" fmla="*/ 60 w 65"/>
                  <a:gd name="T3" fmla="*/ 16 h 115"/>
                  <a:gd name="T4" fmla="*/ 54 w 65"/>
                  <a:gd name="T5" fmla="*/ 32 h 115"/>
                  <a:gd name="T6" fmla="*/ 44 w 65"/>
                  <a:gd name="T7" fmla="*/ 65 h 115"/>
                  <a:gd name="T8" fmla="*/ 46 w 65"/>
                  <a:gd name="T9" fmla="*/ 61 h 115"/>
                  <a:gd name="T10" fmla="*/ 28 w 65"/>
                  <a:gd name="T11" fmla="*/ 69 h 115"/>
                  <a:gd name="T12" fmla="*/ 18 w 65"/>
                  <a:gd name="T13" fmla="*/ 75 h 115"/>
                  <a:gd name="T14" fmla="*/ 9 w 65"/>
                  <a:gd name="T15" fmla="*/ 80 h 115"/>
                  <a:gd name="T16" fmla="*/ 0 w 65"/>
                  <a:gd name="T17" fmla="*/ 84 h 115"/>
                  <a:gd name="T18" fmla="*/ 8 w 65"/>
                  <a:gd name="T19" fmla="*/ 91 h 115"/>
                  <a:gd name="T20" fmla="*/ 30 w 65"/>
                  <a:gd name="T21" fmla="*/ 104 h 115"/>
                  <a:gd name="T22" fmla="*/ 41 w 65"/>
                  <a:gd name="T23" fmla="*/ 109 h 115"/>
                  <a:gd name="T24" fmla="*/ 46 w 65"/>
                  <a:gd name="T25" fmla="*/ 112 h 115"/>
                  <a:gd name="T26" fmla="*/ 53 w 65"/>
                  <a:gd name="T27" fmla="*/ 115 h 115"/>
                  <a:gd name="T28" fmla="*/ 49 w 65"/>
                  <a:gd name="T29" fmla="*/ 109 h 115"/>
                  <a:gd name="T30" fmla="*/ 44 w 65"/>
                  <a:gd name="T31" fmla="*/ 105 h 115"/>
                  <a:gd name="T32" fmla="*/ 34 w 65"/>
                  <a:gd name="T33" fmla="*/ 96 h 115"/>
                  <a:gd name="T34" fmla="*/ 25 w 65"/>
                  <a:gd name="T35" fmla="*/ 88 h 115"/>
                  <a:gd name="T36" fmla="*/ 16 w 65"/>
                  <a:gd name="T37" fmla="*/ 80 h 115"/>
                  <a:gd name="T38" fmla="*/ 14 w 65"/>
                  <a:gd name="T39" fmla="*/ 91 h 115"/>
                  <a:gd name="T40" fmla="*/ 24 w 65"/>
                  <a:gd name="T41" fmla="*/ 87 h 115"/>
                  <a:gd name="T42" fmla="*/ 33 w 65"/>
                  <a:gd name="T43" fmla="*/ 81 h 115"/>
                  <a:gd name="T44" fmla="*/ 52 w 65"/>
                  <a:gd name="T45" fmla="*/ 71 h 115"/>
                  <a:gd name="T46" fmla="*/ 54 w 65"/>
                  <a:gd name="T47" fmla="*/ 69 h 115"/>
                  <a:gd name="T48" fmla="*/ 54 w 65"/>
                  <a:gd name="T49" fmla="*/ 68 h 115"/>
                  <a:gd name="T50" fmla="*/ 61 w 65"/>
                  <a:gd name="T51" fmla="*/ 33 h 115"/>
                  <a:gd name="T52" fmla="*/ 64 w 65"/>
                  <a:gd name="T53" fmla="*/ 16 h 115"/>
                  <a:gd name="T54" fmla="*/ 65 w 65"/>
                  <a:gd name="T5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5">
                    <a:moveTo>
                      <a:pt x="65" y="0"/>
                    </a:moveTo>
                    <a:lnTo>
                      <a:pt x="60" y="16"/>
                    </a:lnTo>
                    <a:lnTo>
                      <a:pt x="54" y="32"/>
                    </a:lnTo>
                    <a:lnTo>
                      <a:pt x="44" y="65"/>
                    </a:lnTo>
                    <a:lnTo>
                      <a:pt x="46" y="61"/>
                    </a:lnTo>
                    <a:lnTo>
                      <a:pt x="28" y="69"/>
                    </a:lnTo>
                    <a:lnTo>
                      <a:pt x="18" y="75"/>
                    </a:lnTo>
                    <a:lnTo>
                      <a:pt x="9" y="80"/>
                    </a:lnTo>
                    <a:lnTo>
                      <a:pt x="0" y="84"/>
                    </a:lnTo>
                    <a:lnTo>
                      <a:pt x="8" y="91"/>
                    </a:lnTo>
                    <a:lnTo>
                      <a:pt x="30" y="104"/>
                    </a:lnTo>
                    <a:lnTo>
                      <a:pt x="41" y="109"/>
                    </a:lnTo>
                    <a:lnTo>
                      <a:pt x="46" y="112"/>
                    </a:lnTo>
                    <a:lnTo>
                      <a:pt x="53" y="115"/>
                    </a:lnTo>
                    <a:lnTo>
                      <a:pt x="49" y="109"/>
                    </a:lnTo>
                    <a:lnTo>
                      <a:pt x="44" y="105"/>
                    </a:lnTo>
                    <a:lnTo>
                      <a:pt x="34" y="96"/>
                    </a:lnTo>
                    <a:lnTo>
                      <a:pt x="25" y="88"/>
                    </a:lnTo>
                    <a:lnTo>
                      <a:pt x="16" y="80"/>
                    </a:lnTo>
                    <a:lnTo>
                      <a:pt x="14" y="91"/>
                    </a:lnTo>
                    <a:lnTo>
                      <a:pt x="24" y="87"/>
                    </a:lnTo>
                    <a:lnTo>
                      <a:pt x="33" y="81"/>
                    </a:lnTo>
                    <a:lnTo>
                      <a:pt x="52" y="71"/>
                    </a:lnTo>
                    <a:lnTo>
                      <a:pt x="54" y="69"/>
                    </a:lnTo>
                    <a:lnTo>
                      <a:pt x="54" y="68"/>
                    </a:lnTo>
                    <a:lnTo>
                      <a:pt x="61" y="33"/>
                    </a:lnTo>
                    <a:lnTo>
                      <a:pt x="64" y="16"/>
                    </a:lnTo>
                    <a:lnTo>
                      <a:pt x="65"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1" name="Freeform 925">
                <a:extLst>
                  <a:ext uri="{FF2B5EF4-FFF2-40B4-BE49-F238E27FC236}">
                    <a16:creationId xmlns:a16="http://schemas.microsoft.com/office/drawing/2014/main" id="{7973F0DE-49EA-4769-A4A0-829AF879F9D9}"/>
                  </a:ext>
                </a:extLst>
              </p:cNvPr>
              <p:cNvSpPr>
                <a:spLocks/>
              </p:cNvSpPr>
              <p:nvPr/>
            </p:nvSpPr>
            <p:spPr bwMode="auto">
              <a:xfrm>
                <a:off x="11328401" y="4102101"/>
                <a:ext cx="146050" cy="44450"/>
              </a:xfrm>
              <a:custGeom>
                <a:avLst/>
                <a:gdLst>
                  <a:gd name="T0" fmla="*/ 88 w 92"/>
                  <a:gd name="T1" fmla="*/ 28 h 28"/>
                  <a:gd name="T2" fmla="*/ 89 w 92"/>
                  <a:gd name="T3" fmla="*/ 27 h 28"/>
                  <a:gd name="T4" fmla="*/ 91 w 92"/>
                  <a:gd name="T5" fmla="*/ 27 h 28"/>
                  <a:gd name="T6" fmla="*/ 92 w 92"/>
                  <a:gd name="T7" fmla="*/ 24 h 28"/>
                  <a:gd name="T8" fmla="*/ 91 w 92"/>
                  <a:gd name="T9" fmla="*/ 23 h 28"/>
                  <a:gd name="T10" fmla="*/ 89 w 92"/>
                  <a:gd name="T11" fmla="*/ 20 h 28"/>
                  <a:gd name="T12" fmla="*/ 87 w 92"/>
                  <a:gd name="T13" fmla="*/ 19 h 28"/>
                  <a:gd name="T14" fmla="*/ 77 w 92"/>
                  <a:gd name="T15" fmla="*/ 13 h 28"/>
                  <a:gd name="T16" fmla="*/ 64 w 92"/>
                  <a:gd name="T17" fmla="*/ 8 h 28"/>
                  <a:gd name="T18" fmla="*/ 46 w 92"/>
                  <a:gd name="T19" fmla="*/ 3 h 28"/>
                  <a:gd name="T20" fmla="*/ 26 w 92"/>
                  <a:gd name="T21" fmla="*/ 0 h 28"/>
                  <a:gd name="T22" fmla="*/ 4 w 92"/>
                  <a:gd name="T23" fmla="*/ 3 h 28"/>
                  <a:gd name="T24" fmla="*/ 1 w 92"/>
                  <a:gd name="T25" fmla="*/ 3 h 28"/>
                  <a:gd name="T26" fmla="*/ 0 w 92"/>
                  <a:gd name="T27" fmla="*/ 5 h 28"/>
                  <a:gd name="T28" fmla="*/ 0 w 92"/>
                  <a:gd name="T29" fmla="*/ 7 h 28"/>
                  <a:gd name="T30" fmla="*/ 1 w 92"/>
                  <a:gd name="T31" fmla="*/ 9 h 28"/>
                  <a:gd name="T32" fmla="*/ 2 w 92"/>
                  <a:gd name="T33" fmla="*/ 9 h 28"/>
                  <a:gd name="T34" fmla="*/ 5 w 92"/>
                  <a:gd name="T35" fmla="*/ 11 h 28"/>
                  <a:gd name="T36" fmla="*/ 26 w 92"/>
                  <a:gd name="T37" fmla="*/ 8 h 28"/>
                  <a:gd name="T38" fmla="*/ 45 w 92"/>
                  <a:gd name="T39" fmla="*/ 11 h 28"/>
                  <a:gd name="T40" fmla="*/ 61 w 92"/>
                  <a:gd name="T41" fmla="*/ 15 h 28"/>
                  <a:gd name="T42" fmla="*/ 75 w 92"/>
                  <a:gd name="T43" fmla="*/ 20 h 28"/>
                  <a:gd name="T44" fmla="*/ 83 w 92"/>
                  <a:gd name="T45" fmla="*/ 25 h 28"/>
                  <a:gd name="T46" fmla="*/ 85 w 92"/>
                  <a:gd name="T47" fmla="*/ 27 h 28"/>
                  <a:gd name="T48" fmla="*/ 88 w 92"/>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28">
                    <a:moveTo>
                      <a:pt x="88" y="28"/>
                    </a:moveTo>
                    <a:lnTo>
                      <a:pt x="89" y="27"/>
                    </a:lnTo>
                    <a:lnTo>
                      <a:pt x="91" y="27"/>
                    </a:lnTo>
                    <a:lnTo>
                      <a:pt x="92" y="24"/>
                    </a:lnTo>
                    <a:lnTo>
                      <a:pt x="91" y="23"/>
                    </a:lnTo>
                    <a:lnTo>
                      <a:pt x="89" y="20"/>
                    </a:lnTo>
                    <a:lnTo>
                      <a:pt x="87" y="19"/>
                    </a:lnTo>
                    <a:lnTo>
                      <a:pt x="77" y="13"/>
                    </a:lnTo>
                    <a:lnTo>
                      <a:pt x="64" y="8"/>
                    </a:lnTo>
                    <a:lnTo>
                      <a:pt x="46" y="3"/>
                    </a:lnTo>
                    <a:lnTo>
                      <a:pt x="26" y="0"/>
                    </a:lnTo>
                    <a:lnTo>
                      <a:pt x="4" y="3"/>
                    </a:lnTo>
                    <a:lnTo>
                      <a:pt x="1" y="3"/>
                    </a:lnTo>
                    <a:lnTo>
                      <a:pt x="0" y="5"/>
                    </a:lnTo>
                    <a:lnTo>
                      <a:pt x="0" y="7"/>
                    </a:lnTo>
                    <a:lnTo>
                      <a:pt x="1" y="9"/>
                    </a:lnTo>
                    <a:lnTo>
                      <a:pt x="2" y="9"/>
                    </a:lnTo>
                    <a:lnTo>
                      <a:pt x="5" y="11"/>
                    </a:lnTo>
                    <a:lnTo>
                      <a:pt x="26" y="8"/>
                    </a:lnTo>
                    <a:lnTo>
                      <a:pt x="45" y="11"/>
                    </a:lnTo>
                    <a:lnTo>
                      <a:pt x="61" y="15"/>
                    </a:lnTo>
                    <a:lnTo>
                      <a:pt x="75" y="20"/>
                    </a:lnTo>
                    <a:lnTo>
                      <a:pt x="83" y="25"/>
                    </a:lnTo>
                    <a:lnTo>
                      <a:pt x="85" y="27"/>
                    </a:lnTo>
                    <a:lnTo>
                      <a:pt x="88" y="28"/>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2" name="Freeform 926">
                <a:extLst>
                  <a:ext uri="{FF2B5EF4-FFF2-40B4-BE49-F238E27FC236}">
                    <a16:creationId xmlns:a16="http://schemas.microsoft.com/office/drawing/2014/main" id="{DC4B8032-9A23-47EE-A113-2E1BA6CF6819}"/>
                  </a:ext>
                </a:extLst>
              </p:cNvPr>
              <p:cNvSpPr>
                <a:spLocks/>
              </p:cNvSpPr>
              <p:nvPr/>
            </p:nvSpPr>
            <p:spPr bwMode="auto">
              <a:xfrm>
                <a:off x="11463338" y="4125913"/>
                <a:ext cx="12700" cy="26988"/>
              </a:xfrm>
              <a:custGeom>
                <a:avLst/>
                <a:gdLst>
                  <a:gd name="T0" fmla="*/ 4 w 8"/>
                  <a:gd name="T1" fmla="*/ 17 h 17"/>
                  <a:gd name="T2" fmla="*/ 6 w 8"/>
                  <a:gd name="T3" fmla="*/ 17 h 17"/>
                  <a:gd name="T4" fmla="*/ 7 w 8"/>
                  <a:gd name="T5" fmla="*/ 16 h 17"/>
                  <a:gd name="T6" fmla="*/ 8 w 8"/>
                  <a:gd name="T7" fmla="*/ 14 h 17"/>
                  <a:gd name="T8" fmla="*/ 8 w 8"/>
                  <a:gd name="T9" fmla="*/ 5 h 17"/>
                  <a:gd name="T10" fmla="*/ 8 w 8"/>
                  <a:gd name="T11" fmla="*/ 2 h 17"/>
                  <a:gd name="T12" fmla="*/ 7 w 8"/>
                  <a:gd name="T13" fmla="*/ 1 h 17"/>
                  <a:gd name="T14" fmla="*/ 6 w 8"/>
                  <a:gd name="T15" fmla="*/ 0 h 17"/>
                  <a:gd name="T16" fmla="*/ 3 w 8"/>
                  <a:gd name="T17" fmla="*/ 1 h 17"/>
                  <a:gd name="T18" fmla="*/ 2 w 8"/>
                  <a:gd name="T19" fmla="*/ 2 h 17"/>
                  <a:gd name="T20" fmla="*/ 0 w 8"/>
                  <a:gd name="T21" fmla="*/ 4 h 17"/>
                  <a:gd name="T22" fmla="*/ 0 w 8"/>
                  <a:gd name="T23" fmla="*/ 13 h 17"/>
                  <a:gd name="T24" fmla="*/ 0 w 8"/>
                  <a:gd name="T25" fmla="*/ 16 h 17"/>
                  <a:gd name="T26" fmla="*/ 2 w 8"/>
                  <a:gd name="T27" fmla="*/ 17 h 17"/>
                  <a:gd name="T28" fmla="*/ 4 w 8"/>
                  <a:gd name="T29" fmla="*/ 17 h 17"/>
                  <a:gd name="T30" fmla="*/ 4 w 8"/>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4" y="17"/>
                    </a:moveTo>
                    <a:lnTo>
                      <a:pt x="6" y="17"/>
                    </a:lnTo>
                    <a:lnTo>
                      <a:pt x="7" y="16"/>
                    </a:lnTo>
                    <a:lnTo>
                      <a:pt x="8" y="14"/>
                    </a:lnTo>
                    <a:lnTo>
                      <a:pt x="8" y="5"/>
                    </a:lnTo>
                    <a:lnTo>
                      <a:pt x="8" y="2"/>
                    </a:lnTo>
                    <a:lnTo>
                      <a:pt x="7" y="1"/>
                    </a:lnTo>
                    <a:lnTo>
                      <a:pt x="6" y="0"/>
                    </a:lnTo>
                    <a:lnTo>
                      <a:pt x="3" y="1"/>
                    </a:lnTo>
                    <a:lnTo>
                      <a:pt x="2" y="2"/>
                    </a:lnTo>
                    <a:lnTo>
                      <a:pt x="0" y="4"/>
                    </a:lnTo>
                    <a:lnTo>
                      <a:pt x="0" y="13"/>
                    </a:lnTo>
                    <a:lnTo>
                      <a:pt x="0" y="16"/>
                    </a:lnTo>
                    <a:lnTo>
                      <a:pt x="2" y="17"/>
                    </a:lnTo>
                    <a:lnTo>
                      <a:pt x="4" y="17"/>
                    </a:lnTo>
                    <a:lnTo>
                      <a:pt x="4" y="17"/>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3" name="Freeform 927">
                <a:extLst>
                  <a:ext uri="{FF2B5EF4-FFF2-40B4-BE49-F238E27FC236}">
                    <a16:creationId xmlns:a16="http://schemas.microsoft.com/office/drawing/2014/main" id="{940EFFB5-25FB-41CF-87B8-096A78874B3E}"/>
                  </a:ext>
                </a:extLst>
              </p:cNvPr>
              <p:cNvSpPr>
                <a:spLocks/>
              </p:cNvSpPr>
              <p:nvPr/>
            </p:nvSpPr>
            <p:spPr bwMode="auto">
              <a:xfrm>
                <a:off x="11328401" y="4100513"/>
                <a:ext cx="12700" cy="20638"/>
              </a:xfrm>
              <a:custGeom>
                <a:avLst/>
                <a:gdLst>
                  <a:gd name="T0" fmla="*/ 4 w 8"/>
                  <a:gd name="T1" fmla="*/ 13 h 13"/>
                  <a:gd name="T2" fmla="*/ 4 w 8"/>
                  <a:gd name="T3" fmla="*/ 13 h 13"/>
                  <a:gd name="T4" fmla="*/ 6 w 8"/>
                  <a:gd name="T5" fmla="*/ 13 h 13"/>
                  <a:gd name="T6" fmla="*/ 8 w 8"/>
                  <a:gd name="T7" fmla="*/ 12 h 13"/>
                  <a:gd name="T8" fmla="*/ 8 w 8"/>
                  <a:gd name="T9" fmla="*/ 9 h 13"/>
                  <a:gd name="T10" fmla="*/ 8 w 8"/>
                  <a:gd name="T11" fmla="*/ 4 h 13"/>
                  <a:gd name="T12" fmla="*/ 6 w 8"/>
                  <a:gd name="T13" fmla="*/ 1 h 13"/>
                  <a:gd name="T14" fmla="*/ 5 w 8"/>
                  <a:gd name="T15" fmla="*/ 0 h 13"/>
                  <a:gd name="T16" fmla="*/ 4 w 8"/>
                  <a:gd name="T17" fmla="*/ 0 h 13"/>
                  <a:gd name="T18" fmla="*/ 1 w 8"/>
                  <a:gd name="T19" fmla="*/ 0 h 13"/>
                  <a:gd name="T20" fmla="*/ 0 w 8"/>
                  <a:gd name="T21" fmla="*/ 1 h 13"/>
                  <a:gd name="T22" fmla="*/ 0 w 8"/>
                  <a:gd name="T23" fmla="*/ 4 h 13"/>
                  <a:gd name="T24" fmla="*/ 0 w 8"/>
                  <a:gd name="T25" fmla="*/ 10 h 13"/>
                  <a:gd name="T26" fmla="*/ 1 w 8"/>
                  <a:gd name="T27" fmla="*/ 12 h 13"/>
                  <a:gd name="T28" fmla="*/ 2 w 8"/>
                  <a:gd name="T29" fmla="*/ 13 h 13"/>
                  <a:gd name="T30" fmla="*/ 4 w 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3">
                    <a:moveTo>
                      <a:pt x="4" y="13"/>
                    </a:moveTo>
                    <a:lnTo>
                      <a:pt x="4" y="13"/>
                    </a:lnTo>
                    <a:lnTo>
                      <a:pt x="6" y="13"/>
                    </a:lnTo>
                    <a:lnTo>
                      <a:pt x="8" y="12"/>
                    </a:lnTo>
                    <a:lnTo>
                      <a:pt x="8" y="9"/>
                    </a:lnTo>
                    <a:lnTo>
                      <a:pt x="8" y="4"/>
                    </a:lnTo>
                    <a:lnTo>
                      <a:pt x="6" y="1"/>
                    </a:lnTo>
                    <a:lnTo>
                      <a:pt x="5" y="0"/>
                    </a:lnTo>
                    <a:lnTo>
                      <a:pt x="4" y="0"/>
                    </a:lnTo>
                    <a:lnTo>
                      <a:pt x="1" y="0"/>
                    </a:lnTo>
                    <a:lnTo>
                      <a:pt x="0" y="1"/>
                    </a:lnTo>
                    <a:lnTo>
                      <a:pt x="0" y="4"/>
                    </a:lnTo>
                    <a:lnTo>
                      <a:pt x="0" y="10"/>
                    </a:lnTo>
                    <a:lnTo>
                      <a:pt x="1" y="12"/>
                    </a:lnTo>
                    <a:lnTo>
                      <a:pt x="2" y="13"/>
                    </a:lnTo>
                    <a:lnTo>
                      <a:pt x="4" y="13"/>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4" name="Freeform 928">
                <a:extLst>
                  <a:ext uri="{FF2B5EF4-FFF2-40B4-BE49-F238E27FC236}">
                    <a16:creationId xmlns:a16="http://schemas.microsoft.com/office/drawing/2014/main" id="{FB104A8D-876C-4673-8EC7-079DE25DF32E}"/>
                  </a:ext>
                </a:extLst>
              </p:cNvPr>
              <p:cNvSpPr>
                <a:spLocks/>
              </p:cNvSpPr>
              <p:nvPr/>
            </p:nvSpPr>
            <p:spPr bwMode="auto">
              <a:xfrm>
                <a:off x="11372851" y="4141788"/>
                <a:ext cx="38100" cy="19050"/>
              </a:xfrm>
              <a:custGeom>
                <a:avLst/>
                <a:gdLst>
                  <a:gd name="T0" fmla="*/ 20 w 24"/>
                  <a:gd name="T1" fmla="*/ 12 h 12"/>
                  <a:gd name="T2" fmla="*/ 22 w 24"/>
                  <a:gd name="T3" fmla="*/ 11 h 12"/>
                  <a:gd name="T4" fmla="*/ 24 w 24"/>
                  <a:gd name="T5" fmla="*/ 10 h 12"/>
                  <a:gd name="T6" fmla="*/ 24 w 24"/>
                  <a:gd name="T7" fmla="*/ 8 h 12"/>
                  <a:gd name="T8" fmla="*/ 24 w 24"/>
                  <a:gd name="T9" fmla="*/ 6 h 12"/>
                  <a:gd name="T10" fmla="*/ 22 w 24"/>
                  <a:gd name="T11" fmla="*/ 4 h 12"/>
                  <a:gd name="T12" fmla="*/ 21 w 24"/>
                  <a:gd name="T13" fmla="*/ 4 h 12"/>
                  <a:gd name="T14" fmla="*/ 18 w 24"/>
                  <a:gd name="T15" fmla="*/ 3 h 12"/>
                  <a:gd name="T16" fmla="*/ 16 w 24"/>
                  <a:gd name="T17" fmla="*/ 3 h 12"/>
                  <a:gd name="T18" fmla="*/ 12 w 24"/>
                  <a:gd name="T19" fmla="*/ 2 h 12"/>
                  <a:gd name="T20" fmla="*/ 8 w 24"/>
                  <a:gd name="T21" fmla="*/ 0 h 12"/>
                  <a:gd name="T22" fmla="*/ 5 w 24"/>
                  <a:gd name="T23" fmla="*/ 0 h 12"/>
                  <a:gd name="T24" fmla="*/ 2 w 24"/>
                  <a:gd name="T25" fmla="*/ 0 h 12"/>
                  <a:gd name="T26" fmla="*/ 1 w 24"/>
                  <a:gd name="T27" fmla="*/ 2 h 12"/>
                  <a:gd name="T28" fmla="*/ 0 w 24"/>
                  <a:gd name="T29" fmla="*/ 4 h 12"/>
                  <a:gd name="T30" fmla="*/ 1 w 24"/>
                  <a:gd name="T31" fmla="*/ 6 h 12"/>
                  <a:gd name="T32" fmla="*/ 2 w 24"/>
                  <a:gd name="T33" fmla="*/ 7 h 12"/>
                  <a:gd name="T34" fmla="*/ 4 w 24"/>
                  <a:gd name="T35" fmla="*/ 8 h 12"/>
                  <a:gd name="T36" fmla="*/ 6 w 24"/>
                  <a:gd name="T37" fmla="*/ 8 h 12"/>
                  <a:gd name="T38" fmla="*/ 10 w 24"/>
                  <a:gd name="T39" fmla="*/ 10 h 12"/>
                  <a:gd name="T40" fmla="*/ 13 w 24"/>
                  <a:gd name="T41" fmla="*/ 10 h 12"/>
                  <a:gd name="T42" fmla="*/ 16 w 24"/>
                  <a:gd name="T43" fmla="*/ 11 h 12"/>
                  <a:gd name="T44" fmla="*/ 18 w 24"/>
                  <a:gd name="T45" fmla="*/ 12 h 12"/>
                  <a:gd name="T46" fmla="*/ 18 w 24"/>
                  <a:gd name="T47" fmla="*/ 12 h 12"/>
                  <a:gd name="T48" fmla="*/ 20 w 24"/>
                  <a:gd name="T4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2">
                    <a:moveTo>
                      <a:pt x="20" y="12"/>
                    </a:moveTo>
                    <a:lnTo>
                      <a:pt x="22" y="11"/>
                    </a:lnTo>
                    <a:lnTo>
                      <a:pt x="24" y="10"/>
                    </a:lnTo>
                    <a:lnTo>
                      <a:pt x="24" y="8"/>
                    </a:lnTo>
                    <a:lnTo>
                      <a:pt x="24" y="6"/>
                    </a:lnTo>
                    <a:lnTo>
                      <a:pt x="22" y="4"/>
                    </a:lnTo>
                    <a:lnTo>
                      <a:pt x="21" y="4"/>
                    </a:lnTo>
                    <a:lnTo>
                      <a:pt x="18" y="3"/>
                    </a:lnTo>
                    <a:lnTo>
                      <a:pt x="16" y="3"/>
                    </a:lnTo>
                    <a:lnTo>
                      <a:pt x="12" y="2"/>
                    </a:lnTo>
                    <a:lnTo>
                      <a:pt x="8" y="0"/>
                    </a:lnTo>
                    <a:lnTo>
                      <a:pt x="5" y="0"/>
                    </a:lnTo>
                    <a:lnTo>
                      <a:pt x="2" y="0"/>
                    </a:lnTo>
                    <a:lnTo>
                      <a:pt x="1" y="2"/>
                    </a:lnTo>
                    <a:lnTo>
                      <a:pt x="0" y="4"/>
                    </a:lnTo>
                    <a:lnTo>
                      <a:pt x="1" y="6"/>
                    </a:lnTo>
                    <a:lnTo>
                      <a:pt x="2" y="7"/>
                    </a:lnTo>
                    <a:lnTo>
                      <a:pt x="4" y="8"/>
                    </a:lnTo>
                    <a:lnTo>
                      <a:pt x="6" y="8"/>
                    </a:lnTo>
                    <a:lnTo>
                      <a:pt x="10" y="10"/>
                    </a:lnTo>
                    <a:lnTo>
                      <a:pt x="13" y="10"/>
                    </a:lnTo>
                    <a:lnTo>
                      <a:pt x="16" y="11"/>
                    </a:lnTo>
                    <a:lnTo>
                      <a:pt x="18" y="12"/>
                    </a:lnTo>
                    <a:lnTo>
                      <a:pt x="18" y="12"/>
                    </a:lnTo>
                    <a:lnTo>
                      <a:pt x="20" y="1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AB5FB66D-6D38-4A8C-9E0A-7443B05E371A}"/>
                </a:ext>
              </a:extLst>
            </p:cNvPr>
            <p:cNvGrpSpPr/>
            <p:nvPr/>
          </p:nvGrpSpPr>
          <p:grpSpPr>
            <a:xfrm>
              <a:off x="4010707" y="2977598"/>
              <a:ext cx="715935" cy="1554244"/>
              <a:chOff x="14077951" y="3460751"/>
              <a:chExt cx="1365250" cy="2963862"/>
            </a:xfrm>
          </p:grpSpPr>
          <p:sp>
            <p:nvSpPr>
              <p:cNvPr id="236" name="Freeform 929">
                <a:extLst>
                  <a:ext uri="{FF2B5EF4-FFF2-40B4-BE49-F238E27FC236}">
                    <a16:creationId xmlns:a16="http://schemas.microsoft.com/office/drawing/2014/main" id="{902A6661-A99B-48FD-A5A0-356349CABDD7}"/>
                  </a:ext>
                </a:extLst>
              </p:cNvPr>
              <p:cNvSpPr>
                <a:spLocks/>
              </p:cNvSpPr>
              <p:nvPr/>
            </p:nvSpPr>
            <p:spPr bwMode="auto">
              <a:xfrm>
                <a:off x="14682788" y="4202113"/>
                <a:ext cx="161925" cy="144463"/>
              </a:xfrm>
              <a:custGeom>
                <a:avLst/>
                <a:gdLst>
                  <a:gd name="T0" fmla="*/ 17 w 102"/>
                  <a:gd name="T1" fmla="*/ 88 h 91"/>
                  <a:gd name="T2" fmla="*/ 79 w 102"/>
                  <a:gd name="T3" fmla="*/ 91 h 91"/>
                  <a:gd name="T4" fmla="*/ 102 w 102"/>
                  <a:gd name="T5" fmla="*/ 4 h 91"/>
                  <a:gd name="T6" fmla="*/ 0 w 102"/>
                  <a:gd name="T7" fmla="*/ 0 h 91"/>
                  <a:gd name="T8" fmla="*/ 17 w 102"/>
                  <a:gd name="T9" fmla="*/ 88 h 91"/>
                </a:gdLst>
                <a:ahLst/>
                <a:cxnLst>
                  <a:cxn ang="0">
                    <a:pos x="T0" y="T1"/>
                  </a:cxn>
                  <a:cxn ang="0">
                    <a:pos x="T2" y="T3"/>
                  </a:cxn>
                  <a:cxn ang="0">
                    <a:pos x="T4" y="T5"/>
                  </a:cxn>
                  <a:cxn ang="0">
                    <a:pos x="T6" y="T7"/>
                  </a:cxn>
                  <a:cxn ang="0">
                    <a:pos x="T8" y="T9"/>
                  </a:cxn>
                </a:cxnLst>
                <a:rect l="0" t="0" r="r" b="b"/>
                <a:pathLst>
                  <a:path w="102" h="91">
                    <a:moveTo>
                      <a:pt x="17" y="88"/>
                    </a:moveTo>
                    <a:lnTo>
                      <a:pt x="79" y="91"/>
                    </a:lnTo>
                    <a:lnTo>
                      <a:pt x="102" y="4"/>
                    </a:lnTo>
                    <a:lnTo>
                      <a:pt x="0" y="0"/>
                    </a:lnTo>
                    <a:lnTo>
                      <a:pt x="17" y="8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7" name="Freeform 930">
                <a:extLst>
                  <a:ext uri="{FF2B5EF4-FFF2-40B4-BE49-F238E27FC236}">
                    <a16:creationId xmlns:a16="http://schemas.microsoft.com/office/drawing/2014/main" id="{468D4EBD-EFAA-43D2-B73D-A4981CE1FF71}"/>
                  </a:ext>
                </a:extLst>
              </p:cNvPr>
              <p:cNvSpPr>
                <a:spLocks/>
              </p:cNvSpPr>
              <p:nvPr/>
            </p:nvSpPr>
            <p:spPr bwMode="auto">
              <a:xfrm>
                <a:off x="14682788" y="6307138"/>
                <a:ext cx="312738" cy="117475"/>
              </a:xfrm>
              <a:custGeom>
                <a:avLst/>
                <a:gdLst>
                  <a:gd name="T0" fmla="*/ 143 w 197"/>
                  <a:gd name="T1" fmla="*/ 52 h 74"/>
                  <a:gd name="T2" fmla="*/ 153 w 197"/>
                  <a:gd name="T3" fmla="*/ 55 h 74"/>
                  <a:gd name="T4" fmla="*/ 161 w 197"/>
                  <a:gd name="T5" fmla="*/ 62 h 74"/>
                  <a:gd name="T6" fmla="*/ 163 w 197"/>
                  <a:gd name="T7" fmla="*/ 74 h 74"/>
                  <a:gd name="T8" fmla="*/ 197 w 197"/>
                  <a:gd name="T9" fmla="*/ 74 h 74"/>
                  <a:gd name="T10" fmla="*/ 193 w 197"/>
                  <a:gd name="T11" fmla="*/ 50 h 74"/>
                  <a:gd name="T12" fmla="*/ 182 w 197"/>
                  <a:gd name="T13" fmla="*/ 29 h 74"/>
                  <a:gd name="T14" fmla="*/ 166 w 197"/>
                  <a:gd name="T15" fmla="*/ 15 h 74"/>
                  <a:gd name="T16" fmla="*/ 147 w 197"/>
                  <a:gd name="T17" fmla="*/ 4 h 74"/>
                  <a:gd name="T18" fmla="*/ 123 w 197"/>
                  <a:gd name="T19" fmla="*/ 0 h 74"/>
                  <a:gd name="T20" fmla="*/ 104 w 197"/>
                  <a:gd name="T21" fmla="*/ 3 h 74"/>
                  <a:gd name="T22" fmla="*/ 87 w 197"/>
                  <a:gd name="T23" fmla="*/ 11 h 74"/>
                  <a:gd name="T24" fmla="*/ 72 w 197"/>
                  <a:gd name="T25" fmla="*/ 21 h 74"/>
                  <a:gd name="T26" fmla="*/ 60 w 197"/>
                  <a:gd name="T27" fmla="*/ 36 h 74"/>
                  <a:gd name="T28" fmla="*/ 0 w 197"/>
                  <a:gd name="T29" fmla="*/ 44 h 74"/>
                  <a:gd name="T30" fmla="*/ 0 w 197"/>
                  <a:gd name="T31" fmla="*/ 74 h 74"/>
                  <a:gd name="T32" fmla="*/ 122 w 197"/>
                  <a:gd name="T33" fmla="*/ 74 h 74"/>
                  <a:gd name="T34" fmla="*/ 126 w 197"/>
                  <a:gd name="T35" fmla="*/ 62 h 74"/>
                  <a:gd name="T36" fmla="*/ 133 w 197"/>
                  <a:gd name="T37" fmla="*/ 55 h 74"/>
                  <a:gd name="T38" fmla="*/ 143 w 197"/>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74">
                    <a:moveTo>
                      <a:pt x="143" y="52"/>
                    </a:moveTo>
                    <a:lnTo>
                      <a:pt x="153" y="55"/>
                    </a:lnTo>
                    <a:lnTo>
                      <a:pt x="161" y="62"/>
                    </a:lnTo>
                    <a:lnTo>
                      <a:pt x="163" y="74"/>
                    </a:lnTo>
                    <a:lnTo>
                      <a:pt x="197" y="74"/>
                    </a:lnTo>
                    <a:lnTo>
                      <a:pt x="193" y="50"/>
                    </a:lnTo>
                    <a:lnTo>
                      <a:pt x="182" y="29"/>
                    </a:lnTo>
                    <a:lnTo>
                      <a:pt x="166" y="15"/>
                    </a:lnTo>
                    <a:lnTo>
                      <a:pt x="147" y="4"/>
                    </a:lnTo>
                    <a:lnTo>
                      <a:pt x="123" y="0"/>
                    </a:lnTo>
                    <a:lnTo>
                      <a:pt x="104" y="3"/>
                    </a:lnTo>
                    <a:lnTo>
                      <a:pt x="87" y="11"/>
                    </a:lnTo>
                    <a:lnTo>
                      <a:pt x="72" y="21"/>
                    </a:lnTo>
                    <a:lnTo>
                      <a:pt x="60" y="36"/>
                    </a:lnTo>
                    <a:lnTo>
                      <a:pt x="0" y="44"/>
                    </a:lnTo>
                    <a:lnTo>
                      <a:pt x="0" y="74"/>
                    </a:lnTo>
                    <a:lnTo>
                      <a:pt x="122" y="74"/>
                    </a:lnTo>
                    <a:lnTo>
                      <a:pt x="126" y="62"/>
                    </a:lnTo>
                    <a:lnTo>
                      <a:pt x="133" y="55"/>
                    </a:lnTo>
                    <a:lnTo>
                      <a:pt x="143"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8" name="Freeform 931">
                <a:extLst>
                  <a:ext uri="{FF2B5EF4-FFF2-40B4-BE49-F238E27FC236}">
                    <a16:creationId xmlns:a16="http://schemas.microsoft.com/office/drawing/2014/main" id="{6098B7DF-93EF-465B-874B-8F5694D91F6C}"/>
                  </a:ext>
                </a:extLst>
              </p:cNvPr>
              <p:cNvSpPr>
                <a:spLocks/>
              </p:cNvSpPr>
              <p:nvPr/>
            </p:nvSpPr>
            <p:spPr bwMode="auto">
              <a:xfrm>
                <a:off x="14776451" y="5249863"/>
                <a:ext cx="188913" cy="1084263"/>
              </a:xfrm>
              <a:custGeom>
                <a:avLst/>
                <a:gdLst>
                  <a:gd name="T0" fmla="*/ 119 w 119"/>
                  <a:gd name="T1" fmla="*/ 683 h 683"/>
                  <a:gd name="T2" fmla="*/ 106 w 119"/>
                  <a:gd name="T3" fmla="*/ 2 h 683"/>
                  <a:gd name="T4" fmla="*/ 0 w 119"/>
                  <a:gd name="T5" fmla="*/ 0 h 683"/>
                  <a:gd name="T6" fmla="*/ 15 w 119"/>
                  <a:gd name="T7" fmla="*/ 682 h 683"/>
                  <a:gd name="T8" fmla="*/ 119 w 119"/>
                  <a:gd name="T9" fmla="*/ 683 h 683"/>
                </a:gdLst>
                <a:ahLst/>
                <a:cxnLst>
                  <a:cxn ang="0">
                    <a:pos x="T0" y="T1"/>
                  </a:cxn>
                  <a:cxn ang="0">
                    <a:pos x="T2" y="T3"/>
                  </a:cxn>
                  <a:cxn ang="0">
                    <a:pos x="T4" y="T5"/>
                  </a:cxn>
                  <a:cxn ang="0">
                    <a:pos x="T6" y="T7"/>
                  </a:cxn>
                  <a:cxn ang="0">
                    <a:pos x="T8" y="T9"/>
                  </a:cxn>
                </a:cxnLst>
                <a:rect l="0" t="0" r="r" b="b"/>
                <a:pathLst>
                  <a:path w="119" h="683">
                    <a:moveTo>
                      <a:pt x="119" y="683"/>
                    </a:moveTo>
                    <a:lnTo>
                      <a:pt x="106" y="2"/>
                    </a:lnTo>
                    <a:lnTo>
                      <a:pt x="0" y="0"/>
                    </a:lnTo>
                    <a:lnTo>
                      <a:pt x="15" y="682"/>
                    </a:lnTo>
                    <a:lnTo>
                      <a:pt x="119" y="683"/>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39" name="Freeform 932">
                <a:extLst>
                  <a:ext uri="{FF2B5EF4-FFF2-40B4-BE49-F238E27FC236}">
                    <a16:creationId xmlns:a16="http://schemas.microsoft.com/office/drawing/2014/main" id="{B37CEC1E-EDA1-44DD-B721-E931208B46F7}"/>
                  </a:ext>
                </a:extLst>
              </p:cNvPr>
              <p:cNvSpPr>
                <a:spLocks/>
              </p:cNvSpPr>
              <p:nvPr/>
            </p:nvSpPr>
            <p:spPr bwMode="auto">
              <a:xfrm>
                <a:off x="14449426" y="6307138"/>
                <a:ext cx="309563" cy="117475"/>
              </a:xfrm>
              <a:custGeom>
                <a:avLst/>
                <a:gdLst>
                  <a:gd name="T0" fmla="*/ 142 w 195"/>
                  <a:gd name="T1" fmla="*/ 52 h 74"/>
                  <a:gd name="T2" fmla="*/ 152 w 195"/>
                  <a:gd name="T3" fmla="*/ 55 h 74"/>
                  <a:gd name="T4" fmla="*/ 159 w 195"/>
                  <a:gd name="T5" fmla="*/ 62 h 74"/>
                  <a:gd name="T6" fmla="*/ 163 w 195"/>
                  <a:gd name="T7" fmla="*/ 74 h 74"/>
                  <a:gd name="T8" fmla="*/ 195 w 195"/>
                  <a:gd name="T9" fmla="*/ 74 h 74"/>
                  <a:gd name="T10" fmla="*/ 193 w 195"/>
                  <a:gd name="T11" fmla="*/ 50 h 74"/>
                  <a:gd name="T12" fmla="*/ 182 w 195"/>
                  <a:gd name="T13" fmla="*/ 29 h 74"/>
                  <a:gd name="T14" fmla="*/ 166 w 195"/>
                  <a:gd name="T15" fmla="*/ 15 h 74"/>
                  <a:gd name="T16" fmla="*/ 146 w 195"/>
                  <a:gd name="T17" fmla="*/ 4 h 74"/>
                  <a:gd name="T18" fmla="*/ 123 w 195"/>
                  <a:gd name="T19" fmla="*/ 0 h 74"/>
                  <a:gd name="T20" fmla="*/ 103 w 195"/>
                  <a:gd name="T21" fmla="*/ 3 h 74"/>
                  <a:gd name="T22" fmla="*/ 85 w 195"/>
                  <a:gd name="T23" fmla="*/ 11 h 74"/>
                  <a:gd name="T24" fmla="*/ 71 w 195"/>
                  <a:gd name="T25" fmla="*/ 21 h 74"/>
                  <a:gd name="T26" fmla="*/ 60 w 195"/>
                  <a:gd name="T27" fmla="*/ 36 h 74"/>
                  <a:gd name="T28" fmla="*/ 0 w 195"/>
                  <a:gd name="T29" fmla="*/ 44 h 74"/>
                  <a:gd name="T30" fmla="*/ 0 w 195"/>
                  <a:gd name="T31" fmla="*/ 74 h 74"/>
                  <a:gd name="T32" fmla="*/ 120 w 195"/>
                  <a:gd name="T33" fmla="*/ 74 h 74"/>
                  <a:gd name="T34" fmla="*/ 124 w 195"/>
                  <a:gd name="T35" fmla="*/ 62 h 74"/>
                  <a:gd name="T36" fmla="*/ 132 w 195"/>
                  <a:gd name="T37" fmla="*/ 55 h 74"/>
                  <a:gd name="T38" fmla="*/ 142 w 195"/>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4">
                    <a:moveTo>
                      <a:pt x="142" y="52"/>
                    </a:moveTo>
                    <a:lnTo>
                      <a:pt x="152" y="55"/>
                    </a:lnTo>
                    <a:lnTo>
                      <a:pt x="159" y="62"/>
                    </a:lnTo>
                    <a:lnTo>
                      <a:pt x="163" y="74"/>
                    </a:lnTo>
                    <a:lnTo>
                      <a:pt x="195" y="74"/>
                    </a:lnTo>
                    <a:lnTo>
                      <a:pt x="193" y="50"/>
                    </a:lnTo>
                    <a:lnTo>
                      <a:pt x="182" y="29"/>
                    </a:lnTo>
                    <a:lnTo>
                      <a:pt x="166" y="15"/>
                    </a:lnTo>
                    <a:lnTo>
                      <a:pt x="146" y="4"/>
                    </a:lnTo>
                    <a:lnTo>
                      <a:pt x="123" y="0"/>
                    </a:lnTo>
                    <a:lnTo>
                      <a:pt x="103" y="3"/>
                    </a:lnTo>
                    <a:lnTo>
                      <a:pt x="85" y="11"/>
                    </a:lnTo>
                    <a:lnTo>
                      <a:pt x="71" y="21"/>
                    </a:lnTo>
                    <a:lnTo>
                      <a:pt x="60" y="36"/>
                    </a:lnTo>
                    <a:lnTo>
                      <a:pt x="0" y="44"/>
                    </a:lnTo>
                    <a:lnTo>
                      <a:pt x="0" y="74"/>
                    </a:lnTo>
                    <a:lnTo>
                      <a:pt x="120" y="74"/>
                    </a:lnTo>
                    <a:lnTo>
                      <a:pt x="124" y="62"/>
                    </a:lnTo>
                    <a:lnTo>
                      <a:pt x="132"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0" name="Freeform 933">
                <a:extLst>
                  <a:ext uri="{FF2B5EF4-FFF2-40B4-BE49-F238E27FC236}">
                    <a16:creationId xmlns:a16="http://schemas.microsoft.com/office/drawing/2014/main" id="{1DD2A8B2-4F0E-4F3A-8C36-931513BEA4BE}"/>
                  </a:ext>
                </a:extLst>
              </p:cNvPr>
              <p:cNvSpPr>
                <a:spLocks/>
              </p:cNvSpPr>
              <p:nvPr/>
            </p:nvSpPr>
            <p:spPr bwMode="auto">
              <a:xfrm>
                <a:off x="14539913" y="5302251"/>
                <a:ext cx="192088" cy="1031875"/>
              </a:xfrm>
              <a:custGeom>
                <a:avLst/>
                <a:gdLst>
                  <a:gd name="T0" fmla="*/ 121 w 121"/>
                  <a:gd name="T1" fmla="*/ 650 h 650"/>
                  <a:gd name="T2" fmla="*/ 105 w 121"/>
                  <a:gd name="T3" fmla="*/ 1 h 650"/>
                  <a:gd name="T4" fmla="*/ 0 w 121"/>
                  <a:gd name="T5" fmla="*/ 0 h 650"/>
                  <a:gd name="T6" fmla="*/ 15 w 121"/>
                  <a:gd name="T7" fmla="*/ 649 h 650"/>
                  <a:gd name="T8" fmla="*/ 121 w 121"/>
                  <a:gd name="T9" fmla="*/ 650 h 650"/>
                </a:gdLst>
                <a:ahLst/>
                <a:cxnLst>
                  <a:cxn ang="0">
                    <a:pos x="T0" y="T1"/>
                  </a:cxn>
                  <a:cxn ang="0">
                    <a:pos x="T2" y="T3"/>
                  </a:cxn>
                  <a:cxn ang="0">
                    <a:pos x="T4" y="T5"/>
                  </a:cxn>
                  <a:cxn ang="0">
                    <a:pos x="T6" y="T7"/>
                  </a:cxn>
                  <a:cxn ang="0">
                    <a:pos x="T8" y="T9"/>
                  </a:cxn>
                </a:cxnLst>
                <a:rect l="0" t="0" r="r" b="b"/>
                <a:pathLst>
                  <a:path w="121" h="650">
                    <a:moveTo>
                      <a:pt x="121" y="650"/>
                    </a:moveTo>
                    <a:lnTo>
                      <a:pt x="105" y="1"/>
                    </a:lnTo>
                    <a:lnTo>
                      <a:pt x="0" y="0"/>
                    </a:lnTo>
                    <a:lnTo>
                      <a:pt x="15" y="649"/>
                    </a:lnTo>
                    <a:lnTo>
                      <a:pt x="121" y="65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1" name="Freeform 934">
                <a:extLst>
                  <a:ext uri="{FF2B5EF4-FFF2-40B4-BE49-F238E27FC236}">
                    <a16:creationId xmlns:a16="http://schemas.microsoft.com/office/drawing/2014/main" id="{BA9A8608-74AC-4061-92DE-5E1F617F5C86}"/>
                  </a:ext>
                </a:extLst>
              </p:cNvPr>
              <p:cNvSpPr>
                <a:spLocks/>
              </p:cNvSpPr>
              <p:nvPr/>
            </p:nvSpPr>
            <p:spPr bwMode="auto">
              <a:xfrm>
                <a:off x="14500226" y="5100638"/>
                <a:ext cx="473075" cy="287338"/>
              </a:xfrm>
              <a:custGeom>
                <a:avLst/>
                <a:gdLst>
                  <a:gd name="T0" fmla="*/ 298 w 298"/>
                  <a:gd name="T1" fmla="*/ 0 h 181"/>
                  <a:gd name="T2" fmla="*/ 298 w 298"/>
                  <a:gd name="T3" fmla="*/ 127 h 181"/>
                  <a:gd name="T4" fmla="*/ 296 w 298"/>
                  <a:gd name="T5" fmla="*/ 144 h 181"/>
                  <a:gd name="T6" fmla="*/ 288 w 298"/>
                  <a:gd name="T7" fmla="*/ 159 h 181"/>
                  <a:gd name="T8" fmla="*/ 277 w 298"/>
                  <a:gd name="T9" fmla="*/ 170 h 181"/>
                  <a:gd name="T10" fmla="*/ 262 w 298"/>
                  <a:gd name="T11" fmla="*/ 178 h 181"/>
                  <a:gd name="T12" fmla="*/ 246 w 298"/>
                  <a:gd name="T13" fmla="*/ 181 h 181"/>
                  <a:gd name="T14" fmla="*/ 53 w 298"/>
                  <a:gd name="T15" fmla="*/ 181 h 181"/>
                  <a:gd name="T16" fmla="*/ 36 w 298"/>
                  <a:gd name="T17" fmla="*/ 178 h 181"/>
                  <a:gd name="T18" fmla="*/ 21 w 298"/>
                  <a:gd name="T19" fmla="*/ 170 h 181"/>
                  <a:gd name="T20" fmla="*/ 11 w 298"/>
                  <a:gd name="T21" fmla="*/ 159 h 181"/>
                  <a:gd name="T22" fmla="*/ 3 w 298"/>
                  <a:gd name="T23" fmla="*/ 144 h 181"/>
                  <a:gd name="T24" fmla="*/ 0 w 298"/>
                  <a:gd name="T25" fmla="*/ 127 h 181"/>
                  <a:gd name="T26" fmla="*/ 0 w 298"/>
                  <a:gd name="T27" fmla="*/ 0 h 181"/>
                  <a:gd name="T28" fmla="*/ 298 w 298"/>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181">
                    <a:moveTo>
                      <a:pt x="298" y="0"/>
                    </a:moveTo>
                    <a:lnTo>
                      <a:pt x="298" y="127"/>
                    </a:lnTo>
                    <a:lnTo>
                      <a:pt x="296" y="144"/>
                    </a:lnTo>
                    <a:lnTo>
                      <a:pt x="288" y="159"/>
                    </a:lnTo>
                    <a:lnTo>
                      <a:pt x="277" y="170"/>
                    </a:lnTo>
                    <a:lnTo>
                      <a:pt x="262" y="178"/>
                    </a:lnTo>
                    <a:lnTo>
                      <a:pt x="246" y="181"/>
                    </a:lnTo>
                    <a:lnTo>
                      <a:pt x="53" y="181"/>
                    </a:lnTo>
                    <a:lnTo>
                      <a:pt x="36" y="178"/>
                    </a:lnTo>
                    <a:lnTo>
                      <a:pt x="21" y="170"/>
                    </a:lnTo>
                    <a:lnTo>
                      <a:pt x="11" y="159"/>
                    </a:lnTo>
                    <a:lnTo>
                      <a:pt x="3" y="144"/>
                    </a:lnTo>
                    <a:lnTo>
                      <a:pt x="0" y="127"/>
                    </a:lnTo>
                    <a:lnTo>
                      <a:pt x="0" y="0"/>
                    </a:lnTo>
                    <a:lnTo>
                      <a:pt x="298"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2" name="Rectangle 935">
                <a:extLst>
                  <a:ext uri="{FF2B5EF4-FFF2-40B4-BE49-F238E27FC236}">
                    <a16:creationId xmlns:a16="http://schemas.microsoft.com/office/drawing/2014/main" id="{F38A56AA-2E3E-448A-8D82-8BF7A1134E41}"/>
                  </a:ext>
                </a:extLst>
              </p:cNvPr>
              <p:cNvSpPr>
                <a:spLocks noChangeArrowheads="1"/>
              </p:cNvSpPr>
              <p:nvPr/>
            </p:nvSpPr>
            <p:spPr bwMode="auto">
              <a:xfrm>
                <a:off x="14500226" y="5191126"/>
                <a:ext cx="473075"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3" name="Rectangle 936">
                <a:extLst>
                  <a:ext uri="{FF2B5EF4-FFF2-40B4-BE49-F238E27FC236}">
                    <a16:creationId xmlns:a16="http://schemas.microsoft.com/office/drawing/2014/main" id="{9798DFEA-22BE-4011-AA37-6BD65EA79D38}"/>
                  </a:ext>
                </a:extLst>
              </p:cNvPr>
              <p:cNvSpPr>
                <a:spLocks noChangeArrowheads="1"/>
              </p:cNvSpPr>
              <p:nvPr/>
            </p:nvSpPr>
            <p:spPr bwMode="auto">
              <a:xfrm>
                <a:off x="14568488" y="5178426"/>
                <a:ext cx="112713"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4" name="Freeform 937">
                <a:extLst>
                  <a:ext uri="{FF2B5EF4-FFF2-40B4-BE49-F238E27FC236}">
                    <a16:creationId xmlns:a16="http://schemas.microsoft.com/office/drawing/2014/main" id="{B8306702-3E9F-429A-983A-C7C0CEB599F4}"/>
                  </a:ext>
                </a:extLst>
              </p:cNvPr>
              <p:cNvSpPr>
                <a:spLocks/>
              </p:cNvSpPr>
              <p:nvPr/>
            </p:nvSpPr>
            <p:spPr bwMode="auto">
              <a:xfrm>
                <a:off x="15033626" y="5416551"/>
                <a:ext cx="96838" cy="117475"/>
              </a:xfrm>
              <a:custGeom>
                <a:avLst/>
                <a:gdLst>
                  <a:gd name="T0" fmla="*/ 41 w 61"/>
                  <a:gd name="T1" fmla="*/ 0 h 74"/>
                  <a:gd name="T2" fmla="*/ 40 w 61"/>
                  <a:gd name="T3" fmla="*/ 3 h 74"/>
                  <a:gd name="T4" fmla="*/ 36 w 61"/>
                  <a:gd name="T5" fmla="*/ 11 h 74"/>
                  <a:gd name="T6" fmla="*/ 31 w 61"/>
                  <a:gd name="T7" fmla="*/ 20 h 74"/>
                  <a:gd name="T8" fmla="*/ 23 w 61"/>
                  <a:gd name="T9" fmla="*/ 32 h 74"/>
                  <a:gd name="T10" fmla="*/ 15 w 61"/>
                  <a:gd name="T11" fmla="*/ 43 h 74"/>
                  <a:gd name="T12" fmla="*/ 8 w 61"/>
                  <a:gd name="T13" fmla="*/ 51 h 74"/>
                  <a:gd name="T14" fmla="*/ 4 w 61"/>
                  <a:gd name="T15" fmla="*/ 57 h 74"/>
                  <a:gd name="T16" fmla="*/ 1 w 61"/>
                  <a:gd name="T17" fmla="*/ 61 h 74"/>
                  <a:gd name="T18" fmla="*/ 0 w 61"/>
                  <a:gd name="T19" fmla="*/ 65 h 74"/>
                  <a:gd name="T20" fmla="*/ 0 w 61"/>
                  <a:gd name="T21" fmla="*/ 69 h 74"/>
                  <a:gd name="T22" fmla="*/ 1 w 61"/>
                  <a:gd name="T23" fmla="*/ 71 h 74"/>
                  <a:gd name="T24" fmla="*/ 3 w 61"/>
                  <a:gd name="T25" fmla="*/ 73 h 74"/>
                  <a:gd name="T26" fmla="*/ 5 w 61"/>
                  <a:gd name="T27" fmla="*/ 74 h 74"/>
                  <a:gd name="T28" fmla="*/ 8 w 61"/>
                  <a:gd name="T29" fmla="*/ 74 h 74"/>
                  <a:gd name="T30" fmla="*/ 12 w 61"/>
                  <a:gd name="T31" fmla="*/ 74 h 74"/>
                  <a:gd name="T32" fmla="*/ 15 w 61"/>
                  <a:gd name="T33" fmla="*/ 73 h 74"/>
                  <a:gd name="T34" fmla="*/ 19 w 61"/>
                  <a:gd name="T35" fmla="*/ 71 h 74"/>
                  <a:gd name="T36" fmla="*/ 21 w 61"/>
                  <a:gd name="T37" fmla="*/ 69 h 74"/>
                  <a:gd name="T38" fmla="*/ 32 w 61"/>
                  <a:gd name="T39" fmla="*/ 57 h 74"/>
                  <a:gd name="T40" fmla="*/ 37 w 61"/>
                  <a:gd name="T41" fmla="*/ 47 h 74"/>
                  <a:gd name="T42" fmla="*/ 39 w 61"/>
                  <a:gd name="T43" fmla="*/ 40 h 74"/>
                  <a:gd name="T44" fmla="*/ 40 w 61"/>
                  <a:gd name="T45" fmla="*/ 39 h 74"/>
                  <a:gd name="T46" fmla="*/ 41 w 61"/>
                  <a:gd name="T47" fmla="*/ 39 h 74"/>
                  <a:gd name="T48" fmla="*/ 45 w 61"/>
                  <a:gd name="T49" fmla="*/ 38 h 74"/>
                  <a:gd name="T50" fmla="*/ 51 w 61"/>
                  <a:gd name="T51" fmla="*/ 35 h 74"/>
                  <a:gd name="T52" fmla="*/ 57 w 61"/>
                  <a:gd name="T53" fmla="*/ 30 h 74"/>
                  <a:gd name="T54" fmla="*/ 61 w 61"/>
                  <a:gd name="T55" fmla="*/ 23 h 74"/>
                  <a:gd name="T56" fmla="*/ 61 w 61"/>
                  <a:gd name="T57" fmla="*/ 11 h 74"/>
                  <a:gd name="T58" fmla="*/ 41 w 61"/>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74">
                    <a:moveTo>
                      <a:pt x="41" y="0"/>
                    </a:moveTo>
                    <a:lnTo>
                      <a:pt x="40" y="3"/>
                    </a:lnTo>
                    <a:lnTo>
                      <a:pt x="36" y="11"/>
                    </a:lnTo>
                    <a:lnTo>
                      <a:pt x="31" y="20"/>
                    </a:lnTo>
                    <a:lnTo>
                      <a:pt x="23" y="32"/>
                    </a:lnTo>
                    <a:lnTo>
                      <a:pt x="15" y="43"/>
                    </a:lnTo>
                    <a:lnTo>
                      <a:pt x="8" y="51"/>
                    </a:lnTo>
                    <a:lnTo>
                      <a:pt x="4" y="57"/>
                    </a:lnTo>
                    <a:lnTo>
                      <a:pt x="1" y="61"/>
                    </a:lnTo>
                    <a:lnTo>
                      <a:pt x="0" y="65"/>
                    </a:lnTo>
                    <a:lnTo>
                      <a:pt x="0" y="69"/>
                    </a:lnTo>
                    <a:lnTo>
                      <a:pt x="1" y="71"/>
                    </a:lnTo>
                    <a:lnTo>
                      <a:pt x="3" y="73"/>
                    </a:lnTo>
                    <a:lnTo>
                      <a:pt x="5" y="74"/>
                    </a:lnTo>
                    <a:lnTo>
                      <a:pt x="8" y="74"/>
                    </a:lnTo>
                    <a:lnTo>
                      <a:pt x="12" y="74"/>
                    </a:lnTo>
                    <a:lnTo>
                      <a:pt x="15" y="73"/>
                    </a:lnTo>
                    <a:lnTo>
                      <a:pt x="19" y="71"/>
                    </a:lnTo>
                    <a:lnTo>
                      <a:pt x="21" y="69"/>
                    </a:lnTo>
                    <a:lnTo>
                      <a:pt x="32" y="57"/>
                    </a:lnTo>
                    <a:lnTo>
                      <a:pt x="37" y="47"/>
                    </a:lnTo>
                    <a:lnTo>
                      <a:pt x="39" y="40"/>
                    </a:lnTo>
                    <a:lnTo>
                      <a:pt x="40" y="39"/>
                    </a:lnTo>
                    <a:lnTo>
                      <a:pt x="41" y="39"/>
                    </a:lnTo>
                    <a:lnTo>
                      <a:pt x="45" y="38"/>
                    </a:lnTo>
                    <a:lnTo>
                      <a:pt x="51" y="35"/>
                    </a:lnTo>
                    <a:lnTo>
                      <a:pt x="57" y="30"/>
                    </a:lnTo>
                    <a:lnTo>
                      <a:pt x="61" y="23"/>
                    </a:lnTo>
                    <a:lnTo>
                      <a:pt x="61" y="11"/>
                    </a:lnTo>
                    <a:lnTo>
                      <a:pt x="41"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5" name="Freeform 938">
                <a:extLst>
                  <a:ext uri="{FF2B5EF4-FFF2-40B4-BE49-F238E27FC236}">
                    <a16:creationId xmlns:a16="http://schemas.microsoft.com/office/drawing/2014/main" id="{FD169B62-20B9-4719-90F6-8BFE05FFAFAA}"/>
                  </a:ext>
                </a:extLst>
              </p:cNvPr>
              <p:cNvSpPr>
                <a:spLocks/>
              </p:cNvSpPr>
              <p:nvPr/>
            </p:nvSpPr>
            <p:spPr bwMode="auto">
              <a:xfrm>
                <a:off x="14735176" y="5438776"/>
                <a:ext cx="704850" cy="579438"/>
              </a:xfrm>
              <a:custGeom>
                <a:avLst/>
                <a:gdLst>
                  <a:gd name="T0" fmla="*/ 87 w 444"/>
                  <a:gd name="T1" fmla="*/ 365 h 365"/>
                  <a:gd name="T2" fmla="*/ 444 w 444"/>
                  <a:gd name="T3" fmla="*/ 229 h 365"/>
                  <a:gd name="T4" fmla="*/ 355 w 444"/>
                  <a:gd name="T5" fmla="*/ 0 h 365"/>
                  <a:gd name="T6" fmla="*/ 0 w 444"/>
                  <a:gd name="T7" fmla="*/ 136 h 365"/>
                  <a:gd name="T8" fmla="*/ 87 w 444"/>
                  <a:gd name="T9" fmla="*/ 365 h 365"/>
                </a:gdLst>
                <a:ahLst/>
                <a:cxnLst>
                  <a:cxn ang="0">
                    <a:pos x="T0" y="T1"/>
                  </a:cxn>
                  <a:cxn ang="0">
                    <a:pos x="T2" y="T3"/>
                  </a:cxn>
                  <a:cxn ang="0">
                    <a:pos x="T4" y="T5"/>
                  </a:cxn>
                  <a:cxn ang="0">
                    <a:pos x="T6" y="T7"/>
                  </a:cxn>
                  <a:cxn ang="0">
                    <a:pos x="T8" y="T9"/>
                  </a:cxn>
                </a:cxnLst>
                <a:rect l="0" t="0" r="r" b="b"/>
                <a:pathLst>
                  <a:path w="444" h="365">
                    <a:moveTo>
                      <a:pt x="87" y="365"/>
                    </a:moveTo>
                    <a:lnTo>
                      <a:pt x="444" y="229"/>
                    </a:lnTo>
                    <a:lnTo>
                      <a:pt x="355" y="0"/>
                    </a:lnTo>
                    <a:lnTo>
                      <a:pt x="0" y="136"/>
                    </a:lnTo>
                    <a:lnTo>
                      <a:pt x="87" y="365"/>
                    </a:lnTo>
                    <a:close/>
                  </a:path>
                </a:pathLst>
              </a:custGeom>
              <a:solidFill>
                <a:srgbClr val="D9D9D9"/>
              </a:solidFill>
              <a:ln w="0">
                <a:solidFill>
                  <a:srgbClr val="D9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6" name="Freeform 939">
                <a:extLst>
                  <a:ext uri="{FF2B5EF4-FFF2-40B4-BE49-F238E27FC236}">
                    <a16:creationId xmlns:a16="http://schemas.microsoft.com/office/drawing/2014/main" id="{40821877-3541-4CB5-8122-21CE3A2B7B6C}"/>
                  </a:ext>
                </a:extLst>
              </p:cNvPr>
              <p:cNvSpPr>
                <a:spLocks/>
              </p:cNvSpPr>
              <p:nvPr/>
            </p:nvSpPr>
            <p:spPr bwMode="auto">
              <a:xfrm>
                <a:off x="14774863" y="5438776"/>
                <a:ext cx="655638" cy="474663"/>
              </a:xfrm>
              <a:custGeom>
                <a:avLst/>
                <a:gdLst>
                  <a:gd name="T0" fmla="*/ 0 w 413"/>
                  <a:gd name="T1" fmla="*/ 241 h 299"/>
                  <a:gd name="T2" fmla="*/ 376 w 413"/>
                  <a:gd name="T3" fmla="*/ 299 h 299"/>
                  <a:gd name="T4" fmla="*/ 413 w 413"/>
                  <a:gd name="T5" fmla="*/ 57 h 299"/>
                  <a:gd name="T6" fmla="*/ 37 w 413"/>
                  <a:gd name="T7" fmla="*/ 0 h 299"/>
                  <a:gd name="T8" fmla="*/ 0 w 413"/>
                  <a:gd name="T9" fmla="*/ 241 h 299"/>
                </a:gdLst>
                <a:ahLst/>
                <a:cxnLst>
                  <a:cxn ang="0">
                    <a:pos x="T0" y="T1"/>
                  </a:cxn>
                  <a:cxn ang="0">
                    <a:pos x="T2" y="T3"/>
                  </a:cxn>
                  <a:cxn ang="0">
                    <a:pos x="T4" y="T5"/>
                  </a:cxn>
                  <a:cxn ang="0">
                    <a:pos x="T6" y="T7"/>
                  </a:cxn>
                  <a:cxn ang="0">
                    <a:pos x="T8" y="T9"/>
                  </a:cxn>
                </a:cxnLst>
                <a:rect l="0" t="0" r="r" b="b"/>
                <a:pathLst>
                  <a:path w="413" h="299">
                    <a:moveTo>
                      <a:pt x="0" y="241"/>
                    </a:moveTo>
                    <a:lnTo>
                      <a:pt x="376" y="299"/>
                    </a:lnTo>
                    <a:lnTo>
                      <a:pt x="413" y="57"/>
                    </a:lnTo>
                    <a:lnTo>
                      <a:pt x="37" y="0"/>
                    </a:lnTo>
                    <a:lnTo>
                      <a:pt x="0" y="24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7" name="Freeform 940">
                <a:extLst>
                  <a:ext uri="{FF2B5EF4-FFF2-40B4-BE49-F238E27FC236}">
                    <a16:creationId xmlns:a16="http://schemas.microsoft.com/office/drawing/2014/main" id="{7879AECC-EE11-47D7-B22D-DD0C9548F07C}"/>
                  </a:ext>
                </a:extLst>
              </p:cNvPr>
              <p:cNvSpPr>
                <a:spLocks/>
              </p:cNvSpPr>
              <p:nvPr/>
            </p:nvSpPr>
            <p:spPr bwMode="auto">
              <a:xfrm>
                <a:off x="14832013" y="5492751"/>
                <a:ext cx="611188" cy="401638"/>
              </a:xfrm>
              <a:custGeom>
                <a:avLst/>
                <a:gdLst>
                  <a:gd name="T0" fmla="*/ 4 w 385"/>
                  <a:gd name="T1" fmla="*/ 253 h 253"/>
                  <a:gd name="T2" fmla="*/ 385 w 385"/>
                  <a:gd name="T3" fmla="*/ 245 h 253"/>
                  <a:gd name="T4" fmla="*/ 380 w 385"/>
                  <a:gd name="T5" fmla="*/ 0 h 253"/>
                  <a:gd name="T6" fmla="*/ 0 w 385"/>
                  <a:gd name="T7" fmla="*/ 9 h 253"/>
                  <a:gd name="T8" fmla="*/ 4 w 385"/>
                  <a:gd name="T9" fmla="*/ 253 h 253"/>
                </a:gdLst>
                <a:ahLst/>
                <a:cxnLst>
                  <a:cxn ang="0">
                    <a:pos x="T0" y="T1"/>
                  </a:cxn>
                  <a:cxn ang="0">
                    <a:pos x="T2" y="T3"/>
                  </a:cxn>
                  <a:cxn ang="0">
                    <a:pos x="T4" y="T5"/>
                  </a:cxn>
                  <a:cxn ang="0">
                    <a:pos x="T6" y="T7"/>
                  </a:cxn>
                  <a:cxn ang="0">
                    <a:pos x="T8" y="T9"/>
                  </a:cxn>
                </a:cxnLst>
                <a:rect l="0" t="0" r="r" b="b"/>
                <a:pathLst>
                  <a:path w="385" h="253">
                    <a:moveTo>
                      <a:pt x="4" y="253"/>
                    </a:moveTo>
                    <a:lnTo>
                      <a:pt x="385" y="245"/>
                    </a:lnTo>
                    <a:lnTo>
                      <a:pt x="380" y="0"/>
                    </a:lnTo>
                    <a:lnTo>
                      <a:pt x="0" y="9"/>
                    </a:lnTo>
                    <a:lnTo>
                      <a:pt x="4" y="253"/>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8" name="Freeform 941">
                <a:extLst>
                  <a:ext uri="{FF2B5EF4-FFF2-40B4-BE49-F238E27FC236}">
                    <a16:creationId xmlns:a16="http://schemas.microsoft.com/office/drawing/2014/main" id="{CB0D668A-968D-4940-8C56-3594502840EC}"/>
                  </a:ext>
                </a:extLst>
              </p:cNvPr>
              <p:cNvSpPr>
                <a:spLocks/>
              </p:cNvSpPr>
              <p:nvPr/>
            </p:nvSpPr>
            <p:spPr bwMode="auto">
              <a:xfrm>
                <a:off x="14895513" y="5557838"/>
                <a:ext cx="501650" cy="217488"/>
              </a:xfrm>
              <a:custGeom>
                <a:avLst/>
                <a:gdLst>
                  <a:gd name="T0" fmla="*/ 4 w 316"/>
                  <a:gd name="T1" fmla="*/ 129 h 137"/>
                  <a:gd name="T2" fmla="*/ 79 w 316"/>
                  <a:gd name="T3" fmla="*/ 123 h 137"/>
                  <a:gd name="T4" fmla="*/ 161 w 316"/>
                  <a:gd name="T5" fmla="*/ 79 h 137"/>
                  <a:gd name="T6" fmla="*/ 260 w 316"/>
                  <a:gd name="T7" fmla="*/ 73 h 137"/>
                  <a:gd name="T8" fmla="*/ 309 w 316"/>
                  <a:gd name="T9" fmla="*/ 2 h 137"/>
                  <a:gd name="T10" fmla="*/ 310 w 316"/>
                  <a:gd name="T11" fmla="*/ 1 h 137"/>
                  <a:gd name="T12" fmla="*/ 313 w 316"/>
                  <a:gd name="T13" fmla="*/ 0 h 137"/>
                  <a:gd name="T14" fmla="*/ 314 w 316"/>
                  <a:gd name="T15" fmla="*/ 1 h 137"/>
                  <a:gd name="T16" fmla="*/ 316 w 316"/>
                  <a:gd name="T17" fmla="*/ 2 h 137"/>
                  <a:gd name="T18" fmla="*/ 316 w 316"/>
                  <a:gd name="T19" fmla="*/ 5 h 137"/>
                  <a:gd name="T20" fmla="*/ 316 w 316"/>
                  <a:gd name="T21" fmla="*/ 6 h 137"/>
                  <a:gd name="T22" fmla="*/ 264 w 316"/>
                  <a:gd name="T23" fmla="*/ 81 h 137"/>
                  <a:gd name="T24" fmla="*/ 163 w 316"/>
                  <a:gd name="T25" fmla="*/ 87 h 137"/>
                  <a:gd name="T26" fmla="*/ 82 w 316"/>
                  <a:gd name="T27" fmla="*/ 131 h 137"/>
                  <a:gd name="T28" fmla="*/ 4 w 316"/>
                  <a:gd name="T29" fmla="*/ 137 h 137"/>
                  <a:gd name="T30" fmla="*/ 4 w 316"/>
                  <a:gd name="T31" fmla="*/ 137 h 137"/>
                  <a:gd name="T32" fmla="*/ 1 w 316"/>
                  <a:gd name="T33" fmla="*/ 136 h 137"/>
                  <a:gd name="T34" fmla="*/ 0 w 316"/>
                  <a:gd name="T35" fmla="*/ 133 h 137"/>
                  <a:gd name="T36" fmla="*/ 0 w 316"/>
                  <a:gd name="T37" fmla="*/ 132 h 137"/>
                  <a:gd name="T38" fmla="*/ 1 w 316"/>
                  <a:gd name="T39" fmla="*/ 131 h 137"/>
                  <a:gd name="T40" fmla="*/ 4 w 316"/>
                  <a:gd name="T41" fmla="*/ 1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137">
                    <a:moveTo>
                      <a:pt x="4" y="129"/>
                    </a:moveTo>
                    <a:lnTo>
                      <a:pt x="79" y="123"/>
                    </a:lnTo>
                    <a:lnTo>
                      <a:pt x="161" y="79"/>
                    </a:lnTo>
                    <a:lnTo>
                      <a:pt x="260" y="73"/>
                    </a:lnTo>
                    <a:lnTo>
                      <a:pt x="309" y="2"/>
                    </a:lnTo>
                    <a:lnTo>
                      <a:pt x="310" y="1"/>
                    </a:lnTo>
                    <a:lnTo>
                      <a:pt x="313" y="0"/>
                    </a:lnTo>
                    <a:lnTo>
                      <a:pt x="314" y="1"/>
                    </a:lnTo>
                    <a:lnTo>
                      <a:pt x="316" y="2"/>
                    </a:lnTo>
                    <a:lnTo>
                      <a:pt x="316" y="5"/>
                    </a:lnTo>
                    <a:lnTo>
                      <a:pt x="316" y="6"/>
                    </a:lnTo>
                    <a:lnTo>
                      <a:pt x="264" y="81"/>
                    </a:lnTo>
                    <a:lnTo>
                      <a:pt x="163" y="87"/>
                    </a:lnTo>
                    <a:lnTo>
                      <a:pt x="82" y="131"/>
                    </a:lnTo>
                    <a:lnTo>
                      <a:pt x="4" y="137"/>
                    </a:lnTo>
                    <a:lnTo>
                      <a:pt x="4" y="137"/>
                    </a:lnTo>
                    <a:lnTo>
                      <a:pt x="1" y="136"/>
                    </a:lnTo>
                    <a:lnTo>
                      <a:pt x="0" y="133"/>
                    </a:lnTo>
                    <a:lnTo>
                      <a:pt x="0" y="132"/>
                    </a:lnTo>
                    <a:lnTo>
                      <a:pt x="1" y="131"/>
                    </a:lnTo>
                    <a:lnTo>
                      <a:pt x="4" y="129"/>
                    </a:lnTo>
                    <a:close/>
                  </a:path>
                </a:pathLst>
              </a:custGeom>
              <a:solidFill>
                <a:srgbClr val="E88B7F"/>
              </a:solidFill>
              <a:ln w="0">
                <a:solidFill>
                  <a:srgbClr val="E88B7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49" name="Freeform 942">
                <a:extLst>
                  <a:ext uri="{FF2B5EF4-FFF2-40B4-BE49-F238E27FC236}">
                    <a16:creationId xmlns:a16="http://schemas.microsoft.com/office/drawing/2014/main" id="{04888700-6314-4585-9AAF-1ED6A5EBF499}"/>
                  </a:ext>
                </a:extLst>
              </p:cNvPr>
              <p:cNvSpPr>
                <a:spLocks/>
              </p:cNvSpPr>
              <p:nvPr/>
            </p:nvSpPr>
            <p:spPr bwMode="auto">
              <a:xfrm>
                <a:off x="15097126" y="5364163"/>
                <a:ext cx="144463" cy="295275"/>
              </a:xfrm>
              <a:custGeom>
                <a:avLst/>
                <a:gdLst>
                  <a:gd name="T0" fmla="*/ 40 w 91"/>
                  <a:gd name="T1" fmla="*/ 4 h 186"/>
                  <a:gd name="T2" fmla="*/ 44 w 91"/>
                  <a:gd name="T3" fmla="*/ 84 h 186"/>
                  <a:gd name="T4" fmla="*/ 54 w 91"/>
                  <a:gd name="T5" fmla="*/ 91 h 186"/>
                  <a:gd name="T6" fmla="*/ 71 w 91"/>
                  <a:gd name="T7" fmla="*/ 104 h 186"/>
                  <a:gd name="T8" fmla="*/ 87 w 91"/>
                  <a:gd name="T9" fmla="*/ 122 h 186"/>
                  <a:gd name="T10" fmla="*/ 91 w 91"/>
                  <a:gd name="T11" fmla="*/ 136 h 186"/>
                  <a:gd name="T12" fmla="*/ 82 w 91"/>
                  <a:gd name="T13" fmla="*/ 134 h 186"/>
                  <a:gd name="T14" fmla="*/ 66 w 91"/>
                  <a:gd name="T15" fmla="*/ 120 h 186"/>
                  <a:gd name="T16" fmla="*/ 52 w 91"/>
                  <a:gd name="T17" fmla="*/ 106 h 186"/>
                  <a:gd name="T18" fmla="*/ 46 w 91"/>
                  <a:gd name="T19" fmla="*/ 99 h 186"/>
                  <a:gd name="T20" fmla="*/ 51 w 91"/>
                  <a:gd name="T21" fmla="*/ 107 h 186"/>
                  <a:gd name="T22" fmla="*/ 66 w 91"/>
                  <a:gd name="T23" fmla="*/ 126 h 186"/>
                  <a:gd name="T24" fmla="*/ 78 w 91"/>
                  <a:gd name="T25" fmla="*/ 147 h 186"/>
                  <a:gd name="T26" fmla="*/ 83 w 91"/>
                  <a:gd name="T27" fmla="*/ 164 h 186"/>
                  <a:gd name="T28" fmla="*/ 75 w 91"/>
                  <a:gd name="T29" fmla="*/ 167 h 186"/>
                  <a:gd name="T30" fmla="*/ 62 w 91"/>
                  <a:gd name="T31" fmla="*/ 150 h 186"/>
                  <a:gd name="T32" fmla="*/ 46 w 91"/>
                  <a:gd name="T33" fmla="*/ 126 h 186"/>
                  <a:gd name="T34" fmla="*/ 34 w 91"/>
                  <a:gd name="T35" fmla="*/ 108 h 186"/>
                  <a:gd name="T36" fmla="*/ 34 w 91"/>
                  <a:gd name="T37" fmla="*/ 107 h 186"/>
                  <a:gd name="T38" fmla="*/ 43 w 91"/>
                  <a:gd name="T39" fmla="*/ 124 h 186"/>
                  <a:gd name="T40" fmla="*/ 54 w 91"/>
                  <a:gd name="T41" fmla="*/ 150 h 186"/>
                  <a:gd name="T42" fmla="*/ 62 w 91"/>
                  <a:gd name="T43" fmla="*/ 174 h 186"/>
                  <a:gd name="T44" fmla="*/ 60 w 91"/>
                  <a:gd name="T45" fmla="*/ 186 h 186"/>
                  <a:gd name="T46" fmla="*/ 48 w 91"/>
                  <a:gd name="T47" fmla="*/ 175 h 186"/>
                  <a:gd name="T48" fmla="*/ 36 w 91"/>
                  <a:gd name="T49" fmla="*/ 148 h 186"/>
                  <a:gd name="T50" fmla="*/ 27 w 91"/>
                  <a:gd name="T51" fmla="*/ 122 h 186"/>
                  <a:gd name="T52" fmla="*/ 23 w 91"/>
                  <a:gd name="T53" fmla="*/ 108 h 186"/>
                  <a:gd name="T54" fmla="*/ 24 w 91"/>
                  <a:gd name="T55" fmla="*/ 123 h 186"/>
                  <a:gd name="T56" fmla="*/ 24 w 91"/>
                  <a:gd name="T57" fmla="*/ 152 h 186"/>
                  <a:gd name="T58" fmla="*/ 19 w 91"/>
                  <a:gd name="T59" fmla="*/ 179 h 186"/>
                  <a:gd name="T60" fmla="*/ 11 w 91"/>
                  <a:gd name="T61" fmla="*/ 186 h 186"/>
                  <a:gd name="T62" fmla="*/ 8 w 91"/>
                  <a:gd name="T63" fmla="*/ 167 h 186"/>
                  <a:gd name="T64" fmla="*/ 8 w 91"/>
                  <a:gd name="T65" fmla="*/ 136 h 186"/>
                  <a:gd name="T66" fmla="*/ 7 w 91"/>
                  <a:gd name="T67" fmla="*/ 100 h 186"/>
                  <a:gd name="T68" fmla="*/ 0 w 91"/>
                  <a:gd name="T69" fmla="*/ 72 h 186"/>
                  <a:gd name="T70" fmla="*/ 12 w 91"/>
                  <a:gd name="T7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86">
                    <a:moveTo>
                      <a:pt x="12" y="0"/>
                    </a:moveTo>
                    <a:lnTo>
                      <a:pt x="40" y="4"/>
                    </a:lnTo>
                    <a:lnTo>
                      <a:pt x="36" y="39"/>
                    </a:lnTo>
                    <a:lnTo>
                      <a:pt x="44" y="84"/>
                    </a:lnTo>
                    <a:lnTo>
                      <a:pt x="47" y="86"/>
                    </a:lnTo>
                    <a:lnTo>
                      <a:pt x="54" y="91"/>
                    </a:lnTo>
                    <a:lnTo>
                      <a:pt x="62" y="98"/>
                    </a:lnTo>
                    <a:lnTo>
                      <a:pt x="71" y="104"/>
                    </a:lnTo>
                    <a:lnTo>
                      <a:pt x="80" y="114"/>
                    </a:lnTo>
                    <a:lnTo>
                      <a:pt x="87" y="122"/>
                    </a:lnTo>
                    <a:lnTo>
                      <a:pt x="91" y="130"/>
                    </a:lnTo>
                    <a:lnTo>
                      <a:pt x="91" y="136"/>
                    </a:lnTo>
                    <a:lnTo>
                      <a:pt x="87" y="138"/>
                    </a:lnTo>
                    <a:lnTo>
                      <a:pt x="82" y="134"/>
                    </a:lnTo>
                    <a:lnTo>
                      <a:pt x="75" y="128"/>
                    </a:lnTo>
                    <a:lnTo>
                      <a:pt x="66" y="120"/>
                    </a:lnTo>
                    <a:lnTo>
                      <a:pt x="59" y="112"/>
                    </a:lnTo>
                    <a:lnTo>
                      <a:pt x="52" y="106"/>
                    </a:lnTo>
                    <a:lnTo>
                      <a:pt x="47" y="100"/>
                    </a:lnTo>
                    <a:lnTo>
                      <a:pt x="46" y="99"/>
                    </a:lnTo>
                    <a:lnTo>
                      <a:pt x="47" y="102"/>
                    </a:lnTo>
                    <a:lnTo>
                      <a:pt x="51" y="107"/>
                    </a:lnTo>
                    <a:lnTo>
                      <a:pt x="58" y="115"/>
                    </a:lnTo>
                    <a:lnTo>
                      <a:pt x="66" y="126"/>
                    </a:lnTo>
                    <a:lnTo>
                      <a:pt x="72" y="136"/>
                    </a:lnTo>
                    <a:lnTo>
                      <a:pt x="78" y="147"/>
                    </a:lnTo>
                    <a:lnTo>
                      <a:pt x="82" y="158"/>
                    </a:lnTo>
                    <a:lnTo>
                      <a:pt x="83" y="164"/>
                    </a:lnTo>
                    <a:lnTo>
                      <a:pt x="79" y="170"/>
                    </a:lnTo>
                    <a:lnTo>
                      <a:pt x="75" y="167"/>
                    </a:lnTo>
                    <a:lnTo>
                      <a:pt x="70" y="160"/>
                    </a:lnTo>
                    <a:lnTo>
                      <a:pt x="62" y="150"/>
                    </a:lnTo>
                    <a:lnTo>
                      <a:pt x="54" y="138"/>
                    </a:lnTo>
                    <a:lnTo>
                      <a:pt x="46" y="126"/>
                    </a:lnTo>
                    <a:lnTo>
                      <a:pt x="39" y="115"/>
                    </a:lnTo>
                    <a:lnTo>
                      <a:pt x="34" y="108"/>
                    </a:lnTo>
                    <a:lnTo>
                      <a:pt x="32" y="104"/>
                    </a:lnTo>
                    <a:lnTo>
                      <a:pt x="34" y="107"/>
                    </a:lnTo>
                    <a:lnTo>
                      <a:pt x="38" y="115"/>
                    </a:lnTo>
                    <a:lnTo>
                      <a:pt x="43" y="124"/>
                    </a:lnTo>
                    <a:lnTo>
                      <a:pt x="48" y="138"/>
                    </a:lnTo>
                    <a:lnTo>
                      <a:pt x="54" y="150"/>
                    </a:lnTo>
                    <a:lnTo>
                      <a:pt x="59" y="163"/>
                    </a:lnTo>
                    <a:lnTo>
                      <a:pt x="62" y="174"/>
                    </a:lnTo>
                    <a:lnTo>
                      <a:pt x="63" y="182"/>
                    </a:lnTo>
                    <a:lnTo>
                      <a:pt x="60" y="186"/>
                    </a:lnTo>
                    <a:lnTo>
                      <a:pt x="55" y="183"/>
                    </a:lnTo>
                    <a:lnTo>
                      <a:pt x="48" y="175"/>
                    </a:lnTo>
                    <a:lnTo>
                      <a:pt x="43" y="163"/>
                    </a:lnTo>
                    <a:lnTo>
                      <a:pt x="36" y="148"/>
                    </a:lnTo>
                    <a:lnTo>
                      <a:pt x="31" y="134"/>
                    </a:lnTo>
                    <a:lnTo>
                      <a:pt x="27" y="122"/>
                    </a:lnTo>
                    <a:lnTo>
                      <a:pt x="24" y="112"/>
                    </a:lnTo>
                    <a:lnTo>
                      <a:pt x="23" y="108"/>
                    </a:lnTo>
                    <a:lnTo>
                      <a:pt x="24" y="112"/>
                    </a:lnTo>
                    <a:lnTo>
                      <a:pt x="24" y="123"/>
                    </a:lnTo>
                    <a:lnTo>
                      <a:pt x="24" y="138"/>
                    </a:lnTo>
                    <a:lnTo>
                      <a:pt x="24" y="152"/>
                    </a:lnTo>
                    <a:lnTo>
                      <a:pt x="21" y="168"/>
                    </a:lnTo>
                    <a:lnTo>
                      <a:pt x="19" y="179"/>
                    </a:lnTo>
                    <a:lnTo>
                      <a:pt x="15" y="186"/>
                    </a:lnTo>
                    <a:lnTo>
                      <a:pt x="11" y="186"/>
                    </a:lnTo>
                    <a:lnTo>
                      <a:pt x="9" y="178"/>
                    </a:lnTo>
                    <a:lnTo>
                      <a:pt x="8" y="167"/>
                    </a:lnTo>
                    <a:lnTo>
                      <a:pt x="8" y="152"/>
                    </a:lnTo>
                    <a:lnTo>
                      <a:pt x="8" y="136"/>
                    </a:lnTo>
                    <a:lnTo>
                      <a:pt x="8" y="118"/>
                    </a:lnTo>
                    <a:lnTo>
                      <a:pt x="7" y="100"/>
                    </a:lnTo>
                    <a:lnTo>
                      <a:pt x="4" y="86"/>
                    </a:lnTo>
                    <a:lnTo>
                      <a:pt x="0" y="72"/>
                    </a:lnTo>
                    <a:lnTo>
                      <a:pt x="1" y="33"/>
                    </a:lnTo>
                    <a:lnTo>
                      <a:pt x="12"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0" name="Freeform 943">
                <a:extLst>
                  <a:ext uri="{FF2B5EF4-FFF2-40B4-BE49-F238E27FC236}">
                    <a16:creationId xmlns:a16="http://schemas.microsoft.com/office/drawing/2014/main" id="{276C7D3D-3DB0-4FA9-B844-0A9EF5FFEBB7}"/>
                  </a:ext>
                </a:extLst>
              </p:cNvPr>
              <p:cNvSpPr>
                <a:spLocks/>
              </p:cNvSpPr>
              <p:nvPr/>
            </p:nvSpPr>
            <p:spPr bwMode="auto">
              <a:xfrm>
                <a:off x="15086013" y="5341938"/>
                <a:ext cx="90488" cy="71438"/>
              </a:xfrm>
              <a:custGeom>
                <a:avLst/>
                <a:gdLst>
                  <a:gd name="T0" fmla="*/ 53 w 57"/>
                  <a:gd name="T1" fmla="*/ 45 h 45"/>
                  <a:gd name="T2" fmla="*/ 54 w 57"/>
                  <a:gd name="T3" fmla="*/ 30 h 45"/>
                  <a:gd name="T4" fmla="*/ 55 w 57"/>
                  <a:gd name="T5" fmla="*/ 19 h 45"/>
                  <a:gd name="T6" fmla="*/ 55 w 57"/>
                  <a:gd name="T7" fmla="*/ 13 h 45"/>
                  <a:gd name="T8" fmla="*/ 57 w 57"/>
                  <a:gd name="T9" fmla="*/ 6 h 45"/>
                  <a:gd name="T10" fmla="*/ 4 w 57"/>
                  <a:gd name="T11" fmla="*/ 0 h 45"/>
                  <a:gd name="T12" fmla="*/ 3 w 57"/>
                  <a:gd name="T13" fmla="*/ 7 h 45"/>
                  <a:gd name="T14" fmla="*/ 3 w 57"/>
                  <a:gd name="T15" fmla="*/ 14 h 45"/>
                  <a:gd name="T16" fmla="*/ 2 w 57"/>
                  <a:gd name="T17" fmla="*/ 25 h 45"/>
                  <a:gd name="T18" fmla="*/ 0 w 57"/>
                  <a:gd name="T19" fmla="*/ 38 h 45"/>
                  <a:gd name="T20" fmla="*/ 53 w 57"/>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5">
                    <a:moveTo>
                      <a:pt x="53" y="45"/>
                    </a:moveTo>
                    <a:lnTo>
                      <a:pt x="54" y="30"/>
                    </a:lnTo>
                    <a:lnTo>
                      <a:pt x="55" y="19"/>
                    </a:lnTo>
                    <a:lnTo>
                      <a:pt x="55" y="13"/>
                    </a:lnTo>
                    <a:lnTo>
                      <a:pt x="57" y="6"/>
                    </a:lnTo>
                    <a:lnTo>
                      <a:pt x="4" y="0"/>
                    </a:lnTo>
                    <a:lnTo>
                      <a:pt x="3" y="7"/>
                    </a:lnTo>
                    <a:lnTo>
                      <a:pt x="3" y="14"/>
                    </a:lnTo>
                    <a:lnTo>
                      <a:pt x="2" y="25"/>
                    </a:lnTo>
                    <a:lnTo>
                      <a:pt x="0" y="38"/>
                    </a:lnTo>
                    <a:lnTo>
                      <a:pt x="53" y="4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1" name="Freeform 944">
                <a:extLst>
                  <a:ext uri="{FF2B5EF4-FFF2-40B4-BE49-F238E27FC236}">
                    <a16:creationId xmlns:a16="http://schemas.microsoft.com/office/drawing/2014/main" id="{E0F71542-7908-42E8-BFCE-1EFE3D706B6F}"/>
                  </a:ext>
                </a:extLst>
              </p:cNvPr>
              <p:cNvSpPr>
                <a:spLocks/>
              </p:cNvSpPr>
              <p:nvPr/>
            </p:nvSpPr>
            <p:spPr bwMode="auto">
              <a:xfrm>
                <a:off x="14957426" y="4402138"/>
                <a:ext cx="254000" cy="950913"/>
              </a:xfrm>
              <a:custGeom>
                <a:avLst/>
                <a:gdLst>
                  <a:gd name="T0" fmla="*/ 72 w 160"/>
                  <a:gd name="T1" fmla="*/ 590 h 599"/>
                  <a:gd name="T2" fmla="*/ 151 w 160"/>
                  <a:gd name="T3" fmla="*/ 599 h 599"/>
                  <a:gd name="T4" fmla="*/ 158 w 160"/>
                  <a:gd name="T5" fmla="*/ 519 h 599"/>
                  <a:gd name="T6" fmla="*/ 160 w 160"/>
                  <a:gd name="T7" fmla="*/ 445 h 599"/>
                  <a:gd name="T8" fmla="*/ 160 w 160"/>
                  <a:gd name="T9" fmla="*/ 378 h 599"/>
                  <a:gd name="T10" fmla="*/ 158 w 160"/>
                  <a:gd name="T11" fmla="*/ 317 h 599"/>
                  <a:gd name="T12" fmla="*/ 151 w 160"/>
                  <a:gd name="T13" fmla="*/ 261 h 599"/>
                  <a:gd name="T14" fmla="*/ 143 w 160"/>
                  <a:gd name="T15" fmla="*/ 208 h 599"/>
                  <a:gd name="T16" fmla="*/ 134 w 160"/>
                  <a:gd name="T17" fmla="*/ 163 h 599"/>
                  <a:gd name="T18" fmla="*/ 122 w 160"/>
                  <a:gd name="T19" fmla="*/ 121 h 599"/>
                  <a:gd name="T20" fmla="*/ 108 w 160"/>
                  <a:gd name="T21" fmla="*/ 85 h 599"/>
                  <a:gd name="T22" fmla="*/ 95 w 160"/>
                  <a:gd name="T23" fmla="*/ 52 h 599"/>
                  <a:gd name="T24" fmla="*/ 80 w 160"/>
                  <a:gd name="T25" fmla="*/ 24 h 599"/>
                  <a:gd name="T26" fmla="*/ 65 w 160"/>
                  <a:gd name="T27" fmla="*/ 0 h 599"/>
                  <a:gd name="T28" fmla="*/ 0 w 160"/>
                  <a:gd name="T29" fmla="*/ 42 h 599"/>
                  <a:gd name="T30" fmla="*/ 12 w 160"/>
                  <a:gd name="T31" fmla="*/ 64 h 599"/>
                  <a:gd name="T32" fmla="*/ 25 w 160"/>
                  <a:gd name="T33" fmla="*/ 89 h 599"/>
                  <a:gd name="T34" fmla="*/ 37 w 160"/>
                  <a:gd name="T35" fmla="*/ 117 h 599"/>
                  <a:gd name="T36" fmla="*/ 48 w 160"/>
                  <a:gd name="T37" fmla="*/ 151 h 599"/>
                  <a:gd name="T38" fmla="*/ 59 w 160"/>
                  <a:gd name="T39" fmla="*/ 188 h 599"/>
                  <a:gd name="T40" fmla="*/ 68 w 160"/>
                  <a:gd name="T41" fmla="*/ 231 h 599"/>
                  <a:gd name="T42" fmla="*/ 75 w 160"/>
                  <a:gd name="T43" fmla="*/ 277 h 599"/>
                  <a:gd name="T44" fmla="*/ 80 w 160"/>
                  <a:gd name="T45" fmla="*/ 329 h 599"/>
                  <a:gd name="T46" fmla="*/ 81 w 160"/>
                  <a:gd name="T47" fmla="*/ 386 h 599"/>
                  <a:gd name="T48" fmla="*/ 81 w 160"/>
                  <a:gd name="T49" fmla="*/ 448 h 599"/>
                  <a:gd name="T50" fmla="*/ 79 w 160"/>
                  <a:gd name="T51" fmla="*/ 516 h 599"/>
                  <a:gd name="T52" fmla="*/ 72 w 160"/>
                  <a:gd name="T53" fmla="*/ 59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99">
                    <a:moveTo>
                      <a:pt x="72" y="590"/>
                    </a:moveTo>
                    <a:lnTo>
                      <a:pt x="151" y="599"/>
                    </a:lnTo>
                    <a:lnTo>
                      <a:pt x="158" y="519"/>
                    </a:lnTo>
                    <a:lnTo>
                      <a:pt x="160" y="445"/>
                    </a:lnTo>
                    <a:lnTo>
                      <a:pt x="160" y="378"/>
                    </a:lnTo>
                    <a:lnTo>
                      <a:pt x="158" y="317"/>
                    </a:lnTo>
                    <a:lnTo>
                      <a:pt x="151" y="261"/>
                    </a:lnTo>
                    <a:lnTo>
                      <a:pt x="143" y="208"/>
                    </a:lnTo>
                    <a:lnTo>
                      <a:pt x="134" y="163"/>
                    </a:lnTo>
                    <a:lnTo>
                      <a:pt x="122" y="121"/>
                    </a:lnTo>
                    <a:lnTo>
                      <a:pt x="108" y="85"/>
                    </a:lnTo>
                    <a:lnTo>
                      <a:pt x="95" y="52"/>
                    </a:lnTo>
                    <a:lnTo>
                      <a:pt x="80" y="24"/>
                    </a:lnTo>
                    <a:lnTo>
                      <a:pt x="65" y="0"/>
                    </a:lnTo>
                    <a:lnTo>
                      <a:pt x="0" y="42"/>
                    </a:lnTo>
                    <a:lnTo>
                      <a:pt x="12" y="64"/>
                    </a:lnTo>
                    <a:lnTo>
                      <a:pt x="25" y="89"/>
                    </a:lnTo>
                    <a:lnTo>
                      <a:pt x="37" y="117"/>
                    </a:lnTo>
                    <a:lnTo>
                      <a:pt x="48" y="151"/>
                    </a:lnTo>
                    <a:lnTo>
                      <a:pt x="59" y="188"/>
                    </a:lnTo>
                    <a:lnTo>
                      <a:pt x="68" y="231"/>
                    </a:lnTo>
                    <a:lnTo>
                      <a:pt x="75" y="277"/>
                    </a:lnTo>
                    <a:lnTo>
                      <a:pt x="80" y="329"/>
                    </a:lnTo>
                    <a:lnTo>
                      <a:pt x="81" y="386"/>
                    </a:lnTo>
                    <a:lnTo>
                      <a:pt x="81" y="448"/>
                    </a:lnTo>
                    <a:lnTo>
                      <a:pt x="79" y="516"/>
                    </a:lnTo>
                    <a:lnTo>
                      <a:pt x="72" y="59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2" name="Freeform 945">
                <a:extLst>
                  <a:ext uri="{FF2B5EF4-FFF2-40B4-BE49-F238E27FC236}">
                    <a16:creationId xmlns:a16="http://schemas.microsoft.com/office/drawing/2014/main" id="{7962C2AF-9138-448F-9C5D-C8940AF65215}"/>
                  </a:ext>
                </a:extLst>
              </p:cNvPr>
              <p:cNvSpPr>
                <a:spLocks/>
              </p:cNvSpPr>
              <p:nvPr/>
            </p:nvSpPr>
            <p:spPr bwMode="auto">
              <a:xfrm>
                <a:off x="14116051" y="4140201"/>
                <a:ext cx="107950" cy="150813"/>
              </a:xfrm>
              <a:custGeom>
                <a:avLst/>
                <a:gdLst>
                  <a:gd name="T0" fmla="*/ 13 w 68"/>
                  <a:gd name="T1" fmla="*/ 0 h 95"/>
                  <a:gd name="T2" fmla="*/ 68 w 68"/>
                  <a:gd name="T3" fmla="*/ 11 h 95"/>
                  <a:gd name="T4" fmla="*/ 65 w 68"/>
                  <a:gd name="T5" fmla="*/ 51 h 95"/>
                  <a:gd name="T6" fmla="*/ 53 w 68"/>
                  <a:gd name="T7" fmla="*/ 95 h 95"/>
                  <a:gd name="T8" fmla="*/ 30 w 68"/>
                  <a:gd name="T9" fmla="*/ 86 h 95"/>
                  <a:gd name="T10" fmla="*/ 0 w 68"/>
                  <a:gd name="T11" fmla="*/ 86 h 95"/>
                  <a:gd name="T12" fmla="*/ 13 w 6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68" h="95">
                    <a:moveTo>
                      <a:pt x="13" y="0"/>
                    </a:moveTo>
                    <a:lnTo>
                      <a:pt x="68" y="11"/>
                    </a:lnTo>
                    <a:lnTo>
                      <a:pt x="65" y="51"/>
                    </a:lnTo>
                    <a:lnTo>
                      <a:pt x="53" y="95"/>
                    </a:lnTo>
                    <a:lnTo>
                      <a:pt x="30" y="86"/>
                    </a:lnTo>
                    <a:lnTo>
                      <a:pt x="0" y="86"/>
                    </a:lnTo>
                    <a:lnTo>
                      <a:pt x="13"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3" name="Freeform 946">
                <a:extLst>
                  <a:ext uri="{FF2B5EF4-FFF2-40B4-BE49-F238E27FC236}">
                    <a16:creationId xmlns:a16="http://schemas.microsoft.com/office/drawing/2014/main" id="{709A6384-37A3-41DB-93DD-E04F45995D65}"/>
                  </a:ext>
                </a:extLst>
              </p:cNvPr>
              <p:cNvSpPr>
                <a:spLocks/>
              </p:cNvSpPr>
              <p:nvPr/>
            </p:nvSpPr>
            <p:spPr bwMode="auto">
              <a:xfrm>
                <a:off x="14077951" y="4205288"/>
                <a:ext cx="95250" cy="39688"/>
              </a:xfrm>
              <a:custGeom>
                <a:avLst/>
                <a:gdLst>
                  <a:gd name="T0" fmla="*/ 30 w 60"/>
                  <a:gd name="T1" fmla="*/ 25 h 25"/>
                  <a:gd name="T2" fmla="*/ 44 w 60"/>
                  <a:gd name="T3" fmla="*/ 25 h 25"/>
                  <a:gd name="T4" fmla="*/ 53 w 60"/>
                  <a:gd name="T5" fmla="*/ 22 h 25"/>
                  <a:gd name="T6" fmla="*/ 58 w 60"/>
                  <a:gd name="T7" fmla="*/ 19 h 25"/>
                  <a:gd name="T8" fmla="*/ 60 w 60"/>
                  <a:gd name="T9" fmla="*/ 14 h 25"/>
                  <a:gd name="T10" fmla="*/ 58 w 60"/>
                  <a:gd name="T11" fmla="*/ 10 h 25"/>
                  <a:gd name="T12" fmla="*/ 54 w 60"/>
                  <a:gd name="T13" fmla="*/ 6 h 25"/>
                  <a:gd name="T14" fmla="*/ 45 w 60"/>
                  <a:gd name="T15" fmla="*/ 2 h 25"/>
                  <a:gd name="T16" fmla="*/ 32 w 60"/>
                  <a:gd name="T17" fmla="*/ 0 h 25"/>
                  <a:gd name="T18" fmla="*/ 18 w 60"/>
                  <a:gd name="T19" fmla="*/ 0 h 25"/>
                  <a:gd name="T20" fmla="*/ 8 w 60"/>
                  <a:gd name="T21" fmla="*/ 2 h 25"/>
                  <a:gd name="T22" fmla="*/ 1 w 60"/>
                  <a:gd name="T23" fmla="*/ 5 h 25"/>
                  <a:gd name="T24" fmla="*/ 0 w 60"/>
                  <a:gd name="T25" fmla="*/ 10 h 25"/>
                  <a:gd name="T26" fmla="*/ 2 w 60"/>
                  <a:gd name="T27" fmla="*/ 17 h 25"/>
                  <a:gd name="T28" fmla="*/ 12 w 60"/>
                  <a:gd name="T29" fmla="*/ 22 h 25"/>
                  <a:gd name="T30" fmla="*/ 30 w 6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25">
                    <a:moveTo>
                      <a:pt x="30" y="25"/>
                    </a:moveTo>
                    <a:lnTo>
                      <a:pt x="44" y="25"/>
                    </a:lnTo>
                    <a:lnTo>
                      <a:pt x="53" y="22"/>
                    </a:lnTo>
                    <a:lnTo>
                      <a:pt x="58" y="19"/>
                    </a:lnTo>
                    <a:lnTo>
                      <a:pt x="60" y="14"/>
                    </a:lnTo>
                    <a:lnTo>
                      <a:pt x="58" y="10"/>
                    </a:lnTo>
                    <a:lnTo>
                      <a:pt x="54" y="6"/>
                    </a:lnTo>
                    <a:lnTo>
                      <a:pt x="45" y="2"/>
                    </a:lnTo>
                    <a:lnTo>
                      <a:pt x="32" y="0"/>
                    </a:lnTo>
                    <a:lnTo>
                      <a:pt x="18" y="0"/>
                    </a:lnTo>
                    <a:lnTo>
                      <a:pt x="8" y="2"/>
                    </a:lnTo>
                    <a:lnTo>
                      <a:pt x="1" y="5"/>
                    </a:lnTo>
                    <a:lnTo>
                      <a:pt x="0" y="10"/>
                    </a:lnTo>
                    <a:lnTo>
                      <a:pt x="2" y="17"/>
                    </a:lnTo>
                    <a:lnTo>
                      <a:pt x="12" y="22"/>
                    </a:lnTo>
                    <a:lnTo>
                      <a:pt x="30" y="2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4" name="Freeform 947">
                <a:extLst>
                  <a:ext uri="{FF2B5EF4-FFF2-40B4-BE49-F238E27FC236}">
                    <a16:creationId xmlns:a16="http://schemas.microsoft.com/office/drawing/2014/main" id="{8AA8BB52-450D-4901-AE38-F4C93AD8878F}"/>
                  </a:ext>
                </a:extLst>
              </p:cNvPr>
              <p:cNvSpPr>
                <a:spLocks/>
              </p:cNvSpPr>
              <p:nvPr/>
            </p:nvSpPr>
            <p:spPr bwMode="auto">
              <a:xfrm>
                <a:off x="14081126" y="4238626"/>
                <a:ext cx="80963" cy="39688"/>
              </a:xfrm>
              <a:custGeom>
                <a:avLst/>
                <a:gdLst>
                  <a:gd name="T0" fmla="*/ 26 w 51"/>
                  <a:gd name="T1" fmla="*/ 25 h 25"/>
                  <a:gd name="T2" fmla="*/ 36 w 51"/>
                  <a:gd name="T3" fmla="*/ 25 h 25"/>
                  <a:gd name="T4" fmla="*/ 44 w 51"/>
                  <a:gd name="T5" fmla="*/ 22 h 25"/>
                  <a:gd name="T6" fmla="*/ 50 w 51"/>
                  <a:gd name="T7" fmla="*/ 18 h 25"/>
                  <a:gd name="T8" fmla="*/ 51 w 51"/>
                  <a:gd name="T9" fmla="*/ 14 h 25"/>
                  <a:gd name="T10" fmla="*/ 50 w 51"/>
                  <a:gd name="T11" fmla="*/ 8 h 25"/>
                  <a:gd name="T12" fmla="*/ 42 w 51"/>
                  <a:gd name="T13" fmla="*/ 4 h 25"/>
                  <a:gd name="T14" fmla="*/ 28 w 51"/>
                  <a:gd name="T15" fmla="*/ 0 h 25"/>
                  <a:gd name="T16" fmla="*/ 14 w 51"/>
                  <a:gd name="T17" fmla="*/ 1 h 25"/>
                  <a:gd name="T18" fmla="*/ 4 w 51"/>
                  <a:gd name="T19" fmla="*/ 5 h 25"/>
                  <a:gd name="T20" fmla="*/ 0 w 51"/>
                  <a:gd name="T21" fmla="*/ 10 h 25"/>
                  <a:gd name="T22" fmla="*/ 3 w 51"/>
                  <a:gd name="T23" fmla="*/ 17 h 25"/>
                  <a:gd name="T24" fmla="*/ 11 w 51"/>
                  <a:gd name="T25" fmla="*/ 22 h 25"/>
                  <a:gd name="T26" fmla="*/ 26 w 51"/>
                  <a:gd name="T2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25">
                    <a:moveTo>
                      <a:pt x="26" y="25"/>
                    </a:moveTo>
                    <a:lnTo>
                      <a:pt x="36" y="25"/>
                    </a:lnTo>
                    <a:lnTo>
                      <a:pt x="44" y="22"/>
                    </a:lnTo>
                    <a:lnTo>
                      <a:pt x="50" y="18"/>
                    </a:lnTo>
                    <a:lnTo>
                      <a:pt x="51" y="14"/>
                    </a:lnTo>
                    <a:lnTo>
                      <a:pt x="50" y="8"/>
                    </a:lnTo>
                    <a:lnTo>
                      <a:pt x="42" y="4"/>
                    </a:lnTo>
                    <a:lnTo>
                      <a:pt x="28" y="0"/>
                    </a:lnTo>
                    <a:lnTo>
                      <a:pt x="14" y="1"/>
                    </a:lnTo>
                    <a:lnTo>
                      <a:pt x="4" y="5"/>
                    </a:lnTo>
                    <a:lnTo>
                      <a:pt x="0" y="10"/>
                    </a:lnTo>
                    <a:lnTo>
                      <a:pt x="3" y="17"/>
                    </a:lnTo>
                    <a:lnTo>
                      <a:pt x="11" y="22"/>
                    </a:lnTo>
                    <a:lnTo>
                      <a:pt x="26" y="2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5" name="Freeform 948">
                <a:extLst>
                  <a:ext uri="{FF2B5EF4-FFF2-40B4-BE49-F238E27FC236}">
                    <a16:creationId xmlns:a16="http://schemas.microsoft.com/office/drawing/2014/main" id="{5EF9436C-3550-4EBB-ADFC-FA2DA04BAF0A}"/>
                  </a:ext>
                </a:extLst>
              </p:cNvPr>
              <p:cNvSpPr>
                <a:spLocks/>
              </p:cNvSpPr>
              <p:nvPr/>
            </p:nvSpPr>
            <p:spPr bwMode="auto">
              <a:xfrm>
                <a:off x="14079538" y="4170363"/>
                <a:ext cx="96838" cy="38100"/>
              </a:xfrm>
              <a:custGeom>
                <a:avLst/>
                <a:gdLst>
                  <a:gd name="T0" fmla="*/ 31 w 61"/>
                  <a:gd name="T1" fmla="*/ 24 h 24"/>
                  <a:gd name="T2" fmla="*/ 44 w 61"/>
                  <a:gd name="T3" fmla="*/ 24 h 24"/>
                  <a:gd name="T4" fmla="*/ 53 w 61"/>
                  <a:gd name="T5" fmla="*/ 22 h 24"/>
                  <a:gd name="T6" fmla="*/ 59 w 61"/>
                  <a:gd name="T7" fmla="*/ 18 h 24"/>
                  <a:gd name="T8" fmla="*/ 61 w 61"/>
                  <a:gd name="T9" fmla="*/ 14 h 24"/>
                  <a:gd name="T10" fmla="*/ 60 w 61"/>
                  <a:gd name="T11" fmla="*/ 9 h 24"/>
                  <a:gd name="T12" fmla="*/ 55 w 61"/>
                  <a:gd name="T13" fmla="*/ 5 h 24"/>
                  <a:gd name="T14" fmla="*/ 45 w 61"/>
                  <a:gd name="T15" fmla="*/ 1 h 24"/>
                  <a:gd name="T16" fmla="*/ 32 w 61"/>
                  <a:gd name="T17" fmla="*/ 0 h 24"/>
                  <a:gd name="T18" fmla="*/ 19 w 61"/>
                  <a:gd name="T19" fmla="*/ 0 h 24"/>
                  <a:gd name="T20" fmla="*/ 8 w 61"/>
                  <a:gd name="T21" fmla="*/ 1 h 24"/>
                  <a:gd name="T22" fmla="*/ 3 w 61"/>
                  <a:gd name="T23" fmla="*/ 5 h 24"/>
                  <a:gd name="T24" fmla="*/ 0 w 61"/>
                  <a:gd name="T25" fmla="*/ 9 h 24"/>
                  <a:gd name="T26" fmla="*/ 3 w 61"/>
                  <a:gd name="T27" fmla="*/ 16 h 24"/>
                  <a:gd name="T28" fmla="*/ 13 w 61"/>
                  <a:gd name="T29" fmla="*/ 21 h 24"/>
                  <a:gd name="T30" fmla="*/ 31 w 61"/>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24">
                    <a:moveTo>
                      <a:pt x="31" y="24"/>
                    </a:moveTo>
                    <a:lnTo>
                      <a:pt x="44" y="24"/>
                    </a:lnTo>
                    <a:lnTo>
                      <a:pt x="53" y="22"/>
                    </a:lnTo>
                    <a:lnTo>
                      <a:pt x="59" y="18"/>
                    </a:lnTo>
                    <a:lnTo>
                      <a:pt x="61" y="14"/>
                    </a:lnTo>
                    <a:lnTo>
                      <a:pt x="60" y="9"/>
                    </a:lnTo>
                    <a:lnTo>
                      <a:pt x="55" y="5"/>
                    </a:lnTo>
                    <a:lnTo>
                      <a:pt x="45" y="1"/>
                    </a:lnTo>
                    <a:lnTo>
                      <a:pt x="32" y="0"/>
                    </a:lnTo>
                    <a:lnTo>
                      <a:pt x="19" y="0"/>
                    </a:lnTo>
                    <a:lnTo>
                      <a:pt x="8" y="1"/>
                    </a:lnTo>
                    <a:lnTo>
                      <a:pt x="3" y="5"/>
                    </a:lnTo>
                    <a:lnTo>
                      <a:pt x="0" y="9"/>
                    </a:lnTo>
                    <a:lnTo>
                      <a:pt x="3" y="16"/>
                    </a:lnTo>
                    <a:lnTo>
                      <a:pt x="13" y="21"/>
                    </a:lnTo>
                    <a:lnTo>
                      <a:pt x="3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6" name="Freeform 949">
                <a:extLst>
                  <a:ext uri="{FF2B5EF4-FFF2-40B4-BE49-F238E27FC236}">
                    <a16:creationId xmlns:a16="http://schemas.microsoft.com/office/drawing/2014/main" id="{D669A11A-62EB-452C-B987-D2CD038351CC}"/>
                  </a:ext>
                </a:extLst>
              </p:cNvPr>
              <p:cNvSpPr>
                <a:spLocks/>
              </p:cNvSpPr>
              <p:nvPr/>
            </p:nvSpPr>
            <p:spPr bwMode="auto">
              <a:xfrm>
                <a:off x="14081126" y="4135438"/>
                <a:ext cx="93663" cy="34925"/>
              </a:xfrm>
              <a:custGeom>
                <a:avLst/>
                <a:gdLst>
                  <a:gd name="T0" fmla="*/ 31 w 59"/>
                  <a:gd name="T1" fmla="*/ 22 h 22"/>
                  <a:gd name="T2" fmla="*/ 44 w 59"/>
                  <a:gd name="T3" fmla="*/ 22 h 22"/>
                  <a:gd name="T4" fmla="*/ 52 w 59"/>
                  <a:gd name="T5" fmla="*/ 20 h 22"/>
                  <a:gd name="T6" fmla="*/ 58 w 59"/>
                  <a:gd name="T7" fmla="*/ 16 h 22"/>
                  <a:gd name="T8" fmla="*/ 59 w 59"/>
                  <a:gd name="T9" fmla="*/ 12 h 22"/>
                  <a:gd name="T10" fmla="*/ 58 w 59"/>
                  <a:gd name="T11" fmla="*/ 7 h 22"/>
                  <a:gd name="T12" fmla="*/ 54 w 59"/>
                  <a:gd name="T13" fmla="*/ 4 h 22"/>
                  <a:gd name="T14" fmla="*/ 46 w 59"/>
                  <a:gd name="T15" fmla="*/ 2 h 22"/>
                  <a:gd name="T16" fmla="*/ 34 w 59"/>
                  <a:gd name="T17" fmla="*/ 0 h 22"/>
                  <a:gd name="T18" fmla="*/ 15 w 59"/>
                  <a:gd name="T19" fmla="*/ 0 h 22"/>
                  <a:gd name="T20" fmla="*/ 4 w 59"/>
                  <a:gd name="T21" fmla="*/ 2 h 22"/>
                  <a:gd name="T22" fmla="*/ 0 w 59"/>
                  <a:gd name="T23" fmla="*/ 7 h 22"/>
                  <a:gd name="T24" fmla="*/ 4 w 59"/>
                  <a:gd name="T25" fmla="*/ 14 h 22"/>
                  <a:gd name="T26" fmla="*/ 14 w 59"/>
                  <a:gd name="T27" fmla="*/ 19 h 22"/>
                  <a:gd name="T28" fmla="*/ 31 w 59"/>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2">
                    <a:moveTo>
                      <a:pt x="31" y="22"/>
                    </a:moveTo>
                    <a:lnTo>
                      <a:pt x="44" y="22"/>
                    </a:lnTo>
                    <a:lnTo>
                      <a:pt x="52" y="20"/>
                    </a:lnTo>
                    <a:lnTo>
                      <a:pt x="58" y="16"/>
                    </a:lnTo>
                    <a:lnTo>
                      <a:pt x="59" y="12"/>
                    </a:lnTo>
                    <a:lnTo>
                      <a:pt x="58" y="7"/>
                    </a:lnTo>
                    <a:lnTo>
                      <a:pt x="54" y="4"/>
                    </a:lnTo>
                    <a:lnTo>
                      <a:pt x="46" y="2"/>
                    </a:lnTo>
                    <a:lnTo>
                      <a:pt x="34" y="0"/>
                    </a:lnTo>
                    <a:lnTo>
                      <a:pt x="15" y="0"/>
                    </a:lnTo>
                    <a:lnTo>
                      <a:pt x="4" y="2"/>
                    </a:lnTo>
                    <a:lnTo>
                      <a:pt x="0" y="7"/>
                    </a:lnTo>
                    <a:lnTo>
                      <a:pt x="4" y="14"/>
                    </a:lnTo>
                    <a:lnTo>
                      <a:pt x="14" y="19"/>
                    </a:lnTo>
                    <a:lnTo>
                      <a:pt x="31" y="22"/>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7" name="Freeform 950">
                <a:extLst>
                  <a:ext uri="{FF2B5EF4-FFF2-40B4-BE49-F238E27FC236}">
                    <a16:creationId xmlns:a16="http://schemas.microsoft.com/office/drawing/2014/main" id="{3F132B55-86CC-4568-B985-86E643A4CFE9}"/>
                  </a:ext>
                </a:extLst>
              </p:cNvPr>
              <p:cNvSpPr>
                <a:spLocks/>
              </p:cNvSpPr>
              <p:nvPr/>
            </p:nvSpPr>
            <p:spPr bwMode="auto">
              <a:xfrm>
                <a:off x="14163676" y="4057651"/>
                <a:ext cx="87313" cy="276225"/>
              </a:xfrm>
              <a:custGeom>
                <a:avLst/>
                <a:gdLst>
                  <a:gd name="T0" fmla="*/ 8 w 55"/>
                  <a:gd name="T1" fmla="*/ 174 h 174"/>
                  <a:gd name="T2" fmla="*/ 34 w 55"/>
                  <a:gd name="T3" fmla="*/ 174 h 174"/>
                  <a:gd name="T4" fmla="*/ 43 w 55"/>
                  <a:gd name="T5" fmla="*/ 131 h 174"/>
                  <a:gd name="T6" fmla="*/ 45 w 55"/>
                  <a:gd name="T7" fmla="*/ 127 h 174"/>
                  <a:gd name="T8" fmla="*/ 47 w 55"/>
                  <a:gd name="T9" fmla="*/ 119 h 174"/>
                  <a:gd name="T10" fmla="*/ 49 w 55"/>
                  <a:gd name="T11" fmla="*/ 106 h 174"/>
                  <a:gd name="T12" fmla="*/ 49 w 55"/>
                  <a:gd name="T13" fmla="*/ 88 h 174"/>
                  <a:gd name="T14" fmla="*/ 46 w 55"/>
                  <a:gd name="T15" fmla="*/ 65 h 174"/>
                  <a:gd name="T16" fmla="*/ 47 w 55"/>
                  <a:gd name="T17" fmla="*/ 61 h 174"/>
                  <a:gd name="T18" fmla="*/ 50 w 55"/>
                  <a:gd name="T19" fmla="*/ 53 h 174"/>
                  <a:gd name="T20" fmla="*/ 51 w 55"/>
                  <a:gd name="T21" fmla="*/ 43 h 174"/>
                  <a:gd name="T22" fmla="*/ 54 w 55"/>
                  <a:gd name="T23" fmla="*/ 29 h 174"/>
                  <a:gd name="T24" fmla="*/ 55 w 55"/>
                  <a:gd name="T25" fmla="*/ 17 h 174"/>
                  <a:gd name="T26" fmla="*/ 54 w 55"/>
                  <a:gd name="T27" fmla="*/ 6 h 174"/>
                  <a:gd name="T28" fmla="*/ 51 w 55"/>
                  <a:gd name="T29" fmla="*/ 1 h 174"/>
                  <a:gd name="T30" fmla="*/ 45 w 55"/>
                  <a:gd name="T31" fmla="*/ 0 h 174"/>
                  <a:gd name="T32" fmla="*/ 39 w 55"/>
                  <a:gd name="T33" fmla="*/ 5 h 174"/>
                  <a:gd name="T34" fmla="*/ 34 w 55"/>
                  <a:gd name="T35" fmla="*/ 17 h 174"/>
                  <a:gd name="T36" fmla="*/ 30 w 55"/>
                  <a:gd name="T37" fmla="*/ 36 h 174"/>
                  <a:gd name="T38" fmla="*/ 26 w 55"/>
                  <a:gd name="T39" fmla="*/ 61 h 174"/>
                  <a:gd name="T40" fmla="*/ 25 w 55"/>
                  <a:gd name="T41" fmla="*/ 63 h 174"/>
                  <a:gd name="T42" fmla="*/ 19 w 55"/>
                  <a:gd name="T43" fmla="*/ 69 h 174"/>
                  <a:gd name="T44" fmla="*/ 11 w 55"/>
                  <a:gd name="T45" fmla="*/ 80 h 174"/>
                  <a:gd name="T46" fmla="*/ 6 w 55"/>
                  <a:gd name="T47" fmla="*/ 95 h 174"/>
                  <a:gd name="T48" fmla="*/ 0 w 55"/>
                  <a:gd name="T49" fmla="*/ 114 h 174"/>
                  <a:gd name="T50" fmla="*/ 0 w 55"/>
                  <a:gd name="T51" fmla="*/ 138 h 174"/>
                  <a:gd name="T52" fmla="*/ 8 w 55"/>
                  <a:gd name="T5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174">
                    <a:moveTo>
                      <a:pt x="8" y="174"/>
                    </a:moveTo>
                    <a:lnTo>
                      <a:pt x="34" y="174"/>
                    </a:lnTo>
                    <a:lnTo>
                      <a:pt x="43" y="131"/>
                    </a:lnTo>
                    <a:lnTo>
                      <a:pt x="45" y="127"/>
                    </a:lnTo>
                    <a:lnTo>
                      <a:pt x="47" y="119"/>
                    </a:lnTo>
                    <a:lnTo>
                      <a:pt x="49" y="106"/>
                    </a:lnTo>
                    <a:lnTo>
                      <a:pt x="49" y="88"/>
                    </a:lnTo>
                    <a:lnTo>
                      <a:pt x="46" y="65"/>
                    </a:lnTo>
                    <a:lnTo>
                      <a:pt x="47" y="61"/>
                    </a:lnTo>
                    <a:lnTo>
                      <a:pt x="50" y="53"/>
                    </a:lnTo>
                    <a:lnTo>
                      <a:pt x="51" y="43"/>
                    </a:lnTo>
                    <a:lnTo>
                      <a:pt x="54" y="29"/>
                    </a:lnTo>
                    <a:lnTo>
                      <a:pt x="55" y="17"/>
                    </a:lnTo>
                    <a:lnTo>
                      <a:pt x="54" y="6"/>
                    </a:lnTo>
                    <a:lnTo>
                      <a:pt x="51" y="1"/>
                    </a:lnTo>
                    <a:lnTo>
                      <a:pt x="45" y="0"/>
                    </a:lnTo>
                    <a:lnTo>
                      <a:pt x="39" y="5"/>
                    </a:lnTo>
                    <a:lnTo>
                      <a:pt x="34" y="17"/>
                    </a:lnTo>
                    <a:lnTo>
                      <a:pt x="30" y="36"/>
                    </a:lnTo>
                    <a:lnTo>
                      <a:pt x="26" y="61"/>
                    </a:lnTo>
                    <a:lnTo>
                      <a:pt x="25" y="63"/>
                    </a:lnTo>
                    <a:lnTo>
                      <a:pt x="19" y="69"/>
                    </a:lnTo>
                    <a:lnTo>
                      <a:pt x="11" y="80"/>
                    </a:lnTo>
                    <a:lnTo>
                      <a:pt x="6" y="95"/>
                    </a:lnTo>
                    <a:lnTo>
                      <a:pt x="0" y="114"/>
                    </a:lnTo>
                    <a:lnTo>
                      <a:pt x="0" y="138"/>
                    </a:lnTo>
                    <a:lnTo>
                      <a:pt x="8" y="17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8" name="Freeform 951">
                <a:extLst>
                  <a:ext uri="{FF2B5EF4-FFF2-40B4-BE49-F238E27FC236}">
                    <a16:creationId xmlns:a16="http://schemas.microsoft.com/office/drawing/2014/main" id="{1E683572-2680-46DB-BE46-81BE54C03240}"/>
                  </a:ext>
                </a:extLst>
              </p:cNvPr>
              <p:cNvSpPr>
                <a:spLocks/>
              </p:cNvSpPr>
              <p:nvPr/>
            </p:nvSpPr>
            <p:spPr bwMode="auto">
              <a:xfrm>
                <a:off x="14150976" y="4286251"/>
                <a:ext cx="90488" cy="92075"/>
              </a:xfrm>
              <a:custGeom>
                <a:avLst/>
                <a:gdLst>
                  <a:gd name="T0" fmla="*/ 0 w 57"/>
                  <a:gd name="T1" fmla="*/ 54 h 58"/>
                  <a:gd name="T2" fmla="*/ 53 w 57"/>
                  <a:gd name="T3" fmla="*/ 58 h 58"/>
                  <a:gd name="T4" fmla="*/ 55 w 57"/>
                  <a:gd name="T5" fmla="*/ 23 h 58"/>
                  <a:gd name="T6" fmla="*/ 57 w 57"/>
                  <a:gd name="T7" fmla="*/ 6 h 58"/>
                  <a:gd name="T8" fmla="*/ 4 w 57"/>
                  <a:gd name="T9" fmla="*/ 0 h 58"/>
                  <a:gd name="T10" fmla="*/ 3 w 57"/>
                  <a:gd name="T11" fmla="*/ 18 h 58"/>
                  <a:gd name="T12" fmla="*/ 0 w 57"/>
                  <a:gd name="T13" fmla="*/ 54 h 58"/>
                </a:gdLst>
                <a:ahLst/>
                <a:cxnLst>
                  <a:cxn ang="0">
                    <a:pos x="T0" y="T1"/>
                  </a:cxn>
                  <a:cxn ang="0">
                    <a:pos x="T2" y="T3"/>
                  </a:cxn>
                  <a:cxn ang="0">
                    <a:pos x="T4" y="T5"/>
                  </a:cxn>
                  <a:cxn ang="0">
                    <a:pos x="T6" y="T7"/>
                  </a:cxn>
                  <a:cxn ang="0">
                    <a:pos x="T8" y="T9"/>
                  </a:cxn>
                  <a:cxn ang="0">
                    <a:pos x="T10" y="T11"/>
                  </a:cxn>
                  <a:cxn ang="0">
                    <a:pos x="T12" y="T13"/>
                  </a:cxn>
                </a:cxnLst>
                <a:rect l="0" t="0" r="r" b="b"/>
                <a:pathLst>
                  <a:path w="57" h="58">
                    <a:moveTo>
                      <a:pt x="0" y="54"/>
                    </a:moveTo>
                    <a:lnTo>
                      <a:pt x="53" y="58"/>
                    </a:lnTo>
                    <a:lnTo>
                      <a:pt x="55" y="23"/>
                    </a:lnTo>
                    <a:lnTo>
                      <a:pt x="57" y="6"/>
                    </a:lnTo>
                    <a:lnTo>
                      <a:pt x="4" y="0"/>
                    </a:lnTo>
                    <a:lnTo>
                      <a:pt x="3" y="18"/>
                    </a:lnTo>
                    <a:lnTo>
                      <a:pt x="0" y="54"/>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59" name="Freeform 952">
                <a:extLst>
                  <a:ext uri="{FF2B5EF4-FFF2-40B4-BE49-F238E27FC236}">
                    <a16:creationId xmlns:a16="http://schemas.microsoft.com/office/drawing/2014/main" id="{AE062367-AA60-4460-A77D-51810514692B}"/>
                  </a:ext>
                </a:extLst>
              </p:cNvPr>
              <p:cNvSpPr>
                <a:spLocks/>
              </p:cNvSpPr>
              <p:nvPr/>
            </p:nvSpPr>
            <p:spPr bwMode="auto">
              <a:xfrm>
                <a:off x="14119226" y="4370388"/>
                <a:ext cx="461963" cy="485775"/>
              </a:xfrm>
              <a:custGeom>
                <a:avLst/>
                <a:gdLst>
                  <a:gd name="T0" fmla="*/ 101 w 291"/>
                  <a:gd name="T1" fmla="*/ 306 h 306"/>
                  <a:gd name="T2" fmla="*/ 102 w 291"/>
                  <a:gd name="T3" fmla="*/ 306 h 306"/>
                  <a:gd name="T4" fmla="*/ 127 w 291"/>
                  <a:gd name="T5" fmla="*/ 306 h 306"/>
                  <a:gd name="T6" fmla="*/ 152 w 291"/>
                  <a:gd name="T7" fmla="*/ 301 h 306"/>
                  <a:gd name="T8" fmla="*/ 172 w 291"/>
                  <a:gd name="T9" fmla="*/ 290 h 306"/>
                  <a:gd name="T10" fmla="*/ 190 w 291"/>
                  <a:gd name="T11" fmla="*/ 274 h 306"/>
                  <a:gd name="T12" fmla="*/ 208 w 291"/>
                  <a:gd name="T13" fmla="*/ 256 h 306"/>
                  <a:gd name="T14" fmla="*/ 223 w 291"/>
                  <a:gd name="T15" fmla="*/ 236 h 306"/>
                  <a:gd name="T16" fmla="*/ 235 w 291"/>
                  <a:gd name="T17" fmla="*/ 214 h 306"/>
                  <a:gd name="T18" fmla="*/ 247 w 291"/>
                  <a:gd name="T19" fmla="*/ 191 h 306"/>
                  <a:gd name="T20" fmla="*/ 256 w 291"/>
                  <a:gd name="T21" fmla="*/ 168 h 306"/>
                  <a:gd name="T22" fmla="*/ 265 w 291"/>
                  <a:gd name="T23" fmla="*/ 141 h 306"/>
                  <a:gd name="T24" fmla="*/ 273 w 291"/>
                  <a:gd name="T25" fmla="*/ 115 h 306"/>
                  <a:gd name="T26" fmla="*/ 280 w 291"/>
                  <a:gd name="T27" fmla="*/ 92 h 306"/>
                  <a:gd name="T28" fmla="*/ 284 w 291"/>
                  <a:gd name="T29" fmla="*/ 70 h 306"/>
                  <a:gd name="T30" fmla="*/ 288 w 291"/>
                  <a:gd name="T31" fmla="*/ 54 h 306"/>
                  <a:gd name="T32" fmla="*/ 289 w 291"/>
                  <a:gd name="T33" fmla="*/ 44 h 306"/>
                  <a:gd name="T34" fmla="*/ 291 w 291"/>
                  <a:gd name="T35" fmla="*/ 38 h 306"/>
                  <a:gd name="T36" fmla="*/ 213 w 291"/>
                  <a:gd name="T37" fmla="*/ 26 h 306"/>
                  <a:gd name="T38" fmla="*/ 208 w 291"/>
                  <a:gd name="T39" fmla="*/ 56 h 306"/>
                  <a:gd name="T40" fmla="*/ 200 w 291"/>
                  <a:gd name="T41" fmla="*/ 87 h 306"/>
                  <a:gd name="T42" fmla="*/ 190 w 291"/>
                  <a:gd name="T43" fmla="*/ 117 h 306"/>
                  <a:gd name="T44" fmla="*/ 180 w 291"/>
                  <a:gd name="T45" fmla="*/ 147 h 306"/>
                  <a:gd name="T46" fmla="*/ 168 w 291"/>
                  <a:gd name="T47" fmla="*/ 174 h 306"/>
                  <a:gd name="T48" fmla="*/ 154 w 291"/>
                  <a:gd name="T49" fmla="*/ 196 h 306"/>
                  <a:gd name="T50" fmla="*/ 141 w 291"/>
                  <a:gd name="T51" fmla="*/ 214 h 306"/>
                  <a:gd name="T52" fmla="*/ 126 w 291"/>
                  <a:gd name="T53" fmla="*/ 226 h 306"/>
                  <a:gd name="T54" fmla="*/ 111 w 291"/>
                  <a:gd name="T55" fmla="*/ 228 h 306"/>
                  <a:gd name="T56" fmla="*/ 107 w 291"/>
                  <a:gd name="T57" fmla="*/ 227 h 306"/>
                  <a:gd name="T58" fmla="*/ 102 w 291"/>
                  <a:gd name="T59" fmla="*/ 226 h 306"/>
                  <a:gd name="T60" fmla="*/ 97 w 291"/>
                  <a:gd name="T61" fmla="*/ 220 h 306"/>
                  <a:gd name="T62" fmla="*/ 91 w 291"/>
                  <a:gd name="T63" fmla="*/ 211 h 306"/>
                  <a:gd name="T64" fmla="*/ 86 w 291"/>
                  <a:gd name="T65" fmla="*/ 198 h 306"/>
                  <a:gd name="T66" fmla="*/ 82 w 291"/>
                  <a:gd name="T67" fmla="*/ 176 h 306"/>
                  <a:gd name="T68" fmla="*/ 79 w 291"/>
                  <a:gd name="T69" fmla="*/ 145 h 306"/>
                  <a:gd name="T70" fmla="*/ 78 w 291"/>
                  <a:gd name="T71" fmla="*/ 113 h 306"/>
                  <a:gd name="T72" fmla="*/ 79 w 291"/>
                  <a:gd name="T73" fmla="*/ 77 h 306"/>
                  <a:gd name="T74" fmla="*/ 82 w 291"/>
                  <a:gd name="T75" fmla="*/ 42 h 306"/>
                  <a:gd name="T76" fmla="*/ 85 w 291"/>
                  <a:gd name="T77" fmla="*/ 6 h 306"/>
                  <a:gd name="T78" fmla="*/ 7 w 291"/>
                  <a:gd name="T79" fmla="*/ 0 h 306"/>
                  <a:gd name="T80" fmla="*/ 3 w 291"/>
                  <a:gd name="T81" fmla="*/ 37 h 306"/>
                  <a:gd name="T82" fmla="*/ 2 w 291"/>
                  <a:gd name="T83" fmla="*/ 77 h 306"/>
                  <a:gd name="T84" fmla="*/ 0 w 291"/>
                  <a:gd name="T85" fmla="*/ 116 h 306"/>
                  <a:gd name="T86" fmla="*/ 0 w 291"/>
                  <a:gd name="T87" fmla="*/ 152 h 306"/>
                  <a:gd name="T88" fmla="*/ 4 w 291"/>
                  <a:gd name="T89" fmla="*/ 187 h 306"/>
                  <a:gd name="T90" fmla="*/ 7 w 291"/>
                  <a:gd name="T91" fmla="*/ 206 h 306"/>
                  <a:gd name="T92" fmla="*/ 12 w 291"/>
                  <a:gd name="T93" fmla="*/ 226 h 306"/>
                  <a:gd name="T94" fmla="*/ 20 w 291"/>
                  <a:gd name="T95" fmla="*/ 244 h 306"/>
                  <a:gd name="T96" fmla="*/ 30 w 291"/>
                  <a:gd name="T97" fmla="*/ 262 h 306"/>
                  <a:gd name="T98" fmla="*/ 43 w 291"/>
                  <a:gd name="T99" fmla="*/ 278 h 306"/>
                  <a:gd name="T100" fmla="*/ 58 w 291"/>
                  <a:gd name="T101" fmla="*/ 291 h 306"/>
                  <a:gd name="T102" fmla="*/ 78 w 291"/>
                  <a:gd name="T103" fmla="*/ 301 h 306"/>
                  <a:gd name="T104" fmla="*/ 101 w 291"/>
                  <a:gd name="T105"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306">
                    <a:moveTo>
                      <a:pt x="101" y="306"/>
                    </a:moveTo>
                    <a:lnTo>
                      <a:pt x="102" y="306"/>
                    </a:lnTo>
                    <a:lnTo>
                      <a:pt x="127" y="306"/>
                    </a:lnTo>
                    <a:lnTo>
                      <a:pt x="152" y="301"/>
                    </a:lnTo>
                    <a:lnTo>
                      <a:pt x="172" y="290"/>
                    </a:lnTo>
                    <a:lnTo>
                      <a:pt x="190" y="274"/>
                    </a:lnTo>
                    <a:lnTo>
                      <a:pt x="208" y="256"/>
                    </a:lnTo>
                    <a:lnTo>
                      <a:pt x="223" y="236"/>
                    </a:lnTo>
                    <a:lnTo>
                      <a:pt x="235" y="214"/>
                    </a:lnTo>
                    <a:lnTo>
                      <a:pt x="247" y="191"/>
                    </a:lnTo>
                    <a:lnTo>
                      <a:pt x="256" y="168"/>
                    </a:lnTo>
                    <a:lnTo>
                      <a:pt x="265" y="141"/>
                    </a:lnTo>
                    <a:lnTo>
                      <a:pt x="273" y="115"/>
                    </a:lnTo>
                    <a:lnTo>
                      <a:pt x="280" y="92"/>
                    </a:lnTo>
                    <a:lnTo>
                      <a:pt x="284" y="70"/>
                    </a:lnTo>
                    <a:lnTo>
                      <a:pt x="288" y="54"/>
                    </a:lnTo>
                    <a:lnTo>
                      <a:pt x="289" y="44"/>
                    </a:lnTo>
                    <a:lnTo>
                      <a:pt x="291" y="38"/>
                    </a:lnTo>
                    <a:lnTo>
                      <a:pt x="213" y="26"/>
                    </a:lnTo>
                    <a:lnTo>
                      <a:pt x="208" y="56"/>
                    </a:lnTo>
                    <a:lnTo>
                      <a:pt x="200" y="87"/>
                    </a:lnTo>
                    <a:lnTo>
                      <a:pt x="190" y="117"/>
                    </a:lnTo>
                    <a:lnTo>
                      <a:pt x="180" y="147"/>
                    </a:lnTo>
                    <a:lnTo>
                      <a:pt x="168" y="174"/>
                    </a:lnTo>
                    <a:lnTo>
                      <a:pt x="154" y="196"/>
                    </a:lnTo>
                    <a:lnTo>
                      <a:pt x="141" y="214"/>
                    </a:lnTo>
                    <a:lnTo>
                      <a:pt x="126" y="226"/>
                    </a:lnTo>
                    <a:lnTo>
                      <a:pt x="111" y="228"/>
                    </a:lnTo>
                    <a:lnTo>
                      <a:pt x="107" y="227"/>
                    </a:lnTo>
                    <a:lnTo>
                      <a:pt x="102" y="226"/>
                    </a:lnTo>
                    <a:lnTo>
                      <a:pt x="97" y="220"/>
                    </a:lnTo>
                    <a:lnTo>
                      <a:pt x="91" y="211"/>
                    </a:lnTo>
                    <a:lnTo>
                      <a:pt x="86" y="198"/>
                    </a:lnTo>
                    <a:lnTo>
                      <a:pt x="82" y="176"/>
                    </a:lnTo>
                    <a:lnTo>
                      <a:pt x="79" y="145"/>
                    </a:lnTo>
                    <a:lnTo>
                      <a:pt x="78" y="113"/>
                    </a:lnTo>
                    <a:lnTo>
                      <a:pt x="79" y="77"/>
                    </a:lnTo>
                    <a:lnTo>
                      <a:pt x="82" y="42"/>
                    </a:lnTo>
                    <a:lnTo>
                      <a:pt x="85" y="6"/>
                    </a:lnTo>
                    <a:lnTo>
                      <a:pt x="7" y="0"/>
                    </a:lnTo>
                    <a:lnTo>
                      <a:pt x="3" y="37"/>
                    </a:lnTo>
                    <a:lnTo>
                      <a:pt x="2" y="77"/>
                    </a:lnTo>
                    <a:lnTo>
                      <a:pt x="0" y="116"/>
                    </a:lnTo>
                    <a:lnTo>
                      <a:pt x="0" y="152"/>
                    </a:lnTo>
                    <a:lnTo>
                      <a:pt x="4" y="187"/>
                    </a:lnTo>
                    <a:lnTo>
                      <a:pt x="7" y="206"/>
                    </a:lnTo>
                    <a:lnTo>
                      <a:pt x="12" y="226"/>
                    </a:lnTo>
                    <a:lnTo>
                      <a:pt x="20" y="244"/>
                    </a:lnTo>
                    <a:lnTo>
                      <a:pt x="30" y="262"/>
                    </a:lnTo>
                    <a:lnTo>
                      <a:pt x="43" y="278"/>
                    </a:lnTo>
                    <a:lnTo>
                      <a:pt x="58" y="291"/>
                    </a:lnTo>
                    <a:lnTo>
                      <a:pt x="78" y="301"/>
                    </a:lnTo>
                    <a:lnTo>
                      <a:pt x="101" y="30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0" name="Freeform 953">
                <a:extLst>
                  <a:ext uri="{FF2B5EF4-FFF2-40B4-BE49-F238E27FC236}">
                    <a16:creationId xmlns:a16="http://schemas.microsoft.com/office/drawing/2014/main" id="{A7A51534-9B0E-4967-85E5-747C80407157}"/>
                  </a:ext>
                </a:extLst>
              </p:cNvPr>
              <p:cNvSpPr>
                <a:spLocks/>
              </p:cNvSpPr>
              <p:nvPr/>
            </p:nvSpPr>
            <p:spPr bwMode="auto">
              <a:xfrm>
                <a:off x="14482763" y="4305301"/>
                <a:ext cx="557213" cy="915988"/>
              </a:xfrm>
              <a:custGeom>
                <a:avLst/>
                <a:gdLst>
                  <a:gd name="T0" fmla="*/ 351 w 351"/>
                  <a:gd name="T1" fmla="*/ 59 h 577"/>
                  <a:gd name="T2" fmla="*/ 194 w 351"/>
                  <a:gd name="T3" fmla="*/ 0 h 577"/>
                  <a:gd name="T4" fmla="*/ 12 w 351"/>
                  <a:gd name="T5" fmla="*/ 50 h 577"/>
                  <a:gd name="T6" fmla="*/ 0 w 351"/>
                  <a:gd name="T7" fmla="*/ 549 h 577"/>
                  <a:gd name="T8" fmla="*/ 338 w 351"/>
                  <a:gd name="T9" fmla="*/ 577 h 577"/>
                  <a:gd name="T10" fmla="*/ 351 w 351"/>
                  <a:gd name="T11" fmla="*/ 59 h 577"/>
                </a:gdLst>
                <a:ahLst/>
                <a:cxnLst>
                  <a:cxn ang="0">
                    <a:pos x="T0" y="T1"/>
                  </a:cxn>
                  <a:cxn ang="0">
                    <a:pos x="T2" y="T3"/>
                  </a:cxn>
                  <a:cxn ang="0">
                    <a:pos x="T4" y="T5"/>
                  </a:cxn>
                  <a:cxn ang="0">
                    <a:pos x="T6" y="T7"/>
                  </a:cxn>
                  <a:cxn ang="0">
                    <a:pos x="T8" y="T9"/>
                  </a:cxn>
                  <a:cxn ang="0">
                    <a:pos x="T10" y="T11"/>
                  </a:cxn>
                </a:cxnLst>
                <a:rect l="0" t="0" r="r" b="b"/>
                <a:pathLst>
                  <a:path w="351" h="577">
                    <a:moveTo>
                      <a:pt x="351" y="59"/>
                    </a:moveTo>
                    <a:lnTo>
                      <a:pt x="194" y="0"/>
                    </a:lnTo>
                    <a:lnTo>
                      <a:pt x="12" y="50"/>
                    </a:lnTo>
                    <a:lnTo>
                      <a:pt x="0" y="549"/>
                    </a:lnTo>
                    <a:lnTo>
                      <a:pt x="338" y="577"/>
                    </a:lnTo>
                    <a:lnTo>
                      <a:pt x="351" y="59"/>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1" name="Freeform 954">
                <a:extLst>
                  <a:ext uri="{FF2B5EF4-FFF2-40B4-BE49-F238E27FC236}">
                    <a16:creationId xmlns:a16="http://schemas.microsoft.com/office/drawing/2014/main" id="{F3D4E008-C6A4-4F5B-A72E-2E4DAC5D26CF}"/>
                  </a:ext>
                </a:extLst>
              </p:cNvPr>
              <p:cNvSpPr>
                <a:spLocks/>
              </p:cNvSpPr>
              <p:nvPr/>
            </p:nvSpPr>
            <p:spPr bwMode="auto">
              <a:xfrm>
                <a:off x="14587538" y="4359276"/>
                <a:ext cx="158750" cy="879475"/>
              </a:xfrm>
              <a:custGeom>
                <a:avLst/>
                <a:gdLst>
                  <a:gd name="T0" fmla="*/ 99 w 100"/>
                  <a:gd name="T1" fmla="*/ 0 h 554"/>
                  <a:gd name="T2" fmla="*/ 100 w 100"/>
                  <a:gd name="T3" fmla="*/ 478 h 554"/>
                  <a:gd name="T4" fmla="*/ 49 w 100"/>
                  <a:gd name="T5" fmla="*/ 554 h 554"/>
                  <a:gd name="T6" fmla="*/ 0 w 100"/>
                  <a:gd name="T7" fmla="*/ 468 h 554"/>
                  <a:gd name="T8" fmla="*/ 84 w 100"/>
                  <a:gd name="T9" fmla="*/ 0 h 554"/>
                  <a:gd name="T10" fmla="*/ 99 w 100"/>
                  <a:gd name="T11" fmla="*/ 0 h 554"/>
                </a:gdLst>
                <a:ahLst/>
                <a:cxnLst>
                  <a:cxn ang="0">
                    <a:pos x="T0" y="T1"/>
                  </a:cxn>
                  <a:cxn ang="0">
                    <a:pos x="T2" y="T3"/>
                  </a:cxn>
                  <a:cxn ang="0">
                    <a:pos x="T4" y="T5"/>
                  </a:cxn>
                  <a:cxn ang="0">
                    <a:pos x="T6" y="T7"/>
                  </a:cxn>
                  <a:cxn ang="0">
                    <a:pos x="T8" y="T9"/>
                  </a:cxn>
                  <a:cxn ang="0">
                    <a:pos x="T10" y="T11"/>
                  </a:cxn>
                </a:cxnLst>
                <a:rect l="0" t="0" r="r" b="b"/>
                <a:pathLst>
                  <a:path w="100" h="554">
                    <a:moveTo>
                      <a:pt x="99" y="0"/>
                    </a:moveTo>
                    <a:lnTo>
                      <a:pt x="100" y="478"/>
                    </a:lnTo>
                    <a:lnTo>
                      <a:pt x="49" y="554"/>
                    </a:lnTo>
                    <a:lnTo>
                      <a:pt x="0" y="468"/>
                    </a:lnTo>
                    <a:lnTo>
                      <a:pt x="84" y="0"/>
                    </a:lnTo>
                    <a:lnTo>
                      <a:pt x="99"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2" name="Freeform 955">
                <a:extLst>
                  <a:ext uri="{FF2B5EF4-FFF2-40B4-BE49-F238E27FC236}">
                    <a16:creationId xmlns:a16="http://schemas.microsoft.com/office/drawing/2014/main" id="{0D5D7260-01A3-4157-8567-DF044C882FF8}"/>
                  </a:ext>
                </a:extLst>
              </p:cNvPr>
              <p:cNvSpPr>
                <a:spLocks/>
              </p:cNvSpPr>
              <p:nvPr/>
            </p:nvSpPr>
            <p:spPr bwMode="auto">
              <a:xfrm>
                <a:off x="14678026" y="4305301"/>
                <a:ext cx="115888" cy="77788"/>
              </a:xfrm>
              <a:custGeom>
                <a:avLst/>
                <a:gdLst>
                  <a:gd name="T0" fmla="*/ 0 w 73"/>
                  <a:gd name="T1" fmla="*/ 10 h 49"/>
                  <a:gd name="T2" fmla="*/ 2 w 73"/>
                  <a:gd name="T3" fmla="*/ 18 h 49"/>
                  <a:gd name="T4" fmla="*/ 7 w 73"/>
                  <a:gd name="T5" fmla="*/ 28 h 49"/>
                  <a:gd name="T6" fmla="*/ 15 w 73"/>
                  <a:gd name="T7" fmla="*/ 38 h 49"/>
                  <a:gd name="T8" fmla="*/ 24 w 73"/>
                  <a:gd name="T9" fmla="*/ 45 h 49"/>
                  <a:gd name="T10" fmla="*/ 35 w 73"/>
                  <a:gd name="T11" fmla="*/ 49 h 49"/>
                  <a:gd name="T12" fmla="*/ 47 w 73"/>
                  <a:gd name="T13" fmla="*/ 46 h 49"/>
                  <a:gd name="T14" fmla="*/ 57 w 73"/>
                  <a:gd name="T15" fmla="*/ 39 h 49"/>
                  <a:gd name="T16" fmla="*/ 65 w 73"/>
                  <a:gd name="T17" fmla="*/ 30 h 49"/>
                  <a:gd name="T18" fmla="*/ 70 w 73"/>
                  <a:gd name="T19" fmla="*/ 20 h 49"/>
                  <a:gd name="T20" fmla="*/ 73 w 73"/>
                  <a:gd name="T21" fmla="*/ 12 h 49"/>
                  <a:gd name="T22" fmla="*/ 70 w 73"/>
                  <a:gd name="T23" fmla="*/ 6 h 49"/>
                  <a:gd name="T24" fmla="*/ 62 w 73"/>
                  <a:gd name="T25" fmla="*/ 3 h 49"/>
                  <a:gd name="T26" fmla="*/ 51 w 73"/>
                  <a:gd name="T27" fmla="*/ 2 h 49"/>
                  <a:gd name="T28" fmla="*/ 36 w 73"/>
                  <a:gd name="T29" fmla="*/ 2 h 49"/>
                  <a:gd name="T30" fmla="*/ 26 w 73"/>
                  <a:gd name="T31" fmla="*/ 0 h 49"/>
                  <a:gd name="T32" fmla="*/ 15 w 73"/>
                  <a:gd name="T33" fmla="*/ 0 h 49"/>
                  <a:gd name="T34" fmla="*/ 8 w 73"/>
                  <a:gd name="T35" fmla="*/ 2 h 49"/>
                  <a:gd name="T36" fmla="*/ 3 w 73"/>
                  <a:gd name="T37" fmla="*/ 4 h 49"/>
                  <a:gd name="T38" fmla="*/ 0 w 73"/>
                  <a:gd name="T3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49">
                    <a:moveTo>
                      <a:pt x="0" y="10"/>
                    </a:moveTo>
                    <a:lnTo>
                      <a:pt x="2" y="18"/>
                    </a:lnTo>
                    <a:lnTo>
                      <a:pt x="7" y="28"/>
                    </a:lnTo>
                    <a:lnTo>
                      <a:pt x="15" y="38"/>
                    </a:lnTo>
                    <a:lnTo>
                      <a:pt x="24" y="45"/>
                    </a:lnTo>
                    <a:lnTo>
                      <a:pt x="35" y="49"/>
                    </a:lnTo>
                    <a:lnTo>
                      <a:pt x="47" y="46"/>
                    </a:lnTo>
                    <a:lnTo>
                      <a:pt x="57" y="39"/>
                    </a:lnTo>
                    <a:lnTo>
                      <a:pt x="65" y="30"/>
                    </a:lnTo>
                    <a:lnTo>
                      <a:pt x="70" y="20"/>
                    </a:lnTo>
                    <a:lnTo>
                      <a:pt x="73" y="12"/>
                    </a:lnTo>
                    <a:lnTo>
                      <a:pt x="70" y="6"/>
                    </a:lnTo>
                    <a:lnTo>
                      <a:pt x="62" y="3"/>
                    </a:lnTo>
                    <a:lnTo>
                      <a:pt x="51" y="2"/>
                    </a:lnTo>
                    <a:lnTo>
                      <a:pt x="36" y="2"/>
                    </a:lnTo>
                    <a:lnTo>
                      <a:pt x="26" y="0"/>
                    </a:lnTo>
                    <a:lnTo>
                      <a:pt x="15" y="0"/>
                    </a:lnTo>
                    <a:lnTo>
                      <a:pt x="8" y="2"/>
                    </a:lnTo>
                    <a:lnTo>
                      <a:pt x="3" y="4"/>
                    </a:lnTo>
                    <a:lnTo>
                      <a:pt x="0" y="10"/>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3" name="Freeform 956">
                <a:extLst>
                  <a:ext uri="{FF2B5EF4-FFF2-40B4-BE49-F238E27FC236}">
                    <a16:creationId xmlns:a16="http://schemas.microsoft.com/office/drawing/2014/main" id="{B247763A-23DB-4B16-9018-FD5AA652EDBC}"/>
                  </a:ext>
                </a:extLst>
              </p:cNvPr>
              <p:cNvSpPr>
                <a:spLocks/>
              </p:cNvSpPr>
              <p:nvPr/>
            </p:nvSpPr>
            <p:spPr bwMode="auto">
              <a:xfrm>
                <a:off x="14735176" y="4295776"/>
                <a:ext cx="138113" cy="101600"/>
              </a:xfrm>
              <a:custGeom>
                <a:avLst/>
                <a:gdLst>
                  <a:gd name="T0" fmla="*/ 87 w 87"/>
                  <a:gd name="T1" fmla="*/ 29 h 64"/>
                  <a:gd name="T2" fmla="*/ 50 w 87"/>
                  <a:gd name="T3" fmla="*/ 64 h 64"/>
                  <a:gd name="T4" fmla="*/ 0 w 87"/>
                  <a:gd name="T5" fmla="*/ 9 h 64"/>
                  <a:gd name="T6" fmla="*/ 58 w 87"/>
                  <a:gd name="T7" fmla="*/ 0 h 64"/>
                  <a:gd name="T8" fmla="*/ 87 w 87"/>
                  <a:gd name="T9" fmla="*/ 29 h 64"/>
                </a:gdLst>
                <a:ahLst/>
                <a:cxnLst>
                  <a:cxn ang="0">
                    <a:pos x="T0" y="T1"/>
                  </a:cxn>
                  <a:cxn ang="0">
                    <a:pos x="T2" y="T3"/>
                  </a:cxn>
                  <a:cxn ang="0">
                    <a:pos x="T4" y="T5"/>
                  </a:cxn>
                  <a:cxn ang="0">
                    <a:pos x="T6" y="T7"/>
                  </a:cxn>
                  <a:cxn ang="0">
                    <a:pos x="T8" y="T9"/>
                  </a:cxn>
                </a:cxnLst>
                <a:rect l="0" t="0" r="r" b="b"/>
                <a:pathLst>
                  <a:path w="87" h="64">
                    <a:moveTo>
                      <a:pt x="87" y="29"/>
                    </a:moveTo>
                    <a:lnTo>
                      <a:pt x="50" y="64"/>
                    </a:lnTo>
                    <a:lnTo>
                      <a:pt x="0" y="9"/>
                    </a:lnTo>
                    <a:lnTo>
                      <a:pt x="58" y="0"/>
                    </a:lnTo>
                    <a:lnTo>
                      <a:pt x="87"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4" name="Freeform 957">
                <a:extLst>
                  <a:ext uri="{FF2B5EF4-FFF2-40B4-BE49-F238E27FC236}">
                    <a16:creationId xmlns:a16="http://schemas.microsoft.com/office/drawing/2014/main" id="{F2B56C10-4C3C-44AD-9A81-3A7F5A02F120}"/>
                  </a:ext>
                </a:extLst>
              </p:cNvPr>
              <p:cNvSpPr>
                <a:spLocks/>
              </p:cNvSpPr>
              <p:nvPr/>
            </p:nvSpPr>
            <p:spPr bwMode="auto">
              <a:xfrm>
                <a:off x="14638338" y="4289426"/>
                <a:ext cx="96838" cy="101600"/>
              </a:xfrm>
              <a:custGeom>
                <a:avLst/>
                <a:gdLst>
                  <a:gd name="T0" fmla="*/ 61 w 61"/>
                  <a:gd name="T1" fmla="*/ 13 h 64"/>
                  <a:gd name="T2" fmla="*/ 17 w 61"/>
                  <a:gd name="T3" fmla="*/ 64 h 64"/>
                  <a:gd name="T4" fmla="*/ 0 w 61"/>
                  <a:gd name="T5" fmla="*/ 37 h 64"/>
                  <a:gd name="T6" fmla="*/ 37 w 61"/>
                  <a:gd name="T7" fmla="*/ 0 h 64"/>
                  <a:gd name="T8" fmla="*/ 61 w 61"/>
                  <a:gd name="T9" fmla="*/ 13 h 64"/>
                </a:gdLst>
                <a:ahLst/>
                <a:cxnLst>
                  <a:cxn ang="0">
                    <a:pos x="T0" y="T1"/>
                  </a:cxn>
                  <a:cxn ang="0">
                    <a:pos x="T2" y="T3"/>
                  </a:cxn>
                  <a:cxn ang="0">
                    <a:pos x="T4" y="T5"/>
                  </a:cxn>
                  <a:cxn ang="0">
                    <a:pos x="T6" y="T7"/>
                  </a:cxn>
                  <a:cxn ang="0">
                    <a:pos x="T8" y="T9"/>
                  </a:cxn>
                </a:cxnLst>
                <a:rect l="0" t="0" r="r" b="b"/>
                <a:pathLst>
                  <a:path w="61" h="64">
                    <a:moveTo>
                      <a:pt x="61" y="13"/>
                    </a:moveTo>
                    <a:lnTo>
                      <a:pt x="17" y="64"/>
                    </a:lnTo>
                    <a:lnTo>
                      <a:pt x="0" y="37"/>
                    </a:lnTo>
                    <a:lnTo>
                      <a:pt x="37" y="0"/>
                    </a:lnTo>
                    <a:lnTo>
                      <a:pt x="61" y="13"/>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5" name="Freeform 958">
                <a:extLst>
                  <a:ext uri="{FF2B5EF4-FFF2-40B4-BE49-F238E27FC236}">
                    <a16:creationId xmlns:a16="http://schemas.microsoft.com/office/drawing/2014/main" id="{2C992E9E-BDAF-4B90-875A-B25CD6640A69}"/>
                  </a:ext>
                </a:extLst>
              </p:cNvPr>
              <p:cNvSpPr>
                <a:spLocks/>
              </p:cNvSpPr>
              <p:nvPr/>
            </p:nvSpPr>
            <p:spPr bwMode="auto">
              <a:xfrm>
                <a:off x="14495463" y="4598988"/>
                <a:ext cx="106363" cy="47625"/>
              </a:xfrm>
              <a:custGeom>
                <a:avLst/>
                <a:gdLst>
                  <a:gd name="T0" fmla="*/ 0 w 67"/>
                  <a:gd name="T1" fmla="*/ 0 h 30"/>
                  <a:gd name="T2" fmla="*/ 67 w 67"/>
                  <a:gd name="T3" fmla="*/ 3 h 30"/>
                  <a:gd name="T4" fmla="*/ 66 w 67"/>
                  <a:gd name="T5" fmla="*/ 30 h 30"/>
                  <a:gd name="T6" fmla="*/ 0 w 67"/>
                  <a:gd name="T7" fmla="*/ 27 h 30"/>
                  <a:gd name="T8" fmla="*/ 0 w 67"/>
                  <a:gd name="T9" fmla="*/ 0 h 30"/>
                </a:gdLst>
                <a:ahLst/>
                <a:cxnLst>
                  <a:cxn ang="0">
                    <a:pos x="T0" y="T1"/>
                  </a:cxn>
                  <a:cxn ang="0">
                    <a:pos x="T2" y="T3"/>
                  </a:cxn>
                  <a:cxn ang="0">
                    <a:pos x="T4" y="T5"/>
                  </a:cxn>
                  <a:cxn ang="0">
                    <a:pos x="T6" y="T7"/>
                  </a:cxn>
                  <a:cxn ang="0">
                    <a:pos x="T8" y="T9"/>
                  </a:cxn>
                </a:cxnLst>
                <a:rect l="0" t="0" r="r" b="b"/>
                <a:pathLst>
                  <a:path w="67" h="30">
                    <a:moveTo>
                      <a:pt x="0" y="0"/>
                    </a:moveTo>
                    <a:lnTo>
                      <a:pt x="67" y="3"/>
                    </a:lnTo>
                    <a:lnTo>
                      <a:pt x="66" y="30"/>
                    </a:lnTo>
                    <a:lnTo>
                      <a:pt x="0" y="27"/>
                    </a:lnTo>
                    <a:lnTo>
                      <a:pt x="0" y="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6" name="Freeform 959">
                <a:extLst>
                  <a:ext uri="{FF2B5EF4-FFF2-40B4-BE49-F238E27FC236}">
                    <a16:creationId xmlns:a16="http://schemas.microsoft.com/office/drawing/2014/main" id="{C2EAF051-194F-4BA7-BC27-E589B691A6B4}"/>
                  </a:ext>
                </a:extLst>
              </p:cNvPr>
              <p:cNvSpPr>
                <a:spLocks/>
              </p:cNvSpPr>
              <p:nvPr/>
            </p:nvSpPr>
            <p:spPr bwMode="auto">
              <a:xfrm>
                <a:off x="14658976" y="4324351"/>
                <a:ext cx="423863" cy="1008063"/>
              </a:xfrm>
              <a:custGeom>
                <a:avLst/>
                <a:gdLst>
                  <a:gd name="T0" fmla="*/ 145 w 267"/>
                  <a:gd name="T1" fmla="*/ 0 h 635"/>
                  <a:gd name="T2" fmla="*/ 267 w 267"/>
                  <a:gd name="T3" fmla="*/ 49 h 635"/>
                  <a:gd name="T4" fmla="*/ 237 w 267"/>
                  <a:gd name="T5" fmla="*/ 635 h 635"/>
                  <a:gd name="T6" fmla="*/ 0 w 267"/>
                  <a:gd name="T7" fmla="*/ 627 h 635"/>
                  <a:gd name="T8" fmla="*/ 15 w 267"/>
                  <a:gd name="T9" fmla="*/ 351 h 635"/>
                  <a:gd name="T10" fmla="*/ 145 w 267"/>
                  <a:gd name="T11" fmla="*/ 0 h 635"/>
                </a:gdLst>
                <a:ahLst/>
                <a:cxnLst>
                  <a:cxn ang="0">
                    <a:pos x="T0" y="T1"/>
                  </a:cxn>
                  <a:cxn ang="0">
                    <a:pos x="T2" y="T3"/>
                  </a:cxn>
                  <a:cxn ang="0">
                    <a:pos x="T4" y="T5"/>
                  </a:cxn>
                  <a:cxn ang="0">
                    <a:pos x="T6" y="T7"/>
                  </a:cxn>
                  <a:cxn ang="0">
                    <a:pos x="T8" y="T9"/>
                  </a:cxn>
                  <a:cxn ang="0">
                    <a:pos x="T10" y="T11"/>
                  </a:cxn>
                </a:cxnLst>
                <a:rect l="0" t="0" r="r" b="b"/>
                <a:pathLst>
                  <a:path w="267" h="635">
                    <a:moveTo>
                      <a:pt x="145" y="0"/>
                    </a:moveTo>
                    <a:lnTo>
                      <a:pt x="267" y="49"/>
                    </a:lnTo>
                    <a:lnTo>
                      <a:pt x="237" y="635"/>
                    </a:lnTo>
                    <a:lnTo>
                      <a:pt x="0" y="627"/>
                    </a:lnTo>
                    <a:lnTo>
                      <a:pt x="15" y="351"/>
                    </a:lnTo>
                    <a:lnTo>
                      <a:pt x="145"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7" name="Freeform 960">
                <a:extLst>
                  <a:ext uri="{FF2B5EF4-FFF2-40B4-BE49-F238E27FC236}">
                    <a16:creationId xmlns:a16="http://schemas.microsoft.com/office/drawing/2014/main" id="{F66F8F07-6F06-4703-9607-D370C8974A95}"/>
                  </a:ext>
                </a:extLst>
              </p:cNvPr>
              <p:cNvSpPr>
                <a:spLocks/>
              </p:cNvSpPr>
              <p:nvPr/>
            </p:nvSpPr>
            <p:spPr bwMode="auto">
              <a:xfrm>
                <a:off x="14690726" y="4298951"/>
                <a:ext cx="254000" cy="563563"/>
              </a:xfrm>
              <a:custGeom>
                <a:avLst/>
                <a:gdLst>
                  <a:gd name="T0" fmla="*/ 117 w 160"/>
                  <a:gd name="T1" fmla="*/ 0 h 355"/>
                  <a:gd name="T2" fmla="*/ 160 w 160"/>
                  <a:gd name="T3" fmla="*/ 22 h 355"/>
                  <a:gd name="T4" fmla="*/ 144 w 160"/>
                  <a:gd name="T5" fmla="*/ 148 h 355"/>
                  <a:gd name="T6" fmla="*/ 90 w 160"/>
                  <a:gd name="T7" fmla="*/ 140 h 355"/>
                  <a:gd name="T8" fmla="*/ 121 w 160"/>
                  <a:gd name="T9" fmla="*/ 182 h 355"/>
                  <a:gd name="T10" fmla="*/ 2 w 160"/>
                  <a:gd name="T11" fmla="*/ 355 h 355"/>
                  <a:gd name="T12" fmla="*/ 0 w 160"/>
                  <a:gd name="T13" fmla="*/ 343 h 355"/>
                  <a:gd name="T14" fmla="*/ 117 w 160"/>
                  <a:gd name="T15" fmla="*/ 0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55">
                    <a:moveTo>
                      <a:pt x="117" y="0"/>
                    </a:moveTo>
                    <a:lnTo>
                      <a:pt x="160" y="22"/>
                    </a:lnTo>
                    <a:lnTo>
                      <a:pt x="144" y="148"/>
                    </a:lnTo>
                    <a:lnTo>
                      <a:pt x="90" y="140"/>
                    </a:lnTo>
                    <a:lnTo>
                      <a:pt x="121" y="182"/>
                    </a:lnTo>
                    <a:lnTo>
                      <a:pt x="2" y="355"/>
                    </a:lnTo>
                    <a:lnTo>
                      <a:pt x="0" y="343"/>
                    </a:lnTo>
                    <a:lnTo>
                      <a:pt x="117"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8" name="Freeform 961">
                <a:extLst>
                  <a:ext uri="{FF2B5EF4-FFF2-40B4-BE49-F238E27FC236}">
                    <a16:creationId xmlns:a16="http://schemas.microsoft.com/office/drawing/2014/main" id="{E799974C-D696-431F-9444-3B44F668FE8F}"/>
                  </a:ext>
                </a:extLst>
              </p:cNvPr>
              <p:cNvSpPr>
                <a:spLocks/>
              </p:cNvSpPr>
              <p:nvPr/>
            </p:nvSpPr>
            <p:spPr bwMode="auto">
              <a:xfrm>
                <a:off x="14784388" y="5113338"/>
                <a:ext cx="150813" cy="49213"/>
              </a:xfrm>
              <a:custGeom>
                <a:avLst/>
                <a:gdLst>
                  <a:gd name="T0" fmla="*/ 0 w 95"/>
                  <a:gd name="T1" fmla="*/ 28 h 31"/>
                  <a:gd name="T2" fmla="*/ 94 w 95"/>
                  <a:gd name="T3" fmla="*/ 31 h 31"/>
                  <a:gd name="T4" fmla="*/ 95 w 95"/>
                  <a:gd name="T5" fmla="*/ 3 h 31"/>
                  <a:gd name="T6" fmla="*/ 2 w 95"/>
                  <a:gd name="T7" fmla="*/ 0 h 31"/>
                  <a:gd name="T8" fmla="*/ 0 w 95"/>
                  <a:gd name="T9" fmla="*/ 28 h 31"/>
                </a:gdLst>
                <a:ahLst/>
                <a:cxnLst>
                  <a:cxn ang="0">
                    <a:pos x="T0" y="T1"/>
                  </a:cxn>
                  <a:cxn ang="0">
                    <a:pos x="T2" y="T3"/>
                  </a:cxn>
                  <a:cxn ang="0">
                    <a:pos x="T4" y="T5"/>
                  </a:cxn>
                  <a:cxn ang="0">
                    <a:pos x="T6" y="T7"/>
                  </a:cxn>
                  <a:cxn ang="0">
                    <a:pos x="T8" y="T9"/>
                  </a:cxn>
                </a:cxnLst>
                <a:rect l="0" t="0" r="r" b="b"/>
                <a:pathLst>
                  <a:path w="95" h="31">
                    <a:moveTo>
                      <a:pt x="0" y="28"/>
                    </a:moveTo>
                    <a:lnTo>
                      <a:pt x="94" y="31"/>
                    </a:lnTo>
                    <a:lnTo>
                      <a:pt x="95" y="3"/>
                    </a:lnTo>
                    <a:lnTo>
                      <a:pt x="2" y="0"/>
                    </a:lnTo>
                    <a:lnTo>
                      <a:pt x="0" y="28"/>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69" name="Freeform 962">
                <a:extLst>
                  <a:ext uri="{FF2B5EF4-FFF2-40B4-BE49-F238E27FC236}">
                    <a16:creationId xmlns:a16="http://schemas.microsoft.com/office/drawing/2014/main" id="{72894361-4127-410A-AFCF-CDC2D565DA81}"/>
                  </a:ext>
                </a:extLst>
              </p:cNvPr>
              <p:cNvSpPr>
                <a:spLocks/>
              </p:cNvSpPr>
              <p:nvPr/>
            </p:nvSpPr>
            <p:spPr bwMode="auto">
              <a:xfrm>
                <a:off x="14451013" y="4333876"/>
                <a:ext cx="252413" cy="995363"/>
              </a:xfrm>
              <a:custGeom>
                <a:avLst/>
                <a:gdLst>
                  <a:gd name="T0" fmla="*/ 102 w 159"/>
                  <a:gd name="T1" fmla="*/ 0 h 627"/>
                  <a:gd name="T2" fmla="*/ 159 w 159"/>
                  <a:gd name="T3" fmla="*/ 389 h 627"/>
                  <a:gd name="T4" fmla="*/ 150 w 159"/>
                  <a:gd name="T5" fmla="*/ 627 h 627"/>
                  <a:gd name="T6" fmla="*/ 0 w 159"/>
                  <a:gd name="T7" fmla="*/ 615 h 627"/>
                  <a:gd name="T8" fmla="*/ 3 w 159"/>
                  <a:gd name="T9" fmla="*/ 31 h 627"/>
                  <a:gd name="T10" fmla="*/ 102 w 159"/>
                  <a:gd name="T11" fmla="*/ 0 h 627"/>
                </a:gdLst>
                <a:ahLst/>
                <a:cxnLst>
                  <a:cxn ang="0">
                    <a:pos x="T0" y="T1"/>
                  </a:cxn>
                  <a:cxn ang="0">
                    <a:pos x="T2" y="T3"/>
                  </a:cxn>
                  <a:cxn ang="0">
                    <a:pos x="T4" y="T5"/>
                  </a:cxn>
                  <a:cxn ang="0">
                    <a:pos x="T6" y="T7"/>
                  </a:cxn>
                  <a:cxn ang="0">
                    <a:pos x="T8" y="T9"/>
                  </a:cxn>
                  <a:cxn ang="0">
                    <a:pos x="T10" y="T11"/>
                  </a:cxn>
                </a:cxnLst>
                <a:rect l="0" t="0" r="r" b="b"/>
                <a:pathLst>
                  <a:path w="159" h="627">
                    <a:moveTo>
                      <a:pt x="102" y="0"/>
                    </a:moveTo>
                    <a:lnTo>
                      <a:pt x="159" y="389"/>
                    </a:lnTo>
                    <a:lnTo>
                      <a:pt x="150" y="627"/>
                    </a:lnTo>
                    <a:lnTo>
                      <a:pt x="0" y="615"/>
                    </a:lnTo>
                    <a:lnTo>
                      <a:pt x="3" y="31"/>
                    </a:lnTo>
                    <a:lnTo>
                      <a:pt x="102"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0" name="Freeform 963">
                <a:extLst>
                  <a:ext uri="{FF2B5EF4-FFF2-40B4-BE49-F238E27FC236}">
                    <a16:creationId xmlns:a16="http://schemas.microsoft.com/office/drawing/2014/main" id="{815D286B-544A-45E4-9187-01FFB7B70572}"/>
                  </a:ext>
                </a:extLst>
              </p:cNvPr>
              <p:cNvSpPr>
                <a:spLocks/>
              </p:cNvSpPr>
              <p:nvPr/>
            </p:nvSpPr>
            <p:spPr bwMode="auto">
              <a:xfrm>
                <a:off x="14549438" y="4316413"/>
                <a:ext cx="153988" cy="635000"/>
              </a:xfrm>
              <a:custGeom>
                <a:avLst/>
                <a:gdLst>
                  <a:gd name="T0" fmla="*/ 97 w 97"/>
                  <a:gd name="T1" fmla="*/ 400 h 400"/>
                  <a:gd name="T2" fmla="*/ 53 w 97"/>
                  <a:gd name="T3" fmla="*/ 0 h 400"/>
                  <a:gd name="T4" fmla="*/ 20 w 97"/>
                  <a:gd name="T5" fmla="*/ 17 h 400"/>
                  <a:gd name="T6" fmla="*/ 0 w 97"/>
                  <a:gd name="T7" fmla="*/ 134 h 400"/>
                  <a:gd name="T8" fmla="*/ 53 w 97"/>
                  <a:gd name="T9" fmla="*/ 126 h 400"/>
                  <a:gd name="T10" fmla="*/ 6 w 97"/>
                  <a:gd name="T11" fmla="*/ 163 h 400"/>
                  <a:gd name="T12" fmla="*/ 97 w 97"/>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97" y="400"/>
                    </a:moveTo>
                    <a:lnTo>
                      <a:pt x="53" y="0"/>
                    </a:lnTo>
                    <a:lnTo>
                      <a:pt x="20" y="17"/>
                    </a:lnTo>
                    <a:lnTo>
                      <a:pt x="0" y="134"/>
                    </a:lnTo>
                    <a:lnTo>
                      <a:pt x="53" y="126"/>
                    </a:lnTo>
                    <a:lnTo>
                      <a:pt x="6" y="163"/>
                    </a:lnTo>
                    <a:lnTo>
                      <a:pt x="97" y="40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1" name="Freeform 964">
                <a:extLst>
                  <a:ext uri="{FF2B5EF4-FFF2-40B4-BE49-F238E27FC236}">
                    <a16:creationId xmlns:a16="http://schemas.microsoft.com/office/drawing/2014/main" id="{F6692117-4582-4B93-8103-867BE3623D30}"/>
                  </a:ext>
                </a:extLst>
              </p:cNvPr>
              <p:cNvSpPr>
                <a:spLocks/>
              </p:cNvSpPr>
              <p:nvPr/>
            </p:nvSpPr>
            <p:spPr bwMode="auto">
              <a:xfrm>
                <a:off x="14630401" y="4973638"/>
                <a:ext cx="34925" cy="34925"/>
              </a:xfrm>
              <a:custGeom>
                <a:avLst/>
                <a:gdLst>
                  <a:gd name="T0" fmla="*/ 0 w 22"/>
                  <a:gd name="T1" fmla="*/ 10 h 22"/>
                  <a:gd name="T2" fmla="*/ 0 w 22"/>
                  <a:gd name="T3" fmla="*/ 14 h 22"/>
                  <a:gd name="T4" fmla="*/ 2 w 22"/>
                  <a:gd name="T5" fmla="*/ 18 h 22"/>
                  <a:gd name="T6" fmla="*/ 6 w 22"/>
                  <a:gd name="T7" fmla="*/ 21 h 22"/>
                  <a:gd name="T8" fmla="*/ 10 w 22"/>
                  <a:gd name="T9" fmla="*/ 22 h 22"/>
                  <a:gd name="T10" fmla="*/ 14 w 22"/>
                  <a:gd name="T11" fmla="*/ 21 h 22"/>
                  <a:gd name="T12" fmla="*/ 18 w 22"/>
                  <a:gd name="T13" fmla="*/ 18 h 22"/>
                  <a:gd name="T14" fmla="*/ 21 w 22"/>
                  <a:gd name="T15" fmla="*/ 16 h 22"/>
                  <a:gd name="T16" fmla="*/ 22 w 22"/>
                  <a:gd name="T17" fmla="*/ 10 h 22"/>
                  <a:gd name="T18" fmla="*/ 21 w 22"/>
                  <a:gd name="T19" fmla="*/ 6 h 22"/>
                  <a:gd name="T20" fmla="*/ 20 w 22"/>
                  <a:gd name="T21" fmla="*/ 2 h 22"/>
                  <a:gd name="T22" fmla="*/ 16 w 22"/>
                  <a:gd name="T23" fmla="*/ 0 h 22"/>
                  <a:gd name="T24" fmla="*/ 12 w 22"/>
                  <a:gd name="T25" fmla="*/ 0 h 22"/>
                  <a:gd name="T26" fmla="*/ 6 w 22"/>
                  <a:gd name="T27" fmla="*/ 0 h 22"/>
                  <a:gd name="T28" fmla="*/ 4 w 22"/>
                  <a:gd name="T29" fmla="*/ 2 h 22"/>
                  <a:gd name="T30" fmla="*/ 1 w 22"/>
                  <a:gd name="T31" fmla="*/ 5 h 22"/>
                  <a:gd name="T32" fmla="*/ 0 w 22"/>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0" y="10"/>
                    </a:moveTo>
                    <a:lnTo>
                      <a:pt x="0" y="14"/>
                    </a:lnTo>
                    <a:lnTo>
                      <a:pt x="2" y="18"/>
                    </a:lnTo>
                    <a:lnTo>
                      <a:pt x="6" y="21"/>
                    </a:lnTo>
                    <a:lnTo>
                      <a:pt x="10" y="22"/>
                    </a:lnTo>
                    <a:lnTo>
                      <a:pt x="14" y="21"/>
                    </a:lnTo>
                    <a:lnTo>
                      <a:pt x="18" y="18"/>
                    </a:lnTo>
                    <a:lnTo>
                      <a:pt x="21" y="16"/>
                    </a:lnTo>
                    <a:lnTo>
                      <a:pt x="22" y="10"/>
                    </a:lnTo>
                    <a:lnTo>
                      <a:pt x="21" y="6"/>
                    </a:lnTo>
                    <a:lnTo>
                      <a:pt x="20" y="2"/>
                    </a:lnTo>
                    <a:lnTo>
                      <a:pt x="16" y="0"/>
                    </a:lnTo>
                    <a:lnTo>
                      <a:pt x="12" y="0"/>
                    </a:lnTo>
                    <a:lnTo>
                      <a:pt x="6" y="0"/>
                    </a:lnTo>
                    <a:lnTo>
                      <a:pt x="4" y="2"/>
                    </a:lnTo>
                    <a:lnTo>
                      <a:pt x="1" y="5"/>
                    </a:lnTo>
                    <a:lnTo>
                      <a:pt x="0" y="1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2" name="Freeform 965">
                <a:extLst>
                  <a:ext uri="{FF2B5EF4-FFF2-40B4-BE49-F238E27FC236}">
                    <a16:creationId xmlns:a16="http://schemas.microsoft.com/office/drawing/2014/main" id="{E12183E7-0A43-492D-96BD-5CC4E00433EB}"/>
                  </a:ext>
                </a:extLst>
              </p:cNvPr>
              <p:cNvSpPr>
                <a:spLocks/>
              </p:cNvSpPr>
              <p:nvPr/>
            </p:nvSpPr>
            <p:spPr bwMode="auto">
              <a:xfrm>
                <a:off x="14625638" y="5070476"/>
                <a:ext cx="36513" cy="36513"/>
              </a:xfrm>
              <a:custGeom>
                <a:avLst/>
                <a:gdLst>
                  <a:gd name="T0" fmla="*/ 0 w 23"/>
                  <a:gd name="T1" fmla="*/ 11 h 23"/>
                  <a:gd name="T2" fmla="*/ 1 w 23"/>
                  <a:gd name="T3" fmla="*/ 16 h 23"/>
                  <a:gd name="T4" fmla="*/ 3 w 23"/>
                  <a:gd name="T5" fmla="*/ 19 h 23"/>
                  <a:gd name="T6" fmla="*/ 7 w 23"/>
                  <a:gd name="T7" fmla="*/ 22 h 23"/>
                  <a:gd name="T8" fmla="*/ 11 w 23"/>
                  <a:gd name="T9" fmla="*/ 23 h 23"/>
                  <a:gd name="T10" fmla="*/ 16 w 23"/>
                  <a:gd name="T11" fmla="*/ 22 h 23"/>
                  <a:gd name="T12" fmla="*/ 19 w 23"/>
                  <a:gd name="T13" fmla="*/ 20 h 23"/>
                  <a:gd name="T14" fmla="*/ 21 w 23"/>
                  <a:gd name="T15" fmla="*/ 16 h 23"/>
                  <a:gd name="T16" fmla="*/ 23 w 23"/>
                  <a:gd name="T17" fmla="*/ 12 h 23"/>
                  <a:gd name="T18" fmla="*/ 23 w 23"/>
                  <a:gd name="T19" fmla="*/ 8 h 23"/>
                  <a:gd name="T20" fmla="*/ 20 w 23"/>
                  <a:gd name="T21" fmla="*/ 4 h 23"/>
                  <a:gd name="T22" fmla="*/ 16 w 23"/>
                  <a:gd name="T23" fmla="*/ 2 h 23"/>
                  <a:gd name="T24" fmla="*/ 12 w 23"/>
                  <a:gd name="T25" fmla="*/ 0 h 23"/>
                  <a:gd name="T26" fmla="*/ 8 w 23"/>
                  <a:gd name="T27" fmla="*/ 2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3" y="19"/>
                    </a:lnTo>
                    <a:lnTo>
                      <a:pt x="7" y="22"/>
                    </a:lnTo>
                    <a:lnTo>
                      <a:pt x="11" y="23"/>
                    </a:lnTo>
                    <a:lnTo>
                      <a:pt x="16" y="22"/>
                    </a:lnTo>
                    <a:lnTo>
                      <a:pt x="19" y="20"/>
                    </a:lnTo>
                    <a:lnTo>
                      <a:pt x="21" y="16"/>
                    </a:lnTo>
                    <a:lnTo>
                      <a:pt x="23" y="12"/>
                    </a:lnTo>
                    <a:lnTo>
                      <a:pt x="23" y="8"/>
                    </a:lnTo>
                    <a:lnTo>
                      <a:pt x="20" y="4"/>
                    </a:lnTo>
                    <a:lnTo>
                      <a:pt x="16" y="2"/>
                    </a:lnTo>
                    <a:lnTo>
                      <a:pt x="12" y="0"/>
                    </a:lnTo>
                    <a:lnTo>
                      <a:pt x="8" y="2"/>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3" name="Freeform 966">
                <a:extLst>
                  <a:ext uri="{FF2B5EF4-FFF2-40B4-BE49-F238E27FC236}">
                    <a16:creationId xmlns:a16="http://schemas.microsoft.com/office/drawing/2014/main" id="{52BAA622-AA6D-4AD5-88CF-6D7B4443E513}"/>
                  </a:ext>
                </a:extLst>
              </p:cNvPr>
              <p:cNvSpPr>
                <a:spLocks/>
              </p:cNvSpPr>
              <p:nvPr/>
            </p:nvSpPr>
            <p:spPr bwMode="auto">
              <a:xfrm>
                <a:off x="14620876" y="5164138"/>
                <a:ext cx="36513" cy="36513"/>
              </a:xfrm>
              <a:custGeom>
                <a:avLst/>
                <a:gdLst>
                  <a:gd name="T0" fmla="*/ 0 w 23"/>
                  <a:gd name="T1" fmla="*/ 12 h 23"/>
                  <a:gd name="T2" fmla="*/ 2 w 23"/>
                  <a:gd name="T3" fmla="*/ 16 h 23"/>
                  <a:gd name="T4" fmla="*/ 4 w 23"/>
                  <a:gd name="T5" fmla="*/ 20 h 23"/>
                  <a:gd name="T6" fmla="*/ 7 w 23"/>
                  <a:gd name="T7" fmla="*/ 23 h 23"/>
                  <a:gd name="T8" fmla="*/ 12 w 23"/>
                  <a:gd name="T9" fmla="*/ 23 h 23"/>
                  <a:gd name="T10" fmla="*/ 16 w 23"/>
                  <a:gd name="T11" fmla="*/ 23 h 23"/>
                  <a:gd name="T12" fmla="*/ 20 w 23"/>
                  <a:gd name="T13" fmla="*/ 20 h 23"/>
                  <a:gd name="T14" fmla="*/ 23 w 23"/>
                  <a:gd name="T15" fmla="*/ 16 h 23"/>
                  <a:gd name="T16" fmla="*/ 23 w 23"/>
                  <a:gd name="T17" fmla="*/ 12 h 23"/>
                  <a:gd name="T18" fmla="*/ 23 w 23"/>
                  <a:gd name="T19" fmla="*/ 8 h 23"/>
                  <a:gd name="T20" fmla="*/ 20 w 23"/>
                  <a:gd name="T21" fmla="*/ 4 h 23"/>
                  <a:gd name="T22" fmla="*/ 18 w 23"/>
                  <a:gd name="T23" fmla="*/ 1 h 23"/>
                  <a:gd name="T24" fmla="*/ 12 w 23"/>
                  <a:gd name="T25" fmla="*/ 0 h 23"/>
                  <a:gd name="T26" fmla="*/ 8 w 23"/>
                  <a:gd name="T27" fmla="*/ 1 h 23"/>
                  <a:gd name="T28" fmla="*/ 4 w 23"/>
                  <a:gd name="T29" fmla="*/ 4 h 23"/>
                  <a:gd name="T30" fmla="*/ 2 w 23"/>
                  <a:gd name="T31" fmla="*/ 7 h 23"/>
                  <a:gd name="T32" fmla="*/ 0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2"/>
                    </a:moveTo>
                    <a:lnTo>
                      <a:pt x="2" y="16"/>
                    </a:lnTo>
                    <a:lnTo>
                      <a:pt x="4" y="20"/>
                    </a:lnTo>
                    <a:lnTo>
                      <a:pt x="7" y="23"/>
                    </a:lnTo>
                    <a:lnTo>
                      <a:pt x="12" y="23"/>
                    </a:lnTo>
                    <a:lnTo>
                      <a:pt x="16" y="23"/>
                    </a:lnTo>
                    <a:lnTo>
                      <a:pt x="20" y="20"/>
                    </a:lnTo>
                    <a:lnTo>
                      <a:pt x="23" y="16"/>
                    </a:lnTo>
                    <a:lnTo>
                      <a:pt x="23" y="12"/>
                    </a:lnTo>
                    <a:lnTo>
                      <a:pt x="23" y="8"/>
                    </a:lnTo>
                    <a:lnTo>
                      <a:pt x="20" y="4"/>
                    </a:lnTo>
                    <a:lnTo>
                      <a:pt x="18" y="1"/>
                    </a:lnTo>
                    <a:lnTo>
                      <a:pt x="12" y="0"/>
                    </a:lnTo>
                    <a:lnTo>
                      <a:pt x="8" y="1"/>
                    </a:lnTo>
                    <a:lnTo>
                      <a:pt x="4" y="4"/>
                    </a:lnTo>
                    <a:lnTo>
                      <a:pt x="2" y="7"/>
                    </a:lnTo>
                    <a:lnTo>
                      <a:pt x="0"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4" name="Freeform 967">
                <a:extLst>
                  <a:ext uri="{FF2B5EF4-FFF2-40B4-BE49-F238E27FC236}">
                    <a16:creationId xmlns:a16="http://schemas.microsoft.com/office/drawing/2014/main" id="{C917994A-B8B9-4B43-87D7-2C045FD420CF}"/>
                  </a:ext>
                </a:extLst>
              </p:cNvPr>
              <p:cNvSpPr>
                <a:spLocks/>
              </p:cNvSpPr>
              <p:nvPr/>
            </p:nvSpPr>
            <p:spPr bwMode="auto">
              <a:xfrm>
                <a:off x="14452601" y="5100638"/>
                <a:ext cx="104775" cy="49213"/>
              </a:xfrm>
              <a:custGeom>
                <a:avLst/>
                <a:gdLst>
                  <a:gd name="T0" fmla="*/ 2 w 66"/>
                  <a:gd name="T1" fmla="*/ 0 h 31"/>
                  <a:gd name="T2" fmla="*/ 66 w 66"/>
                  <a:gd name="T3" fmla="*/ 1 h 31"/>
                  <a:gd name="T4" fmla="*/ 65 w 66"/>
                  <a:gd name="T5" fmla="*/ 31 h 31"/>
                  <a:gd name="T6" fmla="*/ 0 w 66"/>
                  <a:gd name="T7" fmla="*/ 28 h 31"/>
                  <a:gd name="T8" fmla="*/ 2 w 66"/>
                  <a:gd name="T9" fmla="*/ 0 h 31"/>
                </a:gdLst>
                <a:ahLst/>
                <a:cxnLst>
                  <a:cxn ang="0">
                    <a:pos x="T0" y="T1"/>
                  </a:cxn>
                  <a:cxn ang="0">
                    <a:pos x="T2" y="T3"/>
                  </a:cxn>
                  <a:cxn ang="0">
                    <a:pos x="T4" y="T5"/>
                  </a:cxn>
                  <a:cxn ang="0">
                    <a:pos x="T6" y="T7"/>
                  </a:cxn>
                  <a:cxn ang="0">
                    <a:pos x="T8" y="T9"/>
                  </a:cxn>
                </a:cxnLst>
                <a:rect l="0" t="0" r="r" b="b"/>
                <a:pathLst>
                  <a:path w="66" h="31">
                    <a:moveTo>
                      <a:pt x="2" y="0"/>
                    </a:moveTo>
                    <a:lnTo>
                      <a:pt x="66" y="1"/>
                    </a:lnTo>
                    <a:lnTo>
                      <a:pt x="65" y="31"/>
                    </a:lnTo>
                    <a:lnTo>
                      <a:pt x="0" y="28"/>
                    </a:lnTo>
                    <a:lnTo>
                      <a:pt x="2"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5" name="Freeform 968">
                <a:extLst>
                  <a:ext uri="{FF2B5EF4-FFF2-40B4-BE49-F238E27FC236}">
                    <a16:creationId xmlns:a16="http://schemas.microsoft.com/office/drawing/2014/main" id="{20E70532-6777-41F7-97A2-101EB2DE6906}"/>
                  </a:ext>
                </a:extLst>
              </p:cNvPr>
              <p:cNvSpPr>
                <a:spLocks/>
              </p:cNvSpPr>
              <p:nvPr/>
            </p:nvSpPr>
            <p:spPr bwMode="auto">
              <a:xfrm>
                <a:off x="14443076" y="3840163"/>
                <a:ext cx="106363" cy="134938"/>
              </a:xfrm>
              <a:custGeom>
                <a:avLst/>
                <a:gdLst>
                  <a:gd name="T0" fmla="*/ 61 w 67"/>
                  <a:gd name="T1" fmla="*/ 24 h 85"/>
                  <a:gd name="T2" fmla="*/ 67 w 67"/>
                  <a:gd name="T3" fmla="*/ 42 h 85"/>
                  <a:gd name="T4" fmla="*/ 67 w 67"/>
                  <a:gd name="T5" fmla="*/ 58 h 85"/>
                  <a:gd name="T6" fmla="*/ 61 w 67"/>
                  <a:gd name="T7" fmla="*/ 71 h 85"/>
                  <a:gd name="T8" fmla="*/ 52 w 67"/>
                  <a:gd name="T9" fmla="*/ 81 h 85"/>
                  <a:gd name="T10" fmla="*/ 40 w 67"/>
                  <a:gd name="T11" fmla="*/ 85 h 85"/>
                  <a:gd name="T12" fmla="*/ 27 w 67"/>
                  <a:gd name="T13" fmla="*/ 82 h 85"/>
                  <a:gd name="T14" fmla="*/ 15 w 67"/>
                  <a:gd name="T15" fmla="*/ 74 h 85"/>
                  <a:gd name="T16" fmla="*/ 5 w 67"/>
                  <a:gd name="T17" fmla="*/ 61 h 85"/>
                  <a:gd name="T18" fmla="*/ 0 w 67"/>
                  <a:gd name="T19" fmla="*/ 44 h 85"/>
                  <a:gd name="T20" fmla="*/ 0 w 67"/>
                  <a:gd name="T21" fmla="*/ 28 h 85"/>
                  <a:gd name="T22" fmla="*/ 5 w 67"/>
                  <a:gd name="T23" fmla="*/ 15 h 85"/>
                  <a:gd name="T24" fmla="*/ 15 w 67"/>
                  <a:gd name="T25" fmla="*/ 4 h 85"/>
                  <a:gd name="T26" fmla="*/ 27 w 67"/>
                  <a:gd name="T27" fmla="*/ 0 h 85"/>
                  <a:gd name="T28" fmla="*/ 40 w 67"/>
                  <a:gd name="T29" fmla="*/ 3 h 85"/>
                  <a:gd name="T30" fmla="*/ 52 w 67"/>
                  <a:gd name="T31" fmla="*/ 11 h 85"/>
                  <a:gd name="T32" fmla="*/ 61 w 67"/>
                  <a:gd name="T3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5">
                    <a:moveTo>
                      <a:pt x="61" y="24"/>
                    </a:moveTo>
                    <a:lnTo>
                      <a:pt x="67" y="42"/>
                    </a:lnTo>
                    <a:lnTo>
                      <a:pt x="67" y="58"/>
                    </a:lnTo>
                    <a:lnTo>
                      <a:pt x="61" y="71"/>
                    </a:lnTo>
                    <a:lnTo>
                      <a:pt x="52" y="81"/>
                    </a:lnTo>
                    <a:lnTo>
                      <a:pt x="40" y="85"/>
                    </a:lnTo>
                    <a:lnTo>
                      <a:pt x="27" y="82"/>
                    </a:lnTo>
                    <a:lnTo>
                      <a:pt x="15" y="74"/>
                    </a:lnTo>
                    <a:lnTo>
                      <a:pt x="5" y="61"/>
                    </a:lnTo>
                    <a:lnTo>
                      <a:pt x="0" y="44"/>
                    </a:lnTo>
                    <a:lnTo>
                      <a:pt x="0" y="28"/>
                    </a:lnTo>
                    <a:lnTo>
                      <a:pt x="5" y="15"/>
                    </a:lnTo>
                    <a:lnTo>
                      <a:pt x="15" y="4"/>
                    </a:lnTo>
                    <a:lnTo>
                      <a:pt x="27" y="0"/>
                    </a:lnTo>
                    <a:lnTo>
                      <a:pt x="40" y="3"/>
                    </a:lnTo>
                    <a:lnTo>
                      <a:pt x="52" y="11"/>
                    </a:lnTo>
                    <a:lnTo>
                      <a:pt x="6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6" name="Freeform 969">
                <a:extLst>
                  <a:ext uri="{FF2B5EF4-FFF2-40B4-BE49-F238E27FC236}">
                    <a16:creationId xmlns:a16="http://schemas.microsoft.com/office/drawing/2014/main" id="{1B83F9AF-9981-4C05-89A8-3B3D0F050B6E}"/>
                  </a:ext>
                </a:extLst>
              </p:cNvPr>
              <p:cNvSpPr>
                <a:spLocks/>
              </p:cNvSpPr>
              <p:nvPr/>
            </p:nvSpPr>
            <p:spPr bwMode="auto">
              <a:xfrm>
                <a:off x="14468476" y="3875088"/>
                <a:ext cx="52388" cy="68263"/>
              </a:xfrm>
              <a:custGeom>
                <a:avLst/>
                <a:gdLst>
                  <a:gd name="T0" fmla="*/ 21 w 33"/>
                  <a:gd name="T1" fmla="*/ 41 h 43"/>
                  <a:gd name="T2" fmla="*/ 19 w 33"/>
                  <a:gd name="T3" fmla="*/ 32 h 43"/>
                  <a:gd name="T4" fmla="*/ 20 w 33"/>
                  <a:gd name="T5" fmla="*/ 22 h 43"/>
                  <a:gd name="T6" fmla="*/ 25 w 33"/>
                  <a:gd name="T7" fmla="*/ 17 h 43"/>
                  <a:gd name="T8" fmla="*/ 29 w 33"/>
                  <a:gd name="T9" fmla="*/ 16 h 43"/>
                  <a:gd name="T10" fmla="*/ 33 w 33"/>
                  <a:gd name="T11" fmla="*/ 16 h 43"/>
                  <a:gd name="T12" fmla="*/ 32 w 33"/>
                  <a:gd name="T13" fmla="*/ 12 h 43"/>
                  <a:gd name="T14" fmla="*/ 24 w 33"/>
                  <a:gd name="T15" fmla="*/ 2 h 43"/>
                  <a:gd name="T16" fmla="*/ 16 w 33"/>
                  <a:gd name="T17" fmla="*/ 0 h 43"/>
                  <a:gd name="T18" fmla="*/ 8 w 33"/>
                  <a:gd name="T19" fmla="*/ 1 h 43"/>
                  <a:gd name="T20" fmla="*/ 1 w 33"/>
                  <a:gd name="T21" fmla="*/ 9 h 43"/>
                  <a:gd name="T22" fmla="*/ 0 w 33"/>
                  <a:gd name="T23" fmla="*/ 18 h 43"/>
                  <a:gd name="T24" fmla="*/ 3 w 33"/>
                  <a:gd name="T25" fmla="*/ 30 h 43"/>
                  <a:gd name="T26" fmla="*/ 5 w 33"/>
                  <a:gd name="T27" fmla="*/ 35 h 43"/>
                  <a:gd name="T28" fmla="*/ 9 w 33"/>
                  <a:gd name="T29" fmla="*/ 39 h 43"/>
                  <a:gd name="T30" fmla="*/ 13 w 33"/>
                  <a:gd name="T31" fmla="*/ 41 h 43"/>
                  <a:gd name="T32" fmla="*/ 17 w 33"/>
                  <a:gd name="T33" fmla="*/ 43 h 43"/>
                  <a:gd name="T34" fmla="*/ 23 w 33"/>
                  <a:gd name="T35" fmla="*/ 43 h 43"/>
                  <a:gd name="T36" fmla="*/ 21 w 33"/>
                  <a:gd name="T3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1" y="41"/>
                    </a:moveTo>
                    <a:lnTo>
                      <a:pt x="19" y="32"/>
                    </a:lnTo>
                    <a:lnTo>
                      <a:pt x="20" y="22"/>
                    </a:lnTo>
                    <a:lnTo>
                      <a:pt x="25" y="17"/>
                    </a:lnTo>
                    <a:lnTo>
                      <a:pt x="29" y="16"/>
                    </a:lnTo>
                    <a:lnTo>
                      <a:pt x="33" y="16"/>
                    </a:lnTo>
                    <a:lnTo>
                      <a:pt x="32" y="12"/>
                    </a:lnTo>
                    <a:lnTo>
                      <a:pt x="24" y="2"/>
                    </a:lnTo>
                    <a:lnTo>
                      <a:pt x="16" y="0"/>
                    </a:lnTo>
                    <a:lnTo>
                      <a:pt x="8" y="1"/>
                    </a:lnTo>
                    <a:lnTo>
                      <a:pt x="1" y="9"/>
                    </a:lnTo>
                    <a:lnTo>
                      <a:pt x="0" y="18"/>
                    </a:lnTo>
                    <a:lnTo>
                      <a:pt x="3" y="30"/>
                    </a:lnTo>
                    <a:lnTo>
                      <a:pt x="5" y="35"/>
                    </a:lnTo>
                    <a:lnTo>
                      <a:pt x="9" y="39"/>
                    </a:lnTo>
                    <a:lnTo>
                      <a:pt x="13" y="41"/>
                    </a:lnTo>
                    <a:lnTo>
                      <a:pt x="17" y="43"/>
                    </a:lnTo>
                    <a:lnTo>
                      <a:pt x="23" y="43"/>
                    </a:lnTo>
                    <a:lnTo>
                      <a:pt x="21" y="41"/>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7" name="Freeform 970">
                <a:extLst>
                  <a:ext uri="{FF2B5EF4-FFF2-40B4-BE49-F238E27FC236}">
                    <a16:creationId xmlns:a16="http://schemas.microsoft.com/office/drawing/2014/main" id="{DF20646F-FBBF-46BC-A736-10571F627003}"/>
                  </a:ext>
                </a:extLst>
              </p:cNvPr>
              <p:cNvSpPr>
                <a:spLocks/>
              </p:cNvSpPr>
              <p:nvPr/>
            </p:nvSpPr>
            <p:spPr bwMode="auto">
              <a:xfrm>
                <a:off x="15001876" y="3863976"/>
                <a:ext cx="107950" cy="131763"/>
              </a:xfrm>
              <a:custGeom>
                <a:avLst/>
                <a:gdLst>
                  <a:gd name="T0" fmla="*/ 8 w 68"/>
                  <a:gd name="T1" fmla="*/ 21 h 83"/>
                  <a:gd name="T2" fmla="*/ 1 w 68"/>
                  <a:gd name="T3" fmla="*/ 37 h 83"/>
                  <a:gd name="T4" fmla="*/ 0 w 68"/>
                  <a:gd name="T5" fmla="*/ 54 h 83"/>
                  <a:gd name="T6" fmla="*/ 4 w 68"/>
                  <a:gd name="T7" fmla="*/ 67 h 83"/>
                  <a:gd name="T8" fmla="*/ 13 w 68"/>
                  <a:gd name="T9" fmla="*/ 78 h 83"/>
                  <a:gd name="T10" fmla="*/ 25 w 68"/>
                  <a:gd name="T11" fmla="*/ 83 h 83"/>
                  <a:gd name="T12" fmla="*/ 39 w 68"/>
                  <a:gd name="T13" fmla="*/ 82 h 83"/>
                  <a:gd name="T14" fmla="*/ 51 w 68"/>
                  <a:gd name="T15" fmla="*/ 74 h 83"/>
                  <a:gd name="T16" fmla="*/ 61 w 68"/>
                  <a:gd name="T17" fmla="*/ 62 h 83"/>
                  <a:gd name="T18" fmla="*/ 68 w 68"/>
                  <a:gd name="T19" fmla="*/ 46 h 83"/>
                  <a:gd name="T20" fmla="*/ 68 w 68"/>
                  <a:gd name="T21" fmla="*/ 29 h 83"/>
                  <a:gd name="T22" fmla="*/ 65 w 68"/>
                  <a:gd name="T23" fmla="*/ 15 h 83"/>
                  <a:gd name="T24" fmla="*/ 56 w 68"/>
                  <a:gd name="T25" fmla="*/ 5 h 83"/>
                  <a:gd name="T26" fmla="*/ 44 w 68"/>
                  <a:gd name="T27" fmla="*/ 0 h 83"/>
                  <a:gd name="T28" fmla="*/ 31 w 68"/>
                  <a:gd name="T29" fmla="*/ 1 h 83"/>
                  <a:gd name="T30" fmla="*/ 19 w 68"/>
                  <a:gd name="T31" fmla="*/ 9 h 83"/>
                  <a:gd name="T32" fmla="*/ 8 w 68"/>
                  <a:gd name="T33" fmla="*/ 2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8" y="21"/>
                    </a:moveTo>
                    <a:lnTo>
                      <a:pt x="1" y="37"/>
                    </a:lnTo>
                    <a:lnTo>
                      <a:pt x="0" y="54"/>
                    </a:lnTo>
                    <a:lnTo>
                      <a:pt x="4" y="67"/>
                    </a:lnTo>
                    <a:lnTo>
                      <a:pt x="13" y="78"/>
                    </a:lnTo>
                    <a:lnTo>
                      <a:pt x="25" y="83"/>
                    </a:lnTo>
                    <a:lnTo>
                      <a:pt x="39" y="82"/>
                    </a:lnTo>
                    <a:lnTo>
                      <a:pt x="51" y="74"/>
                    </a:lnTo>
                    <a:lnTo>
                      <a:pt x="61" y="62"/>
                    </a:lnTo>
                    <a:lnTo>
                      <a:pt x="68" y="46"/>
                    </a:lnTo>
                    <a:lnTo>
                      <a:pt x="68" y="29"/>
                    </a:lnTo>
                    <a:lnTo>
                      <a:pt x="65" y="15"/>
                    </a:lnTo>
                    <a:lnTo>
                      <a:pt x="56" y="5"/>
                    </a:lnTo>
                    <a:lnTo>
                      <a:pt x="44" y="0"/>
                    </a:lnTo>
                    <a:lnTo>
                      <a:pt x="31" y="1"/>
                    </a:lnTo>
                    <a:lnTo>
                      <a:pt x="19" y="9"/>
                    </a:lnTo>
                    <a:lnTo>
                      <a:pt x="8" y="2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8" name="Freeform 971">
                <a:extLst>
                  <a:ext uri="{FF2B5EF4-FFF2-40B4-BE49-F238E27FC236}">
                    <a16:creationId xmlns:a16="http://schemas.microsoft.com/office/drawing/2014/main" id="{6D5A94CB-FB68-4BE8-A469-3AC4134ECF6D}"/>
                  </a:ext>
                </a:extLst>
              </p:cNvPr>
              <p:cNvSpPr>
                <a:spLocks/>
              </p:cNvSpPr>
              <p:nvPr/>
            </p:nvSpPr>
            <p:spPr bwMode="auto">
              <a:xfrm>
                <a:off x="15033626" y="3895726"/>
                <a:ext cx="50800" cy="68263"/>
              </a:xfrm>
              <a:custGeom>
                <a:avLst/>
                <a:gdLst>
                  <a:gd name="T0" fmla="*/ 8 w 32"/>
                  <a:gd name="T1" fmla="*/ 42 h 43"/>
                  <a:gd name="T2" fmla="*/ 12 w 32"/>
                  <a:gd name="T3" fmla="*/ 32 h 43"/>
                  <a:gd name="T4" fmla="*/ 11 w 32"/>
                  <a:gd name="T5" fmla="*/ 23 h 43"/>
                  <a:gd name="T6" fmla="*/ 7 w 32"/>
                  <a:gd name="T7" fmla="*/ 17 h 43"/>
                  <a:gd name="T8" fmla="*/ 3 w 32"/>
                  <a:gd name="T9" fmla="*/ 15 h 43"/>
                  <a:gd name="T10" fmla="*/ 0 w 32"/>
                  <a:gd name="T11" fmla="*/ 15 h 43"/>
                  <a:gd name="T12" fmla="*/ 1 w 32"/>
                  <a:gd name="T13" fmla="*/ 11 h 43"/>
                  <a:gd name="T14" fmla="*/ 8 w 32"/>
                  <a:gd name="T15" fmla="*/ 3 h 43"/>
                  <a:gd name="T16" fmla="*/ 17 w 32"/>
                  <a:gd name="T17" fmla="*/ 0 h 43"/>
                  <a:gd name="T18" fmla="*/ 25 w 32"/>
                  <a:gd name="T19" fmla="*/ 3 h 43"/>
                  <a:gd name="T20" fmla="*/ 31 w 32"/>
                  <a:gd name="T21" fmla="*/ 11 h 43"/>
                  <a:gd name="T22" fmla="*/ 32 w 32"/>
                  <a:gd name="T23" fmla="*/ 20 h 43"/>
                  <a:gd name="T24" fmla="*/ 28 w 32"/>
                  <a:gd name="T25" fmla="*/ 32 h 43"/>
                  <a:gd name="T26" fmla="*/ 25 w 32"/>
                  <a:gd name="T27" fmla="*/ 36 h 43"/>
                  <a:gd name="T28" fmla="*/ 21 w 32"/>
                  <a:gd name="T29" fmla="*/ 40 h 43"/>
                  <a:gd name="T30" fmla="*/ 16 w 32"/>
                  <a:gd name="T31" fmla="*/ 42 h 43"/>
                  <a:gd name="T32" fmla="*/ 12 w 32"/>
                  <a:gd name="T33" fmla="*/ 43 h 43"/>
                  <a:gd name="T34" fmla="*/ 8 w 32"/>
                  <a:gd name="T35" fmla="*/ 43 h 43"/>
                  <a:gd name="T36" fmla="*/ 8 w 32"/>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3">
                    <a:moveTo>
                      <a:pt x="8" y="42"/>
                    </a:moveTo>
                    <a:lnTo>
                      <a:pt x="12" y="32"/>
                    </a:lnTo>
                    <a:lnTo>
                      <a:pt x="11" y="23"/>
                    </a:lnTo>
                    <a:lnTo>
                      <a:pt x="7" y="17"/>
                    </a:lnTo>
                    <a:lnTo>
                      <a:pt x="3" y="15"/>
                    </a:lnTo>
                    <a:lnTo>
                      <a:pt x="0" y="15"/>
                    </a:lnTo>
                    <a:lnTo>
                      <a:pt x="1" y="11"/>
                    </a:lnTo>
                    <a:lnTo>
                      <a:pt x="8" y="3"/>
                    </a:lnTo>
                    <a:lnTo>
                      <a:pt x="17" y="0"/>
                    </a:lnTo>
                    <a:lnTo>
                      <a:pt x="25" y="3"/>
                    </a:lnTo>
                    <a:lnTo>
                      <a:pt x="31" y="11"/>
                    </a:lnTo>
                    <a:lnTo>
                      <a:pt x="32" y="20"/>
                    </a:lnTo>
                    <a:lnTo>
                      <a:pt x="28" y="32"/>
                    </a:lnTo>
                    <a:lnTo>
                      <a:pt x="25" y="36"/>
                    </a:lnTo>
                    <a:lnTo>
                      <a:pt x="21" y="40"/>
                    </a:lnTo>
                    <a:lnTo>
                      <a:pt x="16" y="42"/>
                    </a:lnTo>
                    <a:lnTo>
                      <a:pt x="12" y="43"/>
                    </a:lnTo>
                    <a:lnTo>
                      <a:pt x="8" y="43"/>
                    </a:lnTo>
                    <a:lnTo>
                      <a:pt x="8"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79" name="Freeform 972">
                <a:extLst>
                  <a:ext uri="{FF2B5EF4-FFF2-40B4-BE49-F238E27FC236}">
                    <a16:creationId xmlns:a16="http://schemas.microsoft.com/office/drawing/2014/main" id="{D0C1F805-BE08-49E6-99F7-4412A68B7765}"/>
                  </a:ext>
                </a:extLst>
              </p:cNvPr>
              <p:cNvSpPr>
                <a:spLocks/>
              </p:cNvSpPr>
              <p:nvPr/>
            </p:nvSpPr>
            <p:spPr bwMode="auto">
              <a:xfrm>
                <a:off x="14519276" y="3487738"/>
                <a:ext cx="528638" cy="782638"/>
              </a:xfrm>
              <a:custGeom>
                <a:avLst/>
                <a:gdLst>
                  <a:gd name="T0" fmla="*/ 333 w 333"/>
                  <a:gd name="T1" fmla="*/ 204 h 493"/>
                  <a:gd name="T2" fmla="*/ 329 w 333"/>
                  <a:gd name="T3" fmla="*/ 245 h 493"/>
                  <a:gd name="T4" fmla="*/ 324 w 333"/>
                  <a:gd name="T5" fmla="*/ 284 h 493"/>
                  <a:gd name="T6" fmla="*/ 319 w 333"/>
                  <a:gd name="T7" fmla="*/ 320 h 493"/>
                  <a:gd name="T8" fmla="*/ 310 w 333"/>
                  <a:gd name="T9" fmla="*/ 355 h 493"/>
                  <a:gd name="T10" fmla="*/ 300 w 333"/>
                  <a:gd name="T11" fmla="*/ 386 h 493"/>
                  <a:gd name="T12" fmla="*/ 288 w 333"/>
                  <a:gd name="T13" fmla="*/ 414 h 493"/>
                  <a:gd name="T14" fmla="*/ 273 w 333"/>
                  <a:gd name="T15" fmla="*/ 438 h 493"/>
                  <a:gd name="T16" fmla="*/ 256 w 333"/>
                  <a:gd name="T17" fmla="*/ 458 h 493"/>
                  <a:gd name="T18" fmla="*/ 236 w 333"/>
                  <a:gd name="T19" fmla="*/ 474 h 493"/>
                  <a:gd name="T20" fmla="*/ 213 w 333"/>
                  <a:gd name="T21" fmla="*/ 485 h 493"/>
                  <a:gd name="T22" fmla="*/ 186 w 333"/>
                  <a:gd name="T23" fmla="*/ 491 h 493"/>
                  <a:gd name="T24" fmla="*/ 155 w 333"/>
                  <a:gd name="T25" fmla="*/ 493 h 493"/>
                  <a:gd name="T26" fmla="*/ 130 w 333"/>
                  <a:gd name="T27" fmla="*/ 491 h 493"/>
                  <a:gd name="T28" fmla="*/ 106 w 333"/>
                  <a:gd name="T29" fmla="*/ 486 h 493"/>
                  <a:gd name="T30" fmla="*/ 84 w 333"/>
                  <a:gd name="T31" fmla="*/ 478 h 493"/>
                  <a:gd name="T32" fmla="*/ 66 w 333"/>
                  <a:gd name="T33" fmla="*/ 466 h 493"/>
                  <a:gd name="T34" fmla="*/ 49 w 333"/>
                  <a:gd name="T35" fmla="*/ 450 h 493"/>
                  <a:gd name="T36" fmla="*/ 36 w 333"/>
                  <a:gd name="T37" fmla="*/ 430 h 493"/>
                  <a:gd name="T38" fmla="*/ 24 w 333"/>
                  <a:gd name="T39" fmla="*/ 404 h 493"/>
                  <a:gd name="T40" fmla="*/ 15 w 333"/>
                  <a:gd name="T41" fmla="*/ 374 h 493"/>
                  <a:gd name="T42" fmla="*/ 7 w 333"/>
                  <a:gd name="T43" fmla="*/ 337 h 493"/>
                  <a:gd name="T44" fmla="*/ 3 w 333"/>
                  <a:gd name="T45" fmla="*/ 295 h 493"/>
                  <a:gd name="T46" fmla="*/ 0 w 333"/>
                  <a:gd name="T47" fmla="*/ 245 h 493"/>
                  <a:gd name="T48" fmla="*/ 1 w 333"/>
                  <a:gd name="T49" fmla="*/ 210 h 493"/>
                  <a:gd name="T50" fmla="*/ 8 w 333"/>
                  <a:gd name="T51" fmla="*/ 175 h 493"/>
                  <a:gd name="T52" fmla="*/ 17 w 333"/>
                  <a:gd name="T53" fmla="*/ 141 h 493"/>
                  <a:gd name="T54" fmla="*/ 31 w 333"/>
                  <a:gd name="T55" fmla="*/ 109 h 493"/>
                  <a:gd name="T56" fmla="*/ 48 w 333"/>
                  <a:gd name="T57" fmla="*/ 79 h 493"/>
                  <a:gd name="T58" fmla="*/ 68 w 333"/>
                  <a:gd name="T59" fmla="*/ 52 h 493"/>
                  <a:gd name="T60" fmla="*/ 91 w 333"/>
                  <a:gd name="T61" fmla="*/ 30 h 493"/>
                  <a:gd name="T62" fmla="*/ 118 w 333"/>
                  <a:gd name="T63" fmla="*/ 14 h 493"/>
                  <a:gd name="T64" fmla="*/ 147 w 333"/>
                  <a:gd name="T65" fmla="*/ 3 h 493"/>
                  <a:gd name="T66" fmla="*/ 178 w 333"/>
                  <a:gd name="T67" fmla="*/ 0 h 493"/>
                  <a:gd name="T68" fmla="*/ 213 w 333"/>
                  <a:gd name="T69" fmla="*/ 4 h 493"/>
                  <a:gd name="T70" fmla="*/ 242 w 333"/>
                  <a:gd name="T71" fmla="*/ 15 h 493"/>
                  <a:gd name="T72" fmla="*/ 269 w 333"/>
                  <a:gd name="T73" fmla="*/ 30 h 493"/>
                  <a:gd name="T74" fmla="*/ 290 w 333"/>
                  <a:gd name="T75" fmla="*/ 50 h 493"/>
                  <a:gd name="T76" fmla="*/ 308 w 333"/>
                  <a:gd name="T77" fmla="*/ 74 h 493"/>
                  <a:gd name="T78" fmla="*/ 321 w 333"/>
                  <a:gd name="T79" fmla="*/ 102 h 493"/>
                  <a:gd name="T80" fmla="*/ 329 w 333"/>
                  <a:gd name="T81" fmla="*/ 134 h 493"/>
                  <a:gd name="T82" fmla="*/ 333 w 333"/>
                  <a:gd name="T83" fmla="*/ 167 h 493"/>
                  <a:gd name="T84" fmla="*/ 333 w 333"/>
                  <a:gd name="T85" fmla="*/ 204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493">
                    <a:moveTo>
                      <a:pt x="333" y="204"/>
                    </a:moveTo>
                    <a:lnTo>
                      <a:pt x="329" y="245"/>
                    </a:lnTo>
                    <a:lnTo>
                      <a:pt x="324" y="284"/>
                    </a:lnTo>
                    <a:lnTo>
                      <a:pt x="319" y="320"/>
                    </a:lnTo>
                    <a:lnTo>
                      <a:pt x="310" y="355"/>
                    </a:lnTo>
                    <a:lnTo>
                      <a:pt x="300" y="386"/>
                    </a:lnTo>
                    <a:lnTo>
                      <a:pt x="288" y="414"/>
                    </a:lnTo>
                    <a:lnTo>
                      <a:pt x="273" y="438"/>
                    </a:lnTo>
                    <a:lnTo>
                      <a:pt x="256" y="458"/>
                    </a:lnTo>
                    <a:lnTo>
                      <a:pt x="236" y="474"/>
                    </a:lnTo>
                    <a:lnTo>
                      <a:pt x="213" y="485"/>
                    </a:lnTo>
                    <a:lnTo>
                      <a:pt x="186" y="491"/>
                    </a:lnTo>
                    <a:lnTo>
                      <a:pt x="155" y="493"/>
                    </a:lnTo>
                    <a:lnTo>
                      <a:pt x="130" y="491"/>
                    </a:lnTo>
                    <a:lnTo>
                      <a:pt x="106" y="486"/>
                    </a:lnTo>
                    <a:lnTo>
                      <a:pt x="84" y="478"/>
                    </a:lnTo>
                    <a:lnTo>
                      <a:pt x="66" y="466"/>
                    </a:lnTo>
                    <a:lnTo>
                      <a:pt x="49" y="450"/>
                    </a:lnTo>
                    <a:lnTo>
                      <a:pt x="36" y="430"/>
                    </a:lnTo>
                    <a:lnTo>
                      <a:pt x="24" y="404"/>
                    </a:lnTo>
                    <a:lnTo>
                      <a:pt x="15" y="374"/>
                    </a:lnTo>
                    <a:lnTo>
                      <a:pt x="7" y="337"/>
                    </a:lnTo>
                    <a:lnTo>
                      <a:pt x="3" y="295"/>
                    </a:lnTo>
                    <a:lnTo>
                      <a:pt x="0" y="245"/>
                    </a:lnTo>
                    <a:lnTo>
                      <a:pt x="1" y="210"/>
                    </a:lnTo>
                    <a:lnTo>
                      <a:pt x="8" y="175"/>
                    </a:lnTo>
                    <a:lnTo>
                      <a:pt x="17" y="141"/>
                    </a:lnTo>
                    <a:lnTo>
                      <a:pt x="31" y="109"/>
                    </a:lnTo>
                    <a:lnTo>
                      <a:pt x="48" y="79"/>
                    </a:lnTo>
                    <a:lnTo>
                      <a:pt x="68" y="52"/>
                    </a:lnTo>
                    <a:lnTo>
                      <a:pt x="91" y="30"/>
                    </a:lnTo>
                    <a:lnTo>
                      <a:pt x="118" y="14"/>
                    </a:lnTo>
                    <a:lnTo>
                      <a:pt x="147" y="3"/>
                    </a:lnTo>
                    <a:lnTo>
                      <a:pt x="178" y="0"/>
                    </a:lnTo>
                    <a:lnTo>
                      <a:pt x="213" y="4"/>
                    </a:lnTo>
                    <a:lnTo>
                      <a:pt x="242" y="15"/>
                    </a:lnTo>
                    <a:lnTo>
                      <a:pt x="269" y="30"/>
                    </a:lnTo>
                    <a:lnTo>
                      <a:pt x="290" y="50"/>
                    </a:lnTo>
                    <a:lnTo>
                      <a:pt x="308" y="74"/>
                    </a:lnTo>
                    <a:lnTo>
                      <a:pt x="321" y="102"/>
                    </a:lnTo>
                    <a:lnTo>
                      <a:pt x="329" y="134"/>
                    </a:lnTo>
                    <a:lnTo>
                      <a:pt x="333" y="167"/>
                    </a:lnTo>
                    <a:lnTo>
                      <a:pt x="333" y="20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0" name="Freeform 973">
                <a:extLst>
                  <a:ext uri="{FF2B5EF4-FFF2-40B4-BE49-F238E27FC236}">
                    <a16:creationId xmlns:a16="http://schemas.microsoft.com/office/drawing/2014/main" id="{FF78B291-778E-4F52-B99D-F28226437DC5}"/>
                  </a:ext>
                </a:extLst>
              </p:cNvPr>
              <p:cNvSpPr>
                <a:spLocks/>
              </p:cNvSpPr>
              <p:nvPr/>
            </p:nvSpPr>
            <p:spPr bwMode="auto">
              <a:xfrm>
                <a:off x="14600238" y="3460751"/>
                <a:ext cx="425450" cy="244475"/>
              </a:xfrm>
              <a:custGeom>
                <a:avLst/>
                <a:gdLst>
                  <a:gd name="T0" fmla="*/ 4 w 268"/>
                  <a:gd name="T1" fmla="*/ 40 h 154"/>
                  <a:gd name="T2" fmla="*/ 17 w 268"/>
                  <a:gd name="T3" fmla="*/ 22 h 154"/>
                  <a:gd name="T4" fmla="*/ 36 w 268"/>
                  <a:gd name="T5" fmla="*/ 10 h 154"/>
                  <a:gd name="T6" fmla="*/ 59 w 268"/>
                  <a:gd name="T7" fmla="*/ 2 h 154"/>
                  <a:gd name="T8" fmla="*/ 87 w 268"/>
                  <a:gd name="T9" fmla="*/ 0 h 154"/>
                  <a:gd name="T10" fmla="*/ 119 w 268"/>
                  <a:gd name="T11" fmla="*/ 2 h 154"/>
                  <a:gd name="T12" fmla="*/ 154 w 268"/>
                  <a:gd name="T13" fmla="*/ 9 h 154"/>
                  <a:gd name="T14" fmla="*/ 183 w 268"/>
                  <a:gd name="T15" fmla="*/ 20 h 154"/>
                  <a:gd name="T16" fmla="*/ 210 w 268"/>
                  <a:gd name="T17" fmla="*/ 33 h 154"/>
                  <a:gd name="T18" fmla="*/ 231 w 268"/>
                  <a:gd name="T19" fmla="*/ 48 h 154"/>
                  <a:gd name="T20" fmla="*/ 250 w 268"/>
                  <a:gd name="T21" fmla="*/ 64 h 154"/>
                  <a:gd name="T22" fmla="*/ 262 w 268"/>
                  <a:gd name="T23" fmla="*/ 81 h 154"/>
                  <a:gd name="T24" fmla="*/ 268 w 268"/>
                  <a:gd name="T25" fmla="*/ 99 h 154"/>
                  <a:gd name="T26" fmla="*/ 268 w 268"/>
                  <a:gd name="T27" fmla="*/ 115 h 154"/>
                  <a:gd name="T28" fmla="*/ 259 w 268"/>
                  <a:gd name="T29" fmla="*/ 130 h 154"/>
                  <a:gd name="T30" fmla="*/ 246 w 268"/>
                  <a:gd name="T31" fmla="*/ 140 h 154"/>
                  <a:gd name="T32" fmla="*/ 227 w 268"/>
                  <a:gd name="T33" fmla="*/ 148 h 154"/>
                  <a:gd name="T34" fmla="*/ 203 w 268"/>
                  <a:gd name="T35" fmla="*/ 154 h 154"/>
                  <a:gd name="T36" fmla="*/ 178 w 268"/>
                  <a:gd name="T37" fmla="*/ 154 h 154"/>
                  <a:gd name="T38" fmla="*/ 148 w 268"/>
                  <a:gd name="T39" fmla="*/ 151 h 154"/>
                  <a:gd name="T40" fmla="*/ 118 w 268"/>
                  <a:gd name="T41" fmla="*/ 144 h 154"/>
                  <a:gd name="T42" fmla="*/ 84 w 268"/>
                  <a:gd name="T43" fmla="*/ 132 h 154"/>
                  <a:gd name="T44" fmla="*/ 83 w 268"/>
                  <a:gd name="T45" fmla="*/ 138 h 154"/>
                  <a:gd name="T46" fmla="*/ 81 w 268"/>
                  <a:gd name="T47" fmla="*/ 143 h 154"/>
                  <a:gd name="T48" fmla="*/ 79 w 268"/>
                  <a:gd name="T49" fmla="*/ 147 h 154"/>
                  <a:gd name="T50" fmla="*/ 76 w 268"/>
                  <a:gd name="T51" fmla="*/ 150 h 154"/>
                  <a:gd name="T52" fmla="*/ 68 w 268"/>
                  <a:gd name="T53" fmla="*/ 154 h 154"/>
                  <a:gd name="T54" fmla="*/ 57 w 268"/>
                  <a:gd name="T55" fmla="*/ 152 h 154"/>
                  <a:gd name="T56" fmla="*/ 45 w 268"/>
                  <a:gd name="T57" fmla="*/ 148 h 154"/>
                  <a:gd name="T58" fmla="*/ 33 w 268"/>
                  <a:gd name="T59" fmla="*/ 140 h 154"/>
                  <a:gd name="T60" fmla="*/ 23 w 268"/>
                  <a:gd name="T61" fmla="*/ 130 h 154"/>
                  <a:gd name="T62" fmla="*/ 12 w 268"/>
                  <a:gd name="T63" fmla="*/ 111 h 154"/>
                  <a:gd name="T64" fmla="*/ 4 w 268"/>
                  <a:gd name="T65" fmla="*/ 91 h 154"/>
                  <a:gd name="T66" fmla="*/ 1 w 268"/>
                  <a:gd name="T67" fmla="*/ 71 h 154"/>
                  <a:gd name="T68" fmla="*/ 0 w 268"/>
                  <a:gd name="T69" fmla="*/ 53 h 154"/>
                  <a:gd name="T70" fmla="*/ 4 w 268"/>
                  <a:gd name="T71"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8" h="154">
                    <a:moveTo>
                      <a:pt x="4" y="40"/>
                    </a:moveTo>
                    <a:lnTo>
                      <a:pt x="17" y="22"/>
                    </a:lnTo>
                    <a:lnTo>
                      <a:pt x="36" y="10"/>
                    </a:lnTo>
                    <a:lnTo>
                      <a:pt x="59" y="2"/>
                    </a:lnTo>
                    <a:lnTo>
                      <a:pt x="87" y="0"/>
                    </a:lnTo>
                    <a:lnTo>
                      <a:pt x="119" y="2"/>
                    </a:lnTo>
                    <a:lnTo>
                      <a:pt x="154" y="9"/>
                    </a:lnTo>
                    <a:lnTo>
                      <a:pt x="183" y="20"/>
                    </a:lnTo>
                    <a:lnTo>
                      <a:pt x="210" y="33"/>
                    </a:lnTo>
                    <a:lnTo>
                      <a:pt x="231" y="48"/>
                    </a:lnTo>
                    <a:lnTo>
                      <a:pt x="250" y="64"/>
                    </a:lnTo>
                    <a:lnTo>
                      <a:pt x="262" y="81"/>
                    </a:lnTo>
                    <a:lnTo>
                      <a:pt x="268" y="99"/>
                    </a:lnTo>
                    <a:lnTo>
                      <a:pt x="268" y="115"/>
                    </a:lnTo>
                    <a:lnTo>
                      <a:pt x="259" y="130"/>
                    </a:lnTo>
                    <a:lnTo>
                      <a:pt x="246" y="140"/>
                    </a:lnTo>
                    <a:lnTo>
                      <a:pt x="227" y="148"/>
                    </a:lnTo>
                    <a:lnTo>
                      <a:pt x="203" y="154"/>
                    </a:lnTo>
                    <a:lnTo>
                      <a:pt x="178" y="154"/>
                    </a:lnTo>
                    <a:lnTo>
                      <a:pt x="148" y="151"/>
                    </a:lnTo>
                    <a:lnTo>
                      <a:pt x="118" y="144"/>
                    </a:lnTo>
                    <a:lnTo>
                      <a:pt x="84" y="132"/>
                    </a:lnTo>
                    <a:lnTo>
                      <a:pt x="83" y="138"/>
                    </a:lnTo>
                    <a:lnTo>
                      <a:pt x="81" y="143"/>
                    </a:lnTo>
                    <a:lnTo>
                      <a:pt x="79" y="147"/>
                    </a:lnTo>
                    <a:lnTo>
                      <a:pt x="76" y="150"/>
                    </a:lnTo>
                    <a:lnTo>
                      <a:pt x="68" y="154"/>
                    </a:lnTo>
                    <a:lnTo>
                      <a:pt x="57" y="152"/>
                    </a:lnTo>
                    <a:lnTo>
                      <a:pt x="45" y="148"/>
                    </a:lnTo>
                    <a:lnTo>
                      <a:pt x="33" y="140"/>
                    </a:lnTo>
                    <a:lnTo>
                      <a:pt x="23" y="130"/>
                    </a:lnTo>
                    <a:lnTo>
                      <a:pt x="12" y="111"/>
                    </a:lnTo>
                    <a:lnTo>
                      <a:pt x="4" y="91"/>
                    </a:lnTo>
                    <a:lnTo>
                      <a:pt x="1" y="71"/>
                    </a:lnTo>
                    <a:lnTo>
                      <a:pt x="0" y="53"/>
                    </a:lnTo>
                    <a:lnTo>
                      <a:pt x="4" y="4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1" name="Freeform 974">
                <a:extLst>
                  <a:ext uri="{FF2B5EF4-FFF2-40B4-BE49-F238E27FC236}">
                    <a16:creationId xmlns:a16="http://schemas.microsoft.com/office/drawing/2014/main" id="{5393A787-1652-4648-A722-5F62494AF2F7}"/>
                  </a:ext>
                </a:extLst>
              </p:cNvPr>
              <p:cNvSpPr>
                <a:spLocks/>
              </p:cNvSpPr>
              <p:nvPr/>
            </p:nvSpPr>
            <p:spPr bwMode="auto">
              <a:xfrm>
                <a:off x="14498638" y="3535363"/>
                <a:ext cx="138113" cy="423863"/>
              </a:xfrm>
              <a:custGeom>
                <a:avLst/>
                <a:gdLst>
                  <a:gd name="T0" fmla="*/ 87 w 87"/>
                  <a:gd name="T1" fmla="*/ 0 h 267"/>
                  <a:gd name="T2" fmla="*/ 85 w 87"/>
                  <a:gd name="T3" fmla="*/ 1 h 267"/>
                  <a:gd name="T4" fmla="*/ 81 w 87"/>
                  <a:gd name="T5" fmla="*/ 1 h 267"/>
                  <a:gd name="T6" fmla="*/ 75 w 87"/>
                  <a:gd name="T7" fmla="*/ 4 h 267"/>
                  <a:gd name="T8" fmla="*/ 67 w 87"/>
                  <a:gd name="T9" fmla="*/ 6 h 267"/>
                  <a:gd name="T10" fmla="*/ 57 w 87"/>
                  <a:gd name="T11" fmla="*/ 12 h 267"/>
                  <a:gd name="T12" fmla="*/ 48 w 87"/>
                  <a:gd name="T13" fmla="*/ 18 h 267"/>
                  <a:gd name="T14" fmla="*/ 37 w 87"/>
                  <a:gd name="T15" fmla="*/ 28 h 267"/>
                  <a:gd name="T16" fmla="*/ 28 w 87"/>
                  <a:gd name="T17" fmla="*/ 40 h 267"/>
                  <a:gd name="T18" fmla="*/ 18 w 87"/>
                  <a:gd name="T19" fmla="*/ 54 h 267"/>
                  <a:gd name="T20" fmla="*/ 12 w 87"/>
                  <a:gd name="T21" fmla="*/ 73 h 267"/>
                  <a:gd name="T22" fmla="*/ 5 w 87"/>
                  <a:gd name="T23" fmla="*/ 95 h 267"/>
                  <a:gd name="T24" fmla="*/ 1 w 87"/>
                  <a:gd name="T25" fmla="*/ 120 h 267"/>
                  <a:gd name="T26" fmla="*/ 0 w 87"/>
                  <a:gd name="T27" fmla="*/ 149 h 267"/>
                  <a:gd name="T28" fmla="*/ 1 w 87"/>
                  <a:gd name="T29" fmla="*/ 184 h 267"/>
                  <a:gd name="T30" fmla="*/ 6 w 87"/>
                  <a:gd name="T31" fmla="*/ 223 h 267"/>
                  <a:gd name="T32" fmla="*/ 16 w 87"/>
                  <a:gd name="T33" fmla="*/ 267 h 267"/>
                  <a:gd name="T34" fmla="*/ 17 w 87"/>
                  <a:gd name="T35" fmla="*/ 263 h 267"/>
                  <a:gd name="T36" fmla="*/ 18 w 87"/>
                  <a:gd name="T37" fmla="*/ 254 h 267"/>
                  <a:gd name="T38" fmla="*/ 22 w 87"/>
                  <a:gd name="T39" fmla="*/ 238 h 267"/>
                  <a:gd name="T40" fmla="*/ 28 w 87"/>
                  <a:gd name="T41" fmla="*/ 218 h 267"/>
                  <a:gd name="T42" fmla="*/ 33 w 87"/>
                  <a:gd name="T43" fmla="*/ 194 h 267"/>
                  <a:gd name="T44" fmla="*/ 40 w 87"/>
                  <a:gd name="T45" fmla="*/ 167 h 267"/>
                  <a:gd name="T46" fmla="*/ 46 w 87"/>
                  <a:gd name="T47" fmla="*/ 137 h 267"/>
                  <a:gd name="T48" fmla="*/ 54 w 87"/>
                  <a:gd name="T49" fmla="*/ 108 h 267"/>
                  <a:gd name="T50" fmla="*/ 62 w 87"/>
                  <a:gd name="T51" fmla="*/ 79 h 267"/>
                  <a:gd name="T52" fmla="*/ 71 w 87"/>
                  <a:gd name="T53" fmla="*/ 50 h 267"/>
                  <a:gd name="T54" fmla="*/ 79 w 87"/>
                  <a:gd name="T55" fmla="*/ 24 h 267"/>
                  <a:gd name="T56" fmla="*/ 87 w 87"/>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267">
                    <a:moveTo>
                      <a:pt x="87" y="0"/>
                    </a:moveTo>
                    <a:lnTo>
                      <a:pt x="85" y="1"/>
                    </a:lnTo>
                    <a:lnTo>
                      <a:pt x="81" y="1"/>
                    </a:lnTo>
                    <a:lnTo>
                      <a:pt x="75" y="4"/>
                    </a:lnTo>
                    <a:lnTo>
                      <a:pt x="67" y="6"/>
                    </a:lnTo>
                    <a:lnTo>
                      <a:pt x="57" y="12"/>
                    </a:lnTo>
                    <a:lnTo>
                      <a:pt x="48" y="18"/>
                    </a:lnTo>
                    <a:lnTo>
                      <a:pt x="37" y="28"/>
                    </a:lnTo>
                    <a:lnTo>
                      <a:pt x="28" y="40"/>
                    </a:lnTo>
                    <a:lnTo>
                      <a:pt x="18" y="54"/>
                    </a:lnTo>
                    <a:lnTo>
                      <a:pt x="12" y="73"/>
                    </a:lnTo>
                    <a:lnTo>
                      <a:pt x="5" y="95"/>
                    </a:lnTo>
                    <a:lnTo>
                      <a:pt x="1" y="120"/>
                    </a:lnTo>
                    <a:lnTo>
                      <a:pt x="0" y="149"/>
                    </a:lnTo>
                    <a:lnTo>
                      <a:pt x="1" y="184"/>
                    </a:lnTo>
                    <a:lnTo>
                      <a:pt x="6" y="223"/>
                    </a:lnTo>
                    <a:lnTo>
                      <a:pt x="16" y="267"/>
                    </a:lnTo>
                    <a:lnTo>
                      <a:pt x="17" y="263"/>
                    </a:lnTo>
                    <a:lnTo>
                      <a:pt x="18" y="254"/>
                    </a:lnTo>
                    <a:lnTo>
                      <a:pt x="22" y="238"/>
                    </a:lnTo>
                    <a:lnTo>
                      <a:pt x="28" y="218"/>
                    </a:lnTo>
                    <a:lnTo>
                      <a:pt x="33" y="194"/>
                    </a:lnTo>
                    <a:lnTo>
                      <a:pt x="40" y="167"/>
                    </a:lnTo>
                    <a:lnTo>
                      <a:pt x="46" y="137"/>
                    </a:lnTo>
                    <a:lnTo>
                      <a:pt x="54" y="108"/>
                    </a:lnTo>
                    <a:lnTo>
                      <a:pt x="62" y="79"/>
                    </a:lnTo>
                    <a:lnTo>
                      <a:pt x="71" y="50"/>
                    </a:lnTo>
                    <a:lnTo>
                      <a:pt x="79" y="24"/>
                    </a:lnTo>
                    <a:lnTo>
                      <a:pt x="87"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2" name="Freeform 975">
                <a:extLst>
                  <a:ext uri="{FF2B5EF4-FFF2-40B4-BE49-F238E27FC236}">
                    <a16:creationId xmlns:a16="http://schemas.microsoft.com/office/drawing/2014/main" id="{A47DFD4B-2F2B-4278-ADF1-3DB4E5A0B82E}"/>
                  </a:ext>
                </a:extLst>
              </p:cNvPr>
              <p:cNvSpPr>
                <a:spLocks/>
              </p:cNvSpPr>
              <p:nvPr/>
            </p:nvSpPr>
            <p:spPr bwMode="auto">
              <a:xfrm>
                <a:off x="14952663" y="3548063"/>
                <a:ext cx="119063" cy="430213"/>
              </a:xfrm>
              <a:custGeom>
                <a:avLst/>
                <a:gdLst>
                  <a:gd name="T0" fmla="*/ 0 w 75"/>
                  <a:gd name="T1" fmla="*/ 0 h 271"/>
                  <a:gd name="T2" fmla="*/ 1 w 75"/>
                  <a:gd name="T3" fmla="*/ 0 h 271"/>
                  <a:gd name="T4" fmla="*/ 5 w 75"/>
                  <a:gd name="T5" fmla="*/ 2 h 271"/>
                  <a:gd name="T6" fmla="*/ 12 w 75"/>
                  <a:gd name="T7" fmla="*/ 5 h 271"/>
                  <a:gd name="T8" fmla="*/ 20 w 75"/>
                  <a:gd name="T9" fmla="*/ 9 h 271"/>
                  <a:gd name="T10" fmla="*/ 28 w 75"/>
                  <a:gd name="T11" fmla="*/ 14 h 271"/>
                  <a:gd name="T12" fmla="*/ 37 w 75"/>
                  <a:gd name="T13" fmla="*/ 22 h 271"/>
                  <a:gd name="T14" fmla="*/ 47 w 75"/>
                  <a:gd name="T15" fmla="*/ 33 h 271"/>
                  <a:gd name="T16" fmla="*/ 55 w 75"/>
                  <a:gd name="T17" fmla="*/ 46 h 271"/>
                  <a:gd name="T18" fmla="*/ 63 w 75"/>
                  <a:gd name="T19" fmla="*/ 61 h 271"/>
                  <a:gd name="T20" fmla="*/ 70 w 75"/>
                  <a:gd name="T21" fmla="*/ 80 h 271"/>
                  <a:gd name="T22" fmla="*/ 74 w 75"/>
                  <a:gd name="T23" fmla="*/ 103 h 271"/>
                  <a:gd name="T24" fmla="*/ 75 w 75"/>
                  <a:gd name="T25" fmla="*/ 128 h 271"/>
                  <a:gd name="T26" fmla="*/ 74 w 75"/>
                  <a:gd name="T27" fmla="*/ 158 h 271"/>
                  <a:gd name="T28" fmla="*/ 70 w 75"/>
                  <a:gd name="T29" fmla="*/ 191 h 271"/>
                  <a:gd name="T30" fmla="*/ 60 w 75"/>
                  <a:gd name="T31" fmla="*/ 228 h 271"/>
                  <a:gd name="T32" fmla="*/ 47 w 75"/>
                  <a:gd name="T33" fmla="*/ 271 h 271"/>
                  <a:gd name="T34" fmla="*/ 47 w 75"/>
                  <a:gd name="T35" fmla="*/ 267 h 271"/>
                  <a:gd name="T36" fmla="*/ 44 w 75"/>
                  <a:gd name="T37" fmla="*/ 258 h 271"/>
                  <a:gd name="T38" fmla="*/ 42 w 75"/>
                  <a:gd name="T39" fmla="*/ 242 h 271"/>
                  <a:gd name="T40" fmla="*/ 36 w 75"/>
                  <a:gd name="T41" fmla="*/ 220 h 271"/>
                  <a:gd name="T42" fmla="*/ 32 w 75"/>
                  <a:gd name="T43" fmla="*/ 196 h 271"/>
                  <a:gd name="T44" fmla="*/ 27 w 75"/>
                  <a:gd name="T45" fmla="*/ 170 h 271"/>
                  <a:gd name="T46" fmla="*/ 21 w 75"/>
                  <a:gd name="T47" fmla="*/ 141 h 271"/>
                  <a:gd name="T48" fmla="*/ 16 w 75"/>
                  <a:gd name="T49" fmla="*/ 113 h 271"/>
                  <a:gd name="T50" fmla="*/ 11 w 75"/>
                  <a:gd name="T51" fmla="*/ 85 h 271"/>
                  <a:gd name="T52" fmla="*/ 7 w 75"/>
                  <a:gd name="T53" fmla="*/ 59 h 271"/>
                  <a:gd name="T54" fmla="*/ 4 w 75"/>
                  <a:gd name="T55" fmla="*/ 34 h 271"/>
                  <a:gd name="T56" fmla="*/ 1 w 75"/>
                  <a:gd name="T57" fmla="*/ 14 h 271"/>
                  <a:gd name="T58" fmla="*/ 0 w 75"/>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271">
                    <a:moveTo>
                      <a:pt x="0" y="0"/>
                    </a:moveTo>
                    <a:lnTo>
                      <a:pt x="1" y="0"/>
                    </a:lnTo>
                    <a:lnTo>
                      <a:pt x="5" y="2"/>
                    </a:lnTo>
                    <a:lnTo>
                      <a:pt x="12" y="5"/>
                    </a:lnTo>
                    <a:lnTo>
                      <a:pt x="20" y="9"/>
                    </a:lnTo>
                    <a:lnTo>
                      <a:pt x="28" y="14"/>
                    </a:lnTo>
                    <a:lnTo>
                      <a:pt x="37" y="22"/>
                    </a:lnTo>
                    <a:lnTo>
                      <a:pt x="47" y="33"/>
                    </a:lnTo>
                    <a:lnTo>
                      <a:pt x="55" y="46"/>
                    </a:lnTo>
                    <a:lnTo>
                      <a:pt x="63" y="61"/>
                    </a:lnTo>
                    <a:lnTo>
                      <a:pt x="70" y="80"/>
                    </a:lnTo>
                    <a:lnTo>
                      <a:pt x="74" y="103"/>
                    </a:lnTo>
                    <a:lnTo>
                      <a:pt x="75" y="128"/>
                    </a:lnTo>
                    <a:lnTo>
                      <a:pt x="74" y="158"/>
                    </a:lnTo>
                    <a:lnTo>
                      <a:pt x="70" y="191"/>
                    </a:lnTo>
                    <a:lnTo>
                      <a:pt x="60" y="228"/>
                    </a:lnTo>
                    <a:lnTo>
                      <a:pt x="47" y="271"/>
                    </a:lnTo>
                    <a:lnTo>
                      <a:pt x="47" y="267"/>
                    </a:lnTo>
                    <a:lnTo>
                      <a:pt x="44" y="258"/>
                    </a:lnTo>
                    <a:lnTo>
                      <a:pt x="42" y="242"/>
                    </a:lnTo>
                    <a:lnTo>
                      <a:pt x="36" y="220"/>
                    </a:lnTo>
                    <a:lnTo>
                      <a:pt x="32" y="196"/>
                    </a:lnTo>
                    <a:lnTo>
                      <a:pt x="27" y="170"/>
                    </a:lnTo>
                    <a:lnTo>
                      <a:pt x="21" y="141"/>
                    </a:lnTo>
                    <a:lnTo>
                      <a:pt x="16" y="113"/>
                    </a:lnTo>
                    <a:lnTo>
                      <a:pt x="11" y="85"/>
                    </a:lnTo>
                    <a:lnTo>
                      <a:pt x="7" y="59"/>
                    </a:lnTo>
                    <a:lnTo>
                      <a:pt x="4" y="34"/>
                    </a:lnTo>
                    <a:lnTo>
                      <a:pt x="1" y="14"/>
                    </a:lnTo>
                    <a:lnTo>
                      <a:pt x="0"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3" name="Freeform 976">
                <a:extLst>
                  <a:ext uri="{FF2B5EF4-FFF2-40B4-BE49-F238E27FC236}">
                    <a16:creationId xmlns:a16="http://schemas.microsoft.com/office/drawing/2014/main" id="{EFEC3284-7455-4483-952D-BB8785BF4B39}"/>
                  </a:ext>
                </a:extLst>
              </p:cNvPr>
              <p:cNvSpPr>
                <a:spLocks/>
              </p:cNvSpPr>
              <p:nvPr/>
            </p:nvSpPr>
            <p:spPr bwMode="auto">
              <a:xfrm>
                <a:off x="14606588" y="3836988"/>
                <a:ext cx="39688" cy="39688"/>
              </a:xfrm>
              <a:custGeom>
                <a:avLst/>
                <a:gdLst>
                  <a:gd name="T0" fmla="*/ 25 w 25"/>
                  <a:gd name="T1" fmla="*/ 13 h 25"/>
                  <a:gd name="T2" fmla="*/ 25 w 25"/>
                  <a:gd name="T3" fmla="*/ 17 h 25"/>
                  <a:gd name="T4" fmla="*/ 23 w 25"/>
                  <a:gd name="T5" fmla="*/ 20 h 25"/>
                  <a:gd name="T6" fmla="*/ 20 w 25"/>
                  <a:gd name="T7" fmla="*/ 22 h 25"/>
                  <a:gd name="T8" fmla="*/ 16 w 25"/>
                  <a:gd name="T9" fmla="*/ 25 h 25"/>
                  <a:gd name="T10" fmla="*/ 12 w 25"/>
                  <a:gd name="T11" fmla="*/ 25 h 25"/>
                  <a:gd name="T12" fmla="*/ 8 w 25"/>
                  <a:gd name="T13" fmla="*/ 24 h 25"/>
                  <a:gd name="T14" fmla="*/ 5 w 25"/>
                  <a:gd name="T15" fmla="*/ 22 h 25"/>
                  <a:gd name="T16" fmla="*/ 3 w 25"/>
                  <a:gd name="T17" fmla="*/ 20 h 25"/>
                  <a:gd name="T18" fmla="*/ 1 w 25"/>
                  <a:gd name="T19" fmla="*/ 16 h 25"/>
                  <a:gd name="T20" fmla="*/ 0 w 25"/>
                  <a:gd name="T21" fmla="*/ 12 h 25"/>
                  <a:gd name="T22" fmla="*/ 1 w 25"/>
                  <a:gd name="T23" fmla="*/ 8 h 25"/>
                  <a:gd name="T24" fmla="*/ 3 w 25"/>
                  <a:gd name="T25" fmla="*/ 5 h 25"/>
                  <a:gd name="T26" fmla="*/ 5 w 25"/>
                  <a:gd name="T27" fmla="*/ 2 h 25"/>
                  <a:gd name="T28" fmla="*/ 9 w 25"/>
                  <a:gd name="T29" fmla="*/ 0 h 25"/>
                  <a:gd name="T30" fmla="*/ 13 w 25"/>
                  <a:gd name="T31" fmla="*/ 0 h 25"/>
                  <a:gd name="T32" fmla="*/ 17 w 25"/>
                  <a:gd name="T33" fmla="*/ 1 h 25"/>
                  <a:gd name="T34" fmla="*/ 21 w 25"/>
                  <a:gd name="T35" fmla="*/ 2 h 25"/>
                  <a:gd name="T36" fmla="*/ 24 w 25"/>
                  <a:gd name="T37" fmla="*/ 5 h 25"/>
                  <a:gd name="T38" fmla="*/ 25 w 25"/>
                  <a:gd name="T39" fmla="*/ 9 h 25"/>
                  <a:gd name="T40" fmla="*/ 25 w 25"/>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5">
                    <a:moveTo>
                      <a:pt x="25" y="13"/>
                    </a:moveTo>
                    <a:lnTo>
                      <a:pt x="25" y="17"/>
                    </a:lnTo>
                    <a:lnTo>
                      <a:pt x="23" y="20"/>
                    </a:lnTo>
                    <a:lnTo>
                      <a:pt x="20" y="22"/>
                    </a:lnTo>
                    <a:lnTo>
                      <a:pt x="16" y="25"/>
                    </a:lnTo>
                    <a:lnTo>
                      <a:pt x="12" y="25"/>
                    </a:lnTo>
                    <a:lnTo>
                      <a:pt x="8" y="24"/>
                    </a:lnTo>
                    <a:lnTo>
                      <a:pt x="5" y="22"/>
                    </a:lnTo>
                    <a:lnTo>
                      <a:pt x="3" y="20"/>
                    </a:lnTo>
                    <a:lnTo>
                      <a:pt x="1" y="16"/>
                    </a:lnTo>
                    <a:lnTo>
                      <a:pt x="0" y="12"/>
                    </a:lnTo>
                    <a:lnTo>
                      <a:pt x="1" y="8"/>
                    </a:lnTo>
                    <a:lnTo>
                      <a:pt x="3" y="5"/>
                    </a:lnTo>
                    <a:lnTo>
                      <a:pt x="5" y="2"/>
                    </a:lnTo>
                    <a:lnTo>
                      <a:pt x="9" y="0"/>
                    </a:lnTo>
                    <a:lnTo>
                      <a:pt x="13" y="0"/>
                    </a:lnTo>
                    <a:lnTo>
                      <a:pt x="17" y="1"/>
                    </a:lnTo>
                    <a:lnTo>
                      <a:pt x="21" y="2"/>
                    </a:lnTo>
                    <a:lnTo>
                      <a:pt x="24" y="5"/>
                    </a:lnTo>
                    <a:lnTo>
                      <a:pt x="25" y="9"/>
                    </a:lnTo>
                    <a:lnTo>
                      <a:pt x="25"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4" name="Freeform 977">
                <a:extLst>
                  <a:ext uri="{FF2B5EF4-FFF2-40B4-BE49-F238E27FC236}">
                    <a16:creationId xmlns:a16="http://schemas.microsoft.com/office/drawing/2014/main" id="{06AEE215-202E-4CEA-9D7B-C2D5B9E49F91}"/>
                  </a:ext>
                </a:extLst>
              </p:cNvPr>
              <p:cNvSpPr>
                <a:spLocks/>
              </p:cNvSpPr>
              <p:nvPr/>
            </p:nvSpPr>
            <p:spPr bwMode="auto">
              <a:xfrm>
                <a:off x="14887576" y="3851276"/>
                <a:ext cx="39688" cy="39688"/>
              </a:xfrm>
              <a:custGeom>
                <a:avLst/>
                <a:gdLst>
                  <a:gd name="T0" fmla="*/ 25 w 25"/>
                  <a:gd name="T1" fmla="*/ 12 h 25"/>
                  <a:gd name="T2" fmla="*/ 24 w 25"/>
                  <a:gd name="T3" fmla="*/ 16 h 25"/>
                  <a:gd name="T4" fmla="*/ 22 w 25"/>
                  <a:gd name="T5" fmla="*/ 20 h 25"/>
                  <a:gd name="T6" fmla="*/ 20 w 25"/>
                  <a:gd name="T7" fmla="*/ 23 h 25"/>
                  <a:gd name="T8" fmla="*/ 16 w 25"/>
                  <a:gd name="T9" fmla="*/ 24 h 25"/>
                  <a:gd name="T10" fmla="*/ 12 w 25"/>
                  <a:gd name="T11" fmla="*/ 25 h 25"/>
                  <a:gd name="T12" fmla="*/ 8 w 25"/>
                  <a:gd name="T13" fmla="*/ 24 h 25"/>
                  <a:gd name="T14" fmla="*/ 5 w 25"/>
                  <a:gd name="T15" fmla="*/ 23 h 25"/>
                  <a:gd name="T16" fmla="*/ 2 w 25"/>
                  <a:gd name="T17" fmla="*/ 19 h 25"/>
                  <a:gd name="T18" fmla="*/ 0 w 25"/>
                  <a:gd name="T19" fmla="*/ 16 h 25"/>
                  <a:gd name="T20" fmla="*/ 0 w 25"/>
                  <a:gd name="T21" fmla="*/ 12 h 25"/>
                  <a:gd name="T22" fmla="*/ 1 w 25"/>
                  <a:gd name="T23" fmla="*/ 8 h 25"/>
                  <a:gd name="T24" fmla="*/ 2 w 25"/>
                  <a:gd name="T25" fmla="*/ 4 h 25"/>
                  <a:gd name="T26" fmla="*/ 5 w 25"/>
                  <a:gd name="T27" fmla="*/ 1 h 25"/>
                  <a:gd name="T28" fmla="*/ 9 w 25"/>
                  <a:gd name="T29" fmla="*/ 0 h 25"/>
                  <a:gd name="T30" fmla="*/ 13 w 25"/>
                  <a:gd name="T31" fmla="*/ 0 h 25"/>
                  <a:gd name="T32" fmla="*/ 17 w 25"/>
                  <a:gd name="T33" fmla="*/ 0 h 25"/>
                  <a:gd name="T34" fmla="*/ 20 w 25"/>
                  <a:gd name="T35" fmla="*/ 3 h 25"/>
                  <a:gd name="T36" fmla="*/ 22 w 25"/>
                  <a:gd name="T37" fmla="*/ 5 h 25"/>
                  <a:gd name="T38" fmla="*/ 25 w 25"/>
                  <a:gd name="T39" fmla="*/ 8 h 25"/>
                  <a:gd name="T40" fmla="*/ 25 w 25"/>
                  <a:gd name="T4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5">
                    <a:moveTo>
                      <a:pt x="25" y="12"/>
                    </a:moveTo>
                    <a:lnTo>
                      <a:pt x="24" y="16"/>
                    </a:lnTo>
                    <a:lnTo>
                      <a:pt x="22" y="20"/>
                    </a:lnTo>
                    <a:lnTo>
                      <a:pt x="20" y="23"/>
                    </a:lnTo>
                    <a:lnTo>
                      <a:pt x="16" y="24"/>
                    </a:lnTo>
                    <a:lnTo>
                      <a:pt x="12" y="25"/>
                    </a:lnTo>
                    <a:lnTo>
                      <a:pt x="8" y="24"/>
                    </a:lnTo>
                    <a:lnTo>
                      <a:pt x="5" y="23"/>
                    </a:lnTo>
                    <a:lnTo>
                      <a:pt x="2" y="19"/>
                    </a:lnTo>
                    <a:lnTo>
                      <a:pt x="0" y="16"/>
                    </a:lnTo>
                    <a:lnTo>
                      <a:pt x="0" y="12"/>
                    </a:lnTo>
                    <a:lnTo>
                      <a:pt x="1" y="8"/>
                    </a:lnTo>
                    <a:lnTo>
                      <a:pt x="2" y="4"/>
                    </a:lnTo>
                    <a:lnTo>
                      <a:pt x="5" y="1"/>
                    </a:lnTo>
                    <a:lnTo>
                      <a:pt x="9" y="0"/>
                    </a:lnTo>
                    <a:lnTo>
                      <a:pt x="13" y="0"/>
                    </a:lnTo>
                    <a:lnTo>
                      <a:pt x="17" y="0"/>
                    </a:lnTo>
                    <a:lnTo>
                      <a:pt x="20" y="3"/>
                    </a:lnTo>
                    <a:lnTo>
                      <a:pt x="22" y="5"/>
                    </a:lnTo>
                    <a:lnTo>
                      <a:pt x="25" y="8"/>
                    </a:lnTo>
                    <a:lnTo>
                      <a:pt x="25"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5" name="Freeform 978">
                <a:extLst>
                  <a:ext uri="{FF2B5EF4-FFF2-40B4-BE49-F238E27FC236}">
                    <a16:creationId xmlns:a16="http://schemas.microsoft.com/office/drawing/2014/main" id="{6B064209-E08A-448D-89DF-0D8600C4DCC1}"/>
                  </a:ext>
                </a:extLst>
              </p:cNvPr>
              <p:cNvSpPr>
                <a:spLocks/>
              </p:cNvSpPr>
              <p:nvPr/>
            </p:nvSpPr>
            <p:spPr bwMode="auto">
              <a:xfrm>
                <a:off x="14582776" y="3765551"/>
                <a:ext cx="93663" cy="30163"/>
              </a:xfrm>
              <a:custGeom>
                <a:avLst/>
                <a:gdLst>
                  <a:gd name="T0" fmla="*/ 59 w 59"/>
                  <a:gd name="T1" fmla="*/ 14 h 19"/>
                  <a:gd name="T2" fmla="*/ 56 w 59"/>
                  <a:gd name="T3" fmla="*/ 18 h 19"/>
                  <a:gd name="T4" fmla="*/ 50 w 59"/>
                  <a:gd name="T5" fmla="*/ 19 h 19"/>
                  <a:gd name="T6" fmla="*/ 40 w 59"/>
                  <a:gd name="T7" fmla="*/ 19 h 19"/>
                  <a:gd name="T8" fmla="*/ 30 w 59"/>
                  <a:gd name="T9" fmla="*/ 19 h 19"/>
                  <a:gd name="T10" fmla="*/ 18 w 59"/>
                  <a:gd name="T11" fmla="*/ 18 h 19"/>
                  <a:gd name="T12" fmla="*/ 9 w 59"/>
                  <a:gd name="T13" fmla="*/ 18 h 19"/>
                  <a:gd name="T14" fmla="*/ 3 w 59"/>
                  <a:gd name="T15" fmla="*/ 15 h 19"/>
                  <a:gd name="T16" fmla="*/ 0 w 59"/>
                  <a:gd name="T17" fmla="*/ 11 h 19"/>
                  <a:gd name="T18" fmla="*/ 5 w 59"/>
                  <a:gd name="T19" fmla="*/ 6 h 19"/>
                  <a:gd name="T20" fmla="*/ 15 w 59"/>
                  <a:gd name="T21" fmla="*/ 2 h 19"/>
                  <a:gd name="T22" fmla="*/ 30 w 59"/>
                  <a:gd name="T23" fmla="*/ 0 h 19"/>
                  <a:gd name="T24" fmla="*/ 44 w 59"/>
                  <a:gd name="T25" fmla="*/ 3 h 19"/>
                  <a:gd name="T26" fmla="*/ 55 w 59"/>
                  <a:gd name="T27" fmla="*/ 7 h 19"/>
                  <a:gd name="T28" fmla="*/ 59 w 59"/>
                  <a:gd name="T2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9">
                    <a:moveTo>
                      <a:pt x="59" y="14"/>
                    </a:moveTo>
                    <a:lnTo>
                      <a:pt x="56" y="18"/>
                    </a:lnTo>
                    <a:lnTo>
                      <a:pt x="50" y="19"/>
                    </a:lnTo>
                    <a:lnTo>
                      <a:pt x="40" y="19"/>
                    </a:lnTo>
                    <a:lnTo>
                      <a:pt x="30" y="19"/>
                    </a:lnTo>
                    <a:lnTo>
                      <a:pt x="18" y="18"/>
                    </a:lnTo>
                    <a:lnTo>
                      <a:pt x="9" y="18"/>
                    </a:lnTo>
                    <a:lnTo>
                      <a:pt x="3" y="15"/>
                    </a:lnTo>
                    <a:lnTo>
                      <a:pt x="0" y="11"/>
                    </a:lnTo>
                    <a:lnTo>
                      <a:pt x="5" y="6"/>
                    </a:lnTo>
                    <a:lnTo>
                      <a:pt x="15" y="2"/>
                    </a:lnTo>
                    <a:lnTo>
                      <a:pt x="30" y="0"/>
                    </a:lnTo>
                    <a:lnTo>
                      <a:pt x="44" y="3"/>
                    </a:lnTo>
                    <a:lnTo>
                      <a:pt x="55" y="7"/>
                    </a:lnTo>
                    <a:lnTo>
                      <a:pt x="59" y="14"/>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6" name="Freeform 979">
                <a:extLst>
                  <a:ext uri="{FF2B5EF4-FFF2-40B4-BE49-F238E27FC236}">
                    <a16:creationId xmlns:a16="http://schemas.microsoft.com/office/drawing/2014/main" id="{BA4B53BE-B76E-476A-A422-F5ED1245F635}"/>
                  </a:ext>
                </a:extLst>
              </p:cNvPr>
              <p:cNvSpPr>
                <a:spLocks/>
              </p:cNvSpPr>
              <p:nvPr/>
            </p:nvSpPr>
            <p:spPr bwMode="auto">
              <a:xfrm>
                <a:off x="14863763" y="3776663"/>
                <a:ext cx="93663" cy="30163"/>
              </a:xfrm>
              <a:custGeom>
                <a:avLst/>
                <a:gdLst>
                  <a:gd name="T0" fmla="*/ 59 w 59"/>
                  <a:gd name="T1" fmla="*/ 14 h 19"/>
                  <a:gd name="T2" fmla="*/ 56 w 59"/>
                  <a:gd name="T3" fmla="*/ 18 h 19"/>
                  <a:gd name="T4" fmla="*/ 49 w 59"/>
                  <a:gd name="T5" fmla="*/ 19 h 19"/>
                  <a:gd name="T6" fmla="*/ 40 w 59"/>
                  <a:gd name="T7" fmla="*/ 19 h 19"/>
                  <a:gd name="T8" fmla="*/ 29 w 59"/>
                  <a:gd name="T9" fmla="*/ 19 h 19"/>
                  <a:gd name="T10" fmla="*/ 17 w 59"/>
                  <a:gd name="T11" fmla="*/ 19 h 19"/>
                  <a:gd name="T12" fmla="*/ 8 w 59"/>
                  <a:gd name="T13" fmla="*/ 18 h 19"/>
                  <a:gd name="T14" fmla="*/ 2 w 59"/>
                  <a:gd name="T15" fmla="*/ 15 h 19"/>
                  <a:gd name="T16" fmla="*/ 0 w 59"/>
                  <a:gd name="T17" fmla="*/ 11 h 19"/>
                  <a:gd name="T18" fmla="*/ 4 w 59"/>
                  <a:gd name="T19" fmla="*/ 6 h 19"/>
                  <a:gd name="T20" fmla="*/ 15 w 59"/>
                  <a:gd name="T21" fmla="*/ 1 h 19"/>
                  <a:gd name="T22" fmla="*/ 29 w 59"/>
                  <a:gd name="T23" fmla="*/ 0 h 19"/>
                  <a:gd name="T24" fmla="*/ 44 w 59"/>
                  <a:gd name="T25" fmla="*/ 3 h 19"/>
                  <a:gd name="T26" fmla="*/ 55 w 59"/>
                  <a:gd name="T27" fmla="*/ 7 h 19"/>
                  <a:gd name="T28" fmla="*/ 59 w 59"/>
                  <a:gd name="T2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9">
                    <a:moveTo>
                      <a:pt x="59" y="14"/>
                    </a:moveTo>
                    <a:lnTo>
                      <a:pt x="56" y="18"/>
                    </a:lnTo>
                    <a:lnTo>
                      <a:pt x="49" y="19"/>
                    </a:lnTo>
                    <a:lnTo>
                      <a:pt x="40" y="19"/>
                    </a:lnTo>
                    <a:lnTo>
                      <a:pt x="29" y="19"/>
                    </a:lnTo>
                    <a:lnTo>
                      <a:pt x="17" y="19"/>
                    </a:lnTo>
                    <a:lnTo>
                      <a:pt x="8" y="18"/>
                    </a:lnTo>
                    <a:lnTo>
                      <a:pt x="2" y="15"/>
                    </a:lnTo>
                    <a:lnTo>
                      <a:pt x="0" y="11"/>
                    </a:lnTo>
                    <a:lnTo>
                      <a:pt x="4" y="6"/>
                    </a:lnTo>
                    <a:lnTo>
                      <a:pt x="15" y="1"/>
                    </a:lnTo>
                    <a:lnTo>
                      <a:pt x="29" y="0"/>
                    </a:lnTo>
                    <a:lnTo>
                      <a:pt x="44" y="3"/>
                    </a:lnTo>
                    <a:lnTo>
                      <a:pt x="55" y="7"/>
                    </a:lnTo>
                    <a:lnTo>
                      <a:pt x="59" y="14"/>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7" name="Freeform 980">
                <a:extLst>
                  <a:ext uri="{FF2B5EF4-FFF2-40B4-BE49-F238E27FC236}">
                    <a16:creationId xmlns:a16="http://schemas.microsoft.com/office/drawing/2014/main" id="{7C04973D-2695-4EE3-8038-F1822B80F40B}"/>
                  </a:ext>
                </a:extLst>
              </p:cNvPr>
              <p:cNvSpPr>
                <a:spLocks/>
              </p:cNvSpPr>
              <p:nvPr/>
            </p:nvSpPr>
            <p:spPr bwMode="auto">
              <a:xfrm>
                <a:off x="14665326" y="3852863"/>
                <a:ext cx="92075" cy="185738"/>
              </a:xfrm>
              <a:custGeom>
                <a:avLst/>
                <a:gdLst>
                  <a:gd name="T0" fmla="*/ 58 w 58"/>
                  <a:gd name="T1" fmla="*/ 0 h 117"/>
                  <a:gd name="T2" fmla="*/ 53 w 58"/>
                  <a:gd name="T3" fmla="*/ 18 h 117"/>
                  <a:gd name="T4" fmla="*/ 49 w 58"/>
                  <a:gd name="T5" fmla="*/ 34 h 117"/>
                  <a:gd name="T6" fmla="*/ 42 w 58"/>
                  <a:gd name="T7" fmla="*/ 69 h 117"/>
                  <a:gd name="T8" fmla="*/ 44 w 58"/>
                  <a:gd name="T9" fmla="*/ 65 h 117"/>
                  <a:gd name="T10" fmla="*/ 26 w 58"/>
                  <a:gd name="T11" fmla="*/ 75 h 117"/>
                  <a:gd name="T12" fmla="*/ 18 w 58"/>
                  <a:gd name="T13" fmla="*/ 81 h 117"/>
                  <a:gd name="T14" fmla="*/ 8 w 58"/>
                  <a:gd name="T15" fmla="*/ 86 h 117"/>
                  <a:gd name="T16" fmla="*/ 0 w 58"/>
                  <a:gd name="T17" fmla="*/ 93 h 117"/>
                  <a:gd name="T18" fmla="*/ 8 w 58"/>
                  <a:gd name="T19" fmla="*/ 97 h 117"/>
                  <a:gd name="T20" fmla="*/ 31 w 58"/>
                  <a:gd name="T21" fmla="*/ 109 h 117"/>
                  <a:gd name="T22" fmla="*/ 43 w 58"/>
                  <a:gd name="T23" fmla="*/ 113 h 117"/>
                  <a:gd name="T24" fmla="*/ 50 w 58"/>
                  <a:gd name="T25" fmla="*/ 115 h 117"/>
                  <a:gd name="T26" fmla="*/ 55 w 58"/>
                  <a:gd name="T27" fmla="*/ 117 h 117"/>
                  <a:gd name="T28" fmla="*/ 51 w 58"/>
                  <a:gd name="T29" fmla="*/ 113 h 117"/>
                  <a:gd name="T30" fmla="*/ 46 w 58"/>
                  <a:gd name="T31" fmla="*/ 109 h 117"/>
                  <a:gd name="T32" fmla="*/ 36 w 58"/>
                  <a:gd name="T33" fmla="*/ 101 h 117"/>
                  <a:gd name="T34" fmla="*/ 26 w 58"/>
                  <a:gd name="T35" fmla="*/ 93 h 117"/>
                  <a:gd name="T36" fmla="*/ 15 w 58"/>
                  <a:gd name="T37" fmla="*/ 86 h 117"/>
                  <a:gd name="T38" fmla="*/ 15 w 58"/>
                  <a:gd name="T39" fmla="*/ 97 h 117"/>
                  <a:gd name="T40" fmla="*/ 24 w 58"/>
                  <a:gd name="T41" fmla="*/ 91 h 117"/>
                  <a:gd name="T42" fmla="*/ 32 w 58"/>
                  <a:gd name="T43" fmla="*/ 86 h 117"/>
                  <a:gd name="T44" fmla="*/ 50 w 58"/>
                  <a:gd name="T45" fmla="*/ 74 h 117"/>
                  <a:gd name="T46" fmla="*/ 53 w 58"/>
                  <a:gd name="T47" fmla="*/ 73 h 117"/>
                  <a:gd name="T48" fmla="*/ 53 w 58"/>
                  <a:gd name="T49" fmla="*/ 70 h 117"/>
                  <a:gd name="T50" fmla="*/ 55 w 58"/>
                  <a:gd name="T51" fmla="*/ 35 h 117"/>
                  <a:gd name="T52" fmla="*/ 57 w 58"/>
                  <a:gd name="T53" fmla="*/ 18 h 117"/>
                  <a:gd name="T54" fmla="*/ 58 w 58"/>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117">
                    <a:moveTo>
                      <a:pt x="58" y="0"/>
                    </a:moveTo>
                    <a:lnTo>
                      <a:pt x="53" y="18"/>
                    </a:lnTo>
                    <a:lnTo>
                      <a:pt x="49" y="34"/>
                    </a:lnTo>
                    <a:lnTo>
                      <a:pt x="42" y="69"/>
                    </a:lnTo>
                    <a:lnTo>
                      <a:pt x="44" y="65"/>
                    </a:lnTo>
                    <a:lnTo>
                      <a:pt x="26" y="75"/>
                    </a:lnTo>
                    <a:lnTo>
                      <a:pt x="18" y="81"/>
                    </a:lnTo>
                    <a:lnTo>
                      <a:pt x="8" y="86"/>
                    </a:lnTo>
                    <a:lnTo>
                      <a:pt x="0" y="93"/>
                    </a:lnTo>
                    <a:lnTo>
                      <a:pt x="8" y="97"/>
                    </a:lnTo>
                    <a:lnTo>
                      <a:pt x="31" y="109"/>
                    </a:lnTo>
                    <a:lnTo>
                      <a:pt x="43" y="113"/>
                    </a:lnTo>
                    <a:lnTo>
                      <a:pt x="50" y="115"/>
                    </a:lnTo>
                    <a:lnTo>
                      <a:pt x="55" y="117"/>
                    </a:lnTo>
                    <a:lnTo>
                      <a:pt x="51" y="113"/>
                    </a:lnTo>
                    <a:lnTo>
                      <a:pt x="46" y="109"/>
                    </a:lnTo>
                    <a:lnTo>
                      <a:pt x="36" y="101"/>
                    </a:lnTo>
                    <a:lnTo>
                      <a:pt x="26" y="93"/>
                    </a:lnTo>
                    <a:lnTo>
                      <a:pt x="15" y="86"/>
                    </a:lnTo>
                    <a:lnTo>
                      <a:pt x="15" y="97"/>
                    </a:lnTo>
                    <a:lnTo>
                      <a:pt x="24" y="91"/>
                    </a:lnTo>
                    <a:lnTo>
                      <a:pt x="32" y="86"/>
                    </a:lnTo>
                    <a:lnTo>
                      <a:pt x="50" y="74"/>
                    </a:lnTo>
                    <a:lnTo>
                      <a:pt x="53" y="73"/>
                    </a:lnTo>
                    <a:lnTo>
                      <a:pt x="53" y="70"/>
                    </a:lnTo>
                    <a:lnTo>
                      <a:pt x="55" y="35"/>
                    </a:lnTo>
                    <a:lnTo>
                      <a:pt x="57" y="18"/>
                    </a:lnTo>
                    <a:lnTo>
                      <a:pt x="58"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8" name="Freeform 981">
                <a:extLst>
                  <a:ext uri="{FF2B5EF4-FFF2-40B4-BE49-F238E27FC236}">
                    <a16:creationId xmlns:a16="http://schemas.microsoft.com/office/drawing/2014/main" id="{7CEA14C5-03D1-43EC-90B7-15E42AD9653A}"/>
                  </a:ext>
                </a:extLst>
              </p:cNvPr>
              <p:cNvSpPr>
                <a:spLocks/>
              </p:cNvSpPr>
              <p:nvPr/>
            </p:nvSpPr>
            <p:spPr bwMode="auto">
              <a:xfrm>
                <a:off x="14624051" y="4048126"/>
                <a:ext cx="271463" cy="125413"/>
              </a:xfrm>
              <a:custGeom>
                <a:avLst/>
                <a:gdLst>
                  <a:gd name="T0" fmla="*/ 171 w 171"/>
                  <a:gd name="T1" fmla="*/ 11 h 79"/>
                  <a:gd name="T2" fmla="*/ 168 w 171"/>
                  <a:gd name="T3" fmla="*/ 12 h 79"/>
                  <a:gd name="T4" fmla="*/ 160 w 171"/>
                  <a:gd name="T5" fmla="*/ 15 h 79"/>
                  <a:gd name="T6" fmla="*/ 147 w 171"/>
                  <a:gd name="T7" fmla="*/ 19 h 79"/>
                  <a:gd name="T8" fmla="*/ 129 w 171"/>
                  <a:gd name="T9" fmla="*/ 22 h 79"/>
                  <a:gd name="T10" fmla="*/ 108 w 171"/>
                  <a:gd name="T11" fmla="*/ 25 h 79"/>
                  <a:gd name="T12" fmla="*/ 84 w 171"/>
                  <a:gd name="T13" fmla="*/ 25 h 79"/>
                  <a:gd name="T14" fmla="*/ 57 w 171"/>
                  <a:gd name="T15" fmla="*/ 21 h 79"/>
                  <a:gd name="T16" fmla="*/ 29 w 171"/>
                  <a:gd name="T17" fmla="*/ 14 h 79"/>
                  <a:gd name="T18" fmla="*/ 0 w 171"/>
                  <a:gd name="T19" fmla="*/ 0 h 79"/>
                  <a:gd name="T20" fmla="*/ 0 w 171"/>
                  <a:gd name="T21" fmla="*/ 3 h 79"/>
                  <a:gd name="T22" fmla="*/ 2 w 171"/>
                  <a:gd name="T23" fmla="*/ 10 h 79"/>
                  <a:gd name="T24" fmla="*/ 5 w 171"/>
                  <a:gd name="T25" fmla="*/ 19 h 79"/>
                  <a:gd name="T26" fmla="*/ 10 w 171"/>
                  <a:gd name="T27" fmla="*/ 31 h 79"/>
                  <a:gd name="T28" fmla="*/ 18 w 171"/>
                  <a:gd name="T29" fmla="*/ 43 h 79"/>
                  <a:gd name="T30" fmla="*/ 29 w 171"/>
                  <a:gd name="T31" fmla="*/ 55 h 79"/>
                  <a:gd name="T32" fmla="*/ 44 w 171"/>
                  <a:gd name="T33" fmla="*/ 66 h 79"/>
                  <a:gd name="T34" fmla="*/ 61 w 171"/>
                  <a:gd name="T35" fmla="*/ 74 h 79"/>
                  <a:gd name="T36" fmla="*/ 84 w 171"/>
                  <a:gd name="T37" fmla="*/ 79 h 79"/>
                  <a:gd name="T38" fmla="*/ 105 w 171"/>
                  <a:gd name="T39" fmla="*/ 78 h 79"/>
                  <a:gd name="T40" fmla="*/ 124 w 171"/>
                  <a:gd name="T41" fmla="*/ 71 h 79"/>
                  <a:gd name="T42" fmla="*/ 140 w 171"/>
                  <a:gd name="T43" fmla="*/ 61 h 79"/>
                  <a:gd name="T44" fmla="*/ 152 w 171"/>
                  <a:gd name="T45" fmla="*/ 47 h 79"/>
                  <a:gd name="T46" fmla="*/ 162 w 171"/>
                  <a:gd name="T47" fmla="*/ 33 h 79"/>
                  <a:gd name="T48" fmla="*/ 168 w 171"/>
                  <a:gd name="T49" fmla="*/ 21 h 79"/>
                  <a:gd name="T50" fmla="*/ 171 w 171"/>
                  <a:gd name="T51"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79">
                    <a:moveTo>
                      <a:pt x="171" y="11"/>
                    </a:moveTo>
                    <a:lnTo>
                      <a:pt x="168" y="12"/>
                    </a:lnTo>
                    <a:lnTo>
                      <a:pt x="160" y="15"/>
                    </a:lnTo>
                    <a:lnTo>
                      <a:pt x="147" y="19"/>
                    </a:lnTo>
                    <a:lnTo>
                      <a:pt x="129" y="22"/>
                    </a:lnTo>
                    <a:lnTo>
                      <a:pt x="108" y="25"/>
                    </a:lnTo>
                    <a:lnTo>
                      <a:pt x="84" y="25"/>
                    </a:lnTo>
                    <a:lnTo>
                      <a:pt x="57" y="21"/>
                    </a:lnTo>
                    <a:lnTo>
                      <a:pt x="29" y="14"/>
                    </a:lnTo>
                    <a:lnTo>
                      <a:pt x="0" y="0"/>
                    </a:lnTo>
                    <a:lnTo>
                      <a:pt x="0" y="3"/>
                    </a:lnTo>
                    <a:lnTo>
                      <a:pt x="2" y="10"/>
                    </a:lnTo>
                    <a:lnTo>
                      <a:pt x="5" y="19"/>
                    </a:lnTo>
                    <a:lnTo>
                      <a:pt x="10" y="31"/>
                    </a:lnTo>
                    <a:lnTo>
                      <a:pt x="18" y="43"/>
                    </a:lnTo>
                    <a:lnTo>
                      <a:pt x="29" y="55"/>
                    </a:lnTo>
                    <a:lnTo>
                      <a:pt x="44" y="66"/>
                    </a:lnTo>
                    <a:lnTo>
                      <a:pt x="61" y="74"/>
                    </a:lnTo>
                    <a:lnTo>
                      <a:pt x="84" y="79"/>
                    </a:lnTo>
                    <a:lnTo>
                      <a:pt x="105" y="78"/>
                    </a:lnTo>
                    <a:lnTo>
                      <a:pt x="124" y="71"/>
                    </a:lnTo>
                    <a:lnTo>
                      <a:pt x="140" y="61"/>
                    </a:lnTo>
                    <a:lnTo>
                      <a:pt x="152" y="47"/>
                    </a:lnTo>
                    <a:lnTo>
                      <a:pt x="162" y="33"/>
                    </a:lnTo>
                    <a:lnTo>
                      <a:pt x="168" y="21"/>
                    </a:lnTo>
                    <a:lnTo>
                      <a:pt x="171" y="11"/>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89" name="Freeform 982">
                <a:extLst>
                  <a:ext uri="{FF2B5EF4-FFF2-40B4-BE49-F238E27FC236}">
                    <a16:creationId xmlns:a16="http://schemas.microsoft.com/office/drawing/2014/main" id="{B06220FE-4658-4120-BAA6-DC2D30F126F8}"/>
                  </a:ext>
                </a:extLst>
              </p:cNvPr>
              <p:cNvSpPr>
                <a:spLocks/>
              </p:cNvSpPr>
              <p:nvPr/>
            </p:nvSpPr>
            <p:spPr bwMode="auto">
              <a:xfrm>
                <a:off x="14665326" y="4067176"/>
                <a:ext cx="187325" cy="106363"/>
              </a:xfrm>
              <a:custGeom>
                <a:avLst/>
                <a:gdLst>
                  <a:gd name="T0" fmla="*/ 0 w 118"/>
                  <a:gd name="T1" fmla="*/ 0 h 67"/>
                  <a:gd name="T2" fmla="*/ 35 w 118"/>
                  <a:gd name="T3" fmla="*/ 10 h 67"/>
                  <a:gd name="T4" fmla="*/ 67 w 118"/>
                  <a:gd name="T5" fmla="*/ 13 h 67"/>
                  <a:gd name="T6" fmla="*/ 95 w 118"/>
                  <a:gd name="T7" fmla="*/ 11 h 67"/>
                  <a:gd name="T8" fmla="*/ 118 w 118"/>
                  <a:gd name="T9" fmla="*/ 7 h 67"/>
                  <a:gd name="T10" fmla="*/ 118 w 118"/>
                  <a:gd name="T11" fmla="*/ 7 h 67"/>
                  <a:gd name="T12" fmla="*/ 117 w 118"/>
                  <a:gd name="T13" fmla="*/ 27 h 67"/>
                  <a:gd name="T14" fmla="*/ 91 w 118"/>
                  <a:gd name="T15" fmla="*/ 35 h 67"/>
                  <a:gd name="T16" fmla="*/ 113 w 118"/>
                  <a:gd name="T17" fmla="*/ 38 h 67"/>
                  <a:gd name="T18" fmla="*/ 113 w 118"/>
                  <a:gd name="T19" fmla="*/ 50 h 67"/>
                  <a:gd name="T20" fmla="*/ 97 w 118"/>
                  <a:gd name="T21" fmla="*/ 59 h 67"/>
                  <a:gd name="T22" fmla="*/ 79 w 118"/>
                  <a:gd name="T23" fmla="*/ 66 h 67"/>
                  <a:gd name="T24" fmla="*/ 58 w 118"/>
                  <a:gd name="T25" fmla="*/ 67 h 67"/>
                  <a:gd name="T26" fmla="*/ 40 w 118"/>
                  <a:gd name="T27" fmla="*/ 63 h 67"/>
                  <a:gd name="T28" fmla="*/ 24 w 118"/>
                  <a:gd name="T29" fmla="*/ 58 h 67"/>
                  <a:gd name="T30" fmla="*/ 11 w 118"/>
                  <a:gd name="T31" fmla="*/ 50 h 67"/>
                  <a:gd name="T32" fmla="*/ 10 w 118"/>
                  <a:gd name="T33" fmla="*/ 39 h 67"/>
                  <a:gd name="T34" fmla="*/ 27 w 118"/>
                  <a:gd name="T35" fmla="*/ 34 h 67"/>
                  <a:gd name="T36" fmla="*/ 0 w 118"/>
                  <a:gd name="T37" fmla="*/ 29 h 67"/>
                  <a:gd name="T38" fmla="*/ 0 w 118"/>
                  <a:gd name="T3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7">
                    <a:moveTo>
                      <a:pt x="0" y="0"/>
                    </a:moveTo>
                    <a:lnTo>
                      <a:pt x="35" y="10"/>
                    </a:lnTo>
                    <a:lnTo>
                      <a:pt x="67" y="13"/>
                    </a:lnTo>
                    <a:lnTo>
                      <a:pt x="95" y="11"/>
                    </a:lnTo>
                    <a:lnTo>
                      <a:pt x="118" y="7"/>
                    </a:lnTo>
                    <a:lnTo>
                      <a:pt x="118" y="7"/>
                    </a:lnTo>
                    <a:lnTo>
                      <a:pt x="117" y="27"/>
                    </a:lnTo>
                    <a:lnTo>
                      <a:pt x="91" y="35"/>
                    </a:lnTo>
                    <a:lnTo>
                      <a:pt x="113" y="38"/>
                    </a:lnTo>
                    <a:lnTo>
                      <a:pt x="113" y="50"/>
                    </a:lnTo>
                    <a:lnTo>
                      <a:pt x="97" y="59"/>
                    </a:lnTo>
                    <a:lnTo>
                      <a:pt x="79" y="66"/>
                    </a:lnTo>
                    <a:lnTo>
                      <a:pt x="58" y="67"/>
                    </a:lnTo>
                    <a:lnTo>
                      <a:pt x="40" y="63"/>
                    </a:lnTo>
                    <a:lnTo>
                      <a:pt x="24" y="58"/>
                    </a:lnTo>
                    <a:lnTo>
                      <a:pt x="11" y="50"/>
                    </a:lnTo>
                    <a:lnTo>
                      <a:pt x="10" y="39"/>
                    </a:lnTo>
                    <a:lnTo>
                      <a:pt x="27" y="34"/>
                    </a:lnTo>
                    <a:lnTo>
                      <a:pt x="0" y="29"/>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0" name="Freeform 983">
                <a:extLst>
                  <a:ext uri="{FF2B5EF4-FFF2-40B4-BE49-F238E27FC236}">
                    <a16:creationId xmlns:a16="http://schemas.microsoft.com/office/drawing/2014/main" id="{A6986785-F188-4A36-B132-225547747B16}"/>
                  </a:ext>
                </a:extLst>
              </p:cNvPr>
              <p:cNvSpPr>
                <a:spLocks/>
              </p:cNvSpPr>
              <p:nvPr/>
            </p:nvSpPr>
            <p:spPr bwMode="auto">
              <a:xfrm>
                <a:off x="14735176" y="4202113"/>
                <a:ext cx="49213" cy="14288"/>
              </a:xfrm>
              <a:custGeom>
                <a:avLst/>
                <a:gdLst>
                  <a:gd name="T0" fmla="*/ 18 w 31"/>
                  <a:gd name="T1" fmla="*/ 9 h 9"/>
                  <a:gd name="T2" fmla="*/ 22 w 31"/>
                  <a:gd name="T3" fmla="*/ 9 h 9"/>
                  <a:gd name="T4" fmla="*/ 26 w 31"/>
                  <a:gd name="T5" fmla="*/ 9 h 9"/>
                  <a:gd name="T6" fmla="*/ 27 w 31"/>
                  <a:gd name="T7" fmla="*/ 9 h 9"/>
                  <a:gd name="T8" fmla="*/ 29 w 31"/>
                  <a:gd name="T9" fmla="*/ 8 h 9"/>
                  <a:gd name="T10" fmla="*/ 30 w 31"/>
                  <a:gd name="T11" fmla="*/ 7 h 9"/>
                  <a:gd name="T12" fmla="*/ 31 w 31"/>
                  <a:gd name="T13" fmla="*/ 5 h 9"/>
                  <a:gd name="T14" fmla="*/ 30 w 31"/>
                  <a:gd name="T15" fmla="*/ 2 h 9"/>
                  <a:gd name="T16" fmla="*/ 29 w 31"/>
                  <a:gd name="T17" fmla="*/ 1 h 9"/>
                  <a:gd name="T18" fmla="*/ 26 w 31"/>
                  <a:gd name="T19" fmla="*/ 1 h 9"/>
                  <a:gd name="T20" fmla="*/ 26 w 31"/>
                  <a:gd name="T21" fmla="*/ 1 h 9"/>
                  <a:gd name="T22" fmla="*/ 23 w 31"/>
                  <a:gd name="T23" fmla="*/ 1 h 9"/>
                  <a:gd name="T24" fmla="*/ 19 w 31"/>
                  <a:gd name="T25" fmla="*/ 1 h 9"/>
                  <a:gd name="T26" fmla="*/ 15 w 31"/>
                  <a:gd name="T27" fmla="*/ 1 h 9"/>
                  <a:gd name="T28" fmla="*/ 10 w 31"/>
                  <a:gd name="T29" fmla="*/ 1 h 9"/>
                  <a:gd name="T30" fmla="*/ 6 w 31"/>
                  <a:gd name="T31" fmla="*/ 0 h 9"/>
                  <a:gd name="T32" fmla="*/ 3 w 31"/>
                  <a:gd name="T33" fmla="*/ 0 h 9"/>
                  <a:gd name="T34" fmla="*/ 2 w 31"/>
                  <a:gd name="T35" fmla="*/ 0 h 9"/>
                  <a:gd name="T36" fmla="*/ 0 w 31"/>
                  <a:gd name="T37" fmla="*/ 2 h 9"/>
                  <a:gd name="T38" fmla="*/ 0 w 31"/>
                  <a:gd name="T39" fmla="*/ 4 h 9"/>
                  <a:gd name="T40" fmla="*/ 2 w 31"/>
                  <a:gd name="T41" fmla="*/ 5 h 9"/>
                  <a:gd name="T42" fmla="*/ 3 w 31"/>
                  <a:gd name="T43" fmla="*/ 7 h 9"/>
                  <a:gd name="T44" fmla="*/ 7 w 31"/>
                  <a:gd name="T45" fmla="*/ 8 h 9"/>
                  <a:gd name="T46" fmla="*/ 13 w 31"/>
                  <a:gd name="T47" fmla="*/ 9 h 9"/>
                  <a:gd name="T48" fmla="*/ 18 w 31"/>
                  <a:gd name="T4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9">
                    <a:moveTo>
                      <a:pt x="18" y="9"/>
                    </a:moveTo>
                    <a:lnTo>
                      <a:pt x="22" y="9"/>
                    </a:lnTo>
                    <a:lnTo>
                      <a:pt x="26" y="9"/>
                    </a:lnTo>
                    <a:lnTo>
                      <a:pt x="27" y="9"/>
                    </a:lnTo>
                    <a:lnTo>
                      <a:pt x="29" y="8"/>
                    </a:lnTo>
                    <a:lnTo>
                      <a:pt x="30" y="7"/>
                    </a:lnTo>
                    <a:lnTo>
                      <a:pt x="31" y="5"/>
                    </a:lnTo>
                    <a:lnTo>
                      <a:pt x="30" y="2"/>
                    </a:lnTo>
                    <a:lnTo>
                      <a:pt x="29" y="1"/>
                    </a:lnTo>
                    <a:lnTo>
                      <a:pt x="26" y="1"/>
                    </a:lnTo>
                    <a:lnTo>
                      <a:pt x="26" y="1"/>
                    </a:lnTo>
                    <a:lnTo>
                      <a:pt x="23" y="1"/>
                    </a:lnTo>
                    <a:lnTo>
                      <a:pt x="19" y="1"/>
                    </a:lnTo>
                    <a:lnTo>
                      <a:pt x="15" y="1"/>
                    </a:lnTo>
                    <a:lnTo>
                      <a:pt x="10" y="1"/>
                    </a:lnTo>
                    <a:lnTo>
                      <a:pt x="6" y="0"/>
                    </a:lnTo>
                    <a:lnTo>
                      <a:pt x="3" y="0"/>
                    </a:lnTo>
                    <a:lnTo>
                      <a:pt x="2" y="0"/>
                    </a:lnTo>
                    <a:lnTo>
                      <a:pt x="0" y="2"/>
                    </a:lnTo>
                    <a:lnTo>
                      <a:pt x="0" y="4"/>
                    </a:lnTo>
                    <a:lnTo>
                      <a:pt x="2" y="5"/>
                    </a:lnTo>
                    <a:lnTo>
                      <a:pt x="3" y="7"/>
                    </a:lnTo>
                    <a:lnTo>
                      <a:pt x="7" y="8"/>
                    </a:lnTo>
                    <a:lnTo>
                      <a:pt x="13" y="9"/>
                    </a:lnTo>
                    <a:lnTo>
                      <a:pt x="18" y="9"/>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1" name="Freeform 984">
                <a:extLst>
                  <a:ext uri="{FF2B5EF4-FFF2-40B4-BE49-F238E27FC236}">
                    <a16:creationId xmlns:a16="http://schemas.microsoft.com/office/drawing/2014/main" id="{EF10EA30-95ED-4923-8FBE-867A654B4E3A}"/>
                  </a:ext>
                </a:extLst>
              </p:cNvPr>
              <p:cNvSpPr>
                <a:spLocks/>
              </p:cNvSpPr>
              <p:nvPr/>
            </p:nvSpPr>
            <p:spPr bwMode="auto">
              <a:xfrm>
                <a:off x="14884401" y="4052888"/>
                <a:ext cx="23813" cy="23813"/>
              </a:xfrm>
              <a:custGeom>
                <a:avLst/>
                <a:gdLst>
                  <a:gd name="T0" fmla="*/ 11 w 15"/>
                  <a:gd name="T1" fmla="*/ 15 h 15"/>
                  <a:gd name="T2" fmla="*/ 12 w 15"/>
                  <a:gd name="T3" fmla="*/ 15 h 15"/>
                  <a:gd name="T4" fmla="*/ 14 w 15"/>
                  <a:gd name="T5" fmla="*/ 14 h 15"/>
                  <a:gd name="T6" fmla="*/ 15 w 15"/>
                  <a:gd name="T7" fmla="*/ 12 h 15"/>
                  <a:gd name="T8" fmla="*/ 15 w 15"/>
                  <a:gd name="T9" fmla="*/ 9 h 15"/>
                  <a:gd name="T10" fmla="*/ 14 w 15"/>
                  <a:gd name="T11" fmla="*/ 8 h 15"/>
                  <a:gd name="T12" fmla="*/ 7 w 15"/>
                  <a:gd name="T13" fmla="*/ 1 h 15"/>
                  <a:gd name="T14" fmla="*/ 6 w 15"/>
                  <a:gd name="T15" fmla="*/ 0 h 15"/>
                  <a:gd name="T16" fmla="*/ 3 w 15"/>
                  <a:gd name="T17" fmla="*/ 0 h 15"/>
                  <a:gd name="T18" fmla="*/ 2 w 15"/>
                  <a:gd name="T19" fmla="*/ 1 h 15"/>
                  <a:gd name="T20" fmla="*/ 0 w 15"/>
                  <a:gd name="T21" fmla="*/ 3 h 15"/>
                  <a:gd name="T22" fmla="*/ 0 w 15"/>
                  <a:gd name="T23" fmla="*/ 5 h 15"/>
                  <a:gd name="T24" fmla="*/ 2 w 15"/>
                  <a:gd name="T25" fmla="*/ 7 h 15"/>
                  <a:gd name="T26" fmla="*/ 8 w 15"/>
                  <a:gd name="T27" fmla="*/ 14 h 15"/>
                  <a:gd name="T28" fmla="*/ 10 w 15"/>
                  <a:gd name="T29" fmla="*/ 15 h 15"/>
                  <a:gd name="T30" fmla="*/ 11 w 15"/>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5">
                    <a:moveTo>
                      <a:pt x="11" y="15"/>
                    </a:moveTo>
                    <a:lnTo>
                      <a:pt x="12" y="15"/>
                    </a:lnTo>
                    <a:lnTo>
                      <a:pt x="14" y="14"/>
                    </a:lnTo>
                    <a:lnTo>
                      <a:pt x="15" y="12"/>
                    </a:lnTo>
                    <a:lnTo>
                      <a:pt x="15" y="9"/>
                    </a:lnTo>
                    <a:lnTo>
                      <a:pt x="14" y="8"/>
                    </a:lnTo>
                    <a:lnTo>
                      <a:pt x="7" y="1"/>
                    </a:lnTo>
                    <a:lnTo>
                      <a:pt x="6" y="0"/>
                    </a:lnTo>
                    <a:lnTo>
                      <a:pt x="3" y="0"/>
                    </a:lnTo>
                    <a:lnTo>
                      <a:pt x="2" y="1"/>
                    </a:lnTo>
                    <a:lnTo>
                      <a:pt x="0" y="3"/>
                    </a:lnTo>
                    <a:lnTo>
                      <a:pt x="0" y="5"/>
                    </a:lnTo>
                    <a:lnTo>
                      <a:pt x="2" y="7"/>
                    </a:lnTo>
                    <a:lnTo>
                      <a:pt x="8" y="14"/>
                    </a:lnTo>
                    <a:lnTo>
                      <a:pt x="10" y="15"/>
                    </a:lnTo>
                    <a:lnTo>
                      <a:pt x="11" y="15"/>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2" name="Freeform 985">
                <a:extLst>
                  <a:ext uri="{FF2B5EF4-FFF2-40B4-BE49-F238E27FC236}">
                    <a16:creationId xmlns:a16="http://schemas.microsoft.com/office/drawing/2014/main" id="{9673A5FF-43BF-45FB-BF3F-A12135D65911}"/>
                  </a:ext>
                </a:extLst>
              </p:cNvPr>
              <p:cNvSpPr>
                <a:spLocks/>
              </p:cNvSpPr>
              <p:nvPr/>
            </p:nvSpPr>
            <p:spPr bwMode="auto">
              <a:xfrm>
                <a:off x="14614526" y="4038601"/>
                <a:ext cx="22225" cy="25400"/>
              </a:xfrm>
              <a:custGeom>
                <a:avLst/>
                <a:gdLst>
                  <a:gd name="T0" fmla="*/ 3 w 14"/>
                  <a:gd name="T1" fmla="*/ 16 h 16"/>
                  <a:gd name="T2" fmla="*/ 6 w 14"/>
                  <a:gd name="T3" fmla="*/ 14 h 16"/>
                  <a:gd name="T4" fmla="*/ 7 w 14"/>
                  <a:gd name="T5" fmla="*/ 14 h 16"/>
                  <a:gd name="T6" fmla="*/ 12 w 14"/>
                  <a:gd name="T7" fmla="*/ 6 h 16"/>
                  <a:gd name="T8" fmla="*/ 14 w 14"/>
                  <a:gd name="T9" fmla="*/ 5 h 16"/>
                  <a:gd name="T10" fmla="*/ 14 w 14"/>
                  <a:gd name="T11" fmla="*/ 2 h 16"/>
                  <a:gd name="T12" fmla="*/ 12 w 14"/>
                  <a:gd name="T13" fmla="*/ 1 h 16"/>
                  <a:gd name="T14" fmla="*/ 11 w 14"/>
                  <a:gd name="T15" fmla="*/ 0 h 16"/>
                  <a:gd name="T16" fmla="*/ 8 w 14"/>
                  <a:gd name="T17" fmla="*/ 0 h 16"/>
                  <a:gd name="T18" fmla="*/ 7 w 14"/>
                  <a:gd name="T19" fmla="*/ 1 h 16"/>
                  <a:gd name="T20" fmla="*/ 0 w 14"/>
                  <a:gd name="T21" fmla="*/ 9 h 16"/>
                  <a:gd name="T22" fmla="*/ 0 w 14"/>
                  <a:gd name="T23" fmla="*/ 10 h 16"/>
                  <a:gd name="T24" fmla="*/ 0 w 14"/>
                  <a:gd name="T25" fmla="*/ 13 h 16"/>
                  <a:gd name="T26" fmla="*/ 2 w 14"/>
                  <a:gd name="T27" fmla="*/ 14 h 16"/>
                  <a:gd name="T28" fmla="*/ 3 w 14"/>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3" y="16"/>
                    </a:moveTo>
                    <a:lnTo>
                      <a:pt x="6" y="14"/>
                    </a:lnTo>
                    <a:lnTo>
                      <a:pt x="7" y="14"/>
                    </a:lnTo>
                    <a:lnTo>
                      <a:pt x="12" y="6"/>
                    </a:lnTo>
                    <a:lnTo>
                      <a:pt x="14" y="5"/>
                    </a:lnTo>
                    <a:lnTo>
                      <a:pt x="14" y="2"/>
                    </a:lnTo>
                    <a:lnTo>
                      <a:pt x="12" y="1"/>
                    </a:lnTo>
                    <a:lnTo>
                      <a:pt x="11" y="0"/>
                    </a:lnTo>
                    <a:lnTo>
                      <a:pt x="8" y="0"/>
                    </a:lnTo>
                    <a:lnTo>
                      <a:pt x="7" y="1"/>
                    </a:lnTo>
                    <a:lnTo>
                      <a:pt x="0" y="9"/>
                    </a:lnTo>
                    <a:lnTo>
                      <a:pt x="0" y="10"/>
                    </a:lnTo>
                    <a:lnTo>
                      <a:pt x="0" y="13"/>
                    </a:lnTo>
                    <a:lnTo>
                      <a:pt x="2" y="14"/>
                    </a:lnTo>
                    <a:lnTo>
                      <a:pt x="3" y="16"/>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293" name="Group 292">
              <a:extLst>
                <a:ext uri="{FF2B5EF4-FFF2-40B4-BE49-F238E27FC236}">
                  <a16:creationId xmlns:a16="http://schemas.microsoft.com/office/drawing/2014/main" id="{2F03E48A-C843-48F4-840D-3DE957F238D6}"/>
                </a:ext>
              </a:extLst>
            </p:cNvPr>
            <p:cNvGrpSpPr/>
            <p:nvPr/>
          </p:nvGrpSpPr>
          <p:grpSpPr>
            <a:xfrm>
              <a:off x="5386920" y="3042445"/>
              <a:ext cx="755306" cy="1520328"/>
              <a:chOff x="12368213" y="3443288"/>
              <a:chExt cx="1481137" cy="2981325"/>
            </a:xfrm>
          </p:grpSpPr>
          <p:sp>
            <p:nvSpPr>
              <p:cNvPr id="294" name="Freeform 986">
                <a:extLst>
                  <a:ext uri="{FF2B5EF4-FFF2-40B4-BE49-F238E27FC236}">
                    <a16:creationId xmlns:a16="http://schemas.microsoft.com/office/drawing/2014/main" id="{A09FBE3D-A767-4CD6-AD5A-93A94CB272B3}"/>
                  </a:ext>
                </a:extLst>
              </p:cNvPr>
              <p:cNvSpPr>
                <a:spLocks/>
              </p:cNvSpPr>
              <p:nvPr/>
            </p:nvSpPr>
            <p:spPr bwMode="auto">
              <a:xfrm>
                <a:off x="13023851" y="4203701"/>
                <a:ext cx="160338" cy="139700"/>
              </a:xfrm>
              <a:custGeom>
                <a:avLst/>
                <a:gdLst>
                  <a:gd name="T0" fmla="*/ 21 w 101"/>
                  <a:gd name="T1" fmla="*/ 88 h 88"/>
                  <a:gd name="T2" fmla="*/ 81 w 101"/>
                  <a:gd name="T3" fmla="*/ 88 h 88"/>
                  <a:gd name="T4" fmla="*/ 101 w 101"/>
                  <a:gd name="T5" fmla="*/ 0 h 88"/>
                  <a:gd name="T6" fmla="*/ 0 w 101"/>
                  <a:gd name="T7" fmla="*/ 0 h 88"/>
                  <a:gd name="T8" fmla="*/ 21 w 101"/>
                  <a:gd name="T9" fmla="*/ 88 h 88"/>
                </a:gdLst>
                <a:ahLst/>
                <a:cxnLst>
                  <a:cxn ang="0">
                    <a:pos x="T0" y="T1"/>
                  </a:cxn>
                  <a:cxn ang="0">
                    <a:pos x="T2" y="T3"/>
                  </a:cxn>
                  <a:cxn ang="0">
                    <a:pos x="T4" y="T5"/>
                  </a:cxn>
                  <a:cxn ang="0">
                    <a:pos x="T6" y="T7"/>
                  </a:cxn>
                  <a:cxn ang="0">
                    <a:pos x="T8" y="T9"/>
                  </a:cxn>
                </a:cxnLst>
                <a:rect l="0" t="0" r="r" b="b"/>
                <a:pathLst>
                  <a:path w="101" h="88">
                    <a:moveTo>
                      <a:pt x="21" y="88"/>
                    </a:moveTo>
                    <a:lnTo>
                      <a:pt x="81" y="88"/>
                    </a:lnTo>
                    <a:lnTo>
                      <a:pt x="101" y="0"/>
                    </a:lnTo>
                    <a:lnTo>
                      <a:pt x="0" y="0"/>
                    </a:lnTo>
                    <a:lnTo>
                      <a:pt x="21" y="8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5" name="Freeform 987">
                <a:extLst>
                  <a:ext uri="{FF2B5EF4-FFF2-40B4-BE49-F238E27FC236}">
                    <a16:creationId xmlns:a16="http://schemas.microsoft.com/office/drawing/2014/main" id="{AE101655-F35E-4048-AD72-B2FF068C933D}"/>
                  </a:ext>
                </a:extLst>
              </p:cNvPr>
              <p:cNvSpPr>
                <a:spLocks/>
              </p:cNvSpPr>
              <p:nvPr/>
            </p:nvSpPr>
            <p:spPr bwMode="auto">
              <a:xfrm>
                <a:off x="13152438" y="6307138"/>
                <a:ext cx="311150" cy="117475"/>
              </a:xfrm>
              <a:custGeom>
                <a:avLst/>
                <a:gdLst>
                  <a:gd name="T0" fmla="*/ 54 w 196"/>
                  <a:gd name="T1" fmla="*/ 52 h 74"/>
                  <a:gd name="T2" fmla="*/ 44 w 196"/>
                  <a:gd name="T3" fmla="*/ 55 h 74"/>
                  <a:gd name="T4" fmla="*/ 36 w 196"/>
                  <a:gd name="T5" fmla="*/ 62 h 74"/>
                  <a:gd name="T6" fmla="*/ 32 w 196"/>
                  <a:gd name="T7" fmla="*/ 74 h 74"/>
                  <a:gd name="T8" fmla="*/ 0 w 196"/>
                  <a:gd name="T9" fmla="*/ 74 h 74"/>
                  <a:gd name="T10" fmla="*/ 3 w 196"/>
                  <a:gd name="T11" fmla="*/ 50 h 74"/>
                  <a:gd name="T12" fmla="*/ 14 w 196"/>
                  <a:gd name="T13" fmla="*/ 29 h 74"/>
                  <a:gd name="T14" fmla="*/ 30 w 196"/>
                  <a:gd name="T15" fmla="*/ 15 h 74"/>
                  <a:gd name="T16" fmla="*/ 50 w 196"/>
                  <a:gd name="T17" fmla="*/ 4 h 74"/>
                  <a:gd name="T18" fmla="*/ 73 w 196"/>
                  <a:gd name="T19" fmla="*/ 0 h 74"/>
                  <a:gd name="T20" fmla="*/ 93 w 196"/>
                  <a:gd name="T21" fmla="*/ 3 h 74"/>
                  <a:gd name="T22" fmla="*/ 110 w 196"/>
                  <a:gd name="T23" fmla="*/ 11 h 74"/>
                  <a:gd name="T24" fmla="*/ 125 w 196"/>
                  <a:gd name="T25" fmla="*/ 21 h 74"/>
                  <a:gd name="T26" fmla="*/ 136 w 196"/>
                  <a:gd name="T27" fmla="*/ 36 h 74"/>
                  <a:gd name="T28" fmla="*/ 196 w 196"/>
                  <a:gd name="T29" fmla="*/ 44 h 74"/>
                  <a:gd name="T30" fmla="*/ 196 w 196"/>
                  <a:gd name="T31" fmla="*/ 74 h 74"/>
                  <a:gd name="T32" fmla="*/ 75 w 196"/>
                  <a:gd name="T33" fmla="*/ 74 h 74"/>
                  <a:gd name="T34" fmla="*/ 71 w 196"/>
                  <a:gd name="T35" fmla="*/ 62 h 74"/>
                  <a:gd name="T36" fmla="*/ 63 w 196"/>
                  <a:gd name="T37" fmla="*/ 55 h 74"/>
                  <a:gd name="T38" fmla="*/ 54 w 196"/>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74">
                    <a:moveTo>
                      <a:pt x="54" y="52"/>
                    </a:moveTo>
                    <a:lnTo>
                      <a:pt x="44" y="55"/>
                    </a:lnTo>
                    <a:lnTo>
                      <a:pt x="36" y="62"/>
                    </a:lnTo>
                    <a:lnTo>
                      <a:pt x="32" y="74"/>
                    </a:lnTo>
                    <a:lnTo>
                      <a:pt x="0" y="74"/>
                    </a:lnTo>
                    <a:lnTo>
                      <a:pt x="3" y="50"/>
                    </a:lnTo>
                    <a:lnTo>
                      <a:pt x="14" y="29"/>
                    </a:lnTo>
                    <a:lnTo>
                      <a:pt x="30" y="15"/>
                    </a:lnTo>
                    <a:lnTo>
                      <a:pt x="50" y="4"/>
                    </a:lnTo>
                    <a:lnTo>
                      <a:pt x="73" y="0"/>
                    </a:lnTo>
                    <a:lnTo>
                      <a:pt x="93" y="3"/>
                    </a:lnTo>
                    <a:lnTo>
                      <a:pt x="110" y="11"/>
                    </a:lnTo>
                    <a:lnTo>
                      <a:pt x="125" y="21"/>
                    </a:lnTo>
                    <a:lnTo>
                      <a:pt x="136" y="36"/>
                    </a:lnTo>
                    <a:lnTo>
                      <a:pt x="196" y="44"/>
                    </a:lnTo>
                    <a:lnTo>
                      <a:pt x="196" y="74"/>
                    </a:lnTo>
                    <a:lnTo>
                      <a:pt x="75" y="74"/>
                    </a:lnTo>
                    <a:lnTo>
                      <a:pt x="71" y="62"/>
                    </a:lnTo>
                    <a:lnTo>
                      <a:pt x="63" y="55"/>
                    </a:lnTo>
                    <a:lnTo>
                      <a:pt x="54"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6" name="Freeform 988">
                <a:extLst>
                  <a:ext uri="{FF2B5EF4-FFF2-40B4-BE49-F238E27FC236}">
                    <a16:creationId xmlns:a16="http://schemas.microsoft.com/office/drawing/2014/main" id="{118BEE5D-204E-428B-B539-C4F5FE4B1F37}"/>
                  </a:ext>
                </a:extLst>
              </p:cNvPr>
              <p:cNvSpPr>
                <a:spLocks/>
              </p:cNvSpPr>
              <p:nvPr/>
            </p:nvSpPr>
            <p:spPr bwMode="auto">
              <a:xfrm>
                <a:off x="13158788" y="5251451"/>
                <a:ext cx="188913" cy="1081088"/>
              </a:xfrm>
              <a:custGeom>
                <a:avLst/>
                <a:gdLst>
                  <a:gd name="T0" fmla="*/ 119 w 119"/>
                  <a:gd name="T1" fmla="*/ 681 h 681"/>
                  <a:gd name="T2" fmla="*/ 106 w 119"/>
                  <a:gd name="T3" fmla="*/ 0 h 681"/>
                  <a:gd name="T4" fmla="*/ 0 w 119"/>
                  <a:gd name="T5" fmla="*/ 0 h 681"/>
                  <a:gd name="T6" fmla="*/ 14 w 119"/>
                  <a:gd name="T7" fmla="*/ 681 h 681"/>
                  <a:gd name="T8" fmla="*/ 119 w 119"/>
                  <a:gd name="T9" fmla="*/ 681 h 681"/>
                </a:gdLst>
                <a:ahLst/>
                <a:cxnLst>
                  <a:cxn ang="0">
                    <a:pos x="T0" y="T1"/>
                  </a:cxn>
                  <a:cxn ang="0">
                    <a:pos x="T2" y="T3"/>
                  </a:cxn>
                  <a:cxn ang="0">
                    <a:pos x="T4" y="T5"/>
                  </a:cxn>
                  <a:cxn ang="0">
                    <a:pos x="T6" y="T7"/>
                  </a:cxn>
                  <a:cxn ang="0">
                    <a:pos x="T8" y="T9"/>
                  </a:cxn>
                </a:cxnLst>
                <a:rect l="0" t="0" r="r" b="b"/>
                <a:pathLst>
                  <a:path w="119" h="681">
                    <a:moveTo>
                      <a:pt x="119" y="681"/>
                    </a:moveTo>
                    <a:lnTo>
                      <a:pt x="106" y="0"/>
                    </a:lnTo>
                    <a:lnTo>
                      <a:pt x="0" y="0"/>
                    </a:lnTo>
                    <a:lnTo>
                      <a:pt x="14" y="681"/>
                    </a:lnTo>
                    <a:lnTo>
                      <a:pt x="119" y="681"/>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7" name="Freeform 989">
                <a:extLst>
                  <a:ext uri="{FF2B5EF4-FFF2-40B4-BE49-F238E27FC236}">
                    <a16:creationId xmlns:a16="http://schemas.microsoft.com/office/drawing/2014/main" id="{F1A20F1C-4E62-45A3-BC52-20E80BFD9302}"/>
                  </a:ext>
                </a:extLst>
              </p:cNvPr>
              <p:cNvSpPr>
                <a:spLocks/>
              </p:cNvSpPr>
              <p:nvPr/>
            </p:nvSpPr>
            <p:spPr bwMode="auto">
              <a:xfrm>
                <a:off x="12755563" y="6307138"/>
                <a:ext cx="309563" cy="117475"/>
              </a:xfrm>
              <a:custGeom>
                <a:avLst/>
                <a:gdLst>
                  <a:gd name="T0" fmla="*/ 142 w 195"/>
                  <a:gd name="T1" fmla="*/ 52 h 74"/>
                  <a:gd name="T2" fmla="*/ 151 w 195"/>
                  <a:gd name="T3" fmla="*/ 55 h 74"/>
                  <a:gd name="T4" fmla="*/ 159 w 195"/>
                  <a:gd name="T5" fmla="*/ 62 h 74"/>
                  <a:gd name="T6" fmla="*/ 163 w 195"/>
                  <a:gd name="T7" fmla="*/ 74 h 74"/>
                  <a:gd name="T8" fmla="*/ 195 w 195"/>
                  <a:gd name="T9" fmla="*/ 74 h 74"/>
                  <a:gd name="T10" fmla="*/ 191 w 195"/>
                  <a:gd name="T11" fmla="*/ 50 h 74"/>
                  <a:gd name="T12" fmla="*/ 182 w 195"/>
                  <a:gd name="T13" fmla="*/ 29 h 74"/>
                  <a:gd name="T14" fmla="*/ 166 w 195"/>
                  <a:gd name="T15" fmla="*/ 15 h 74"/>
                  <a:gd name="T16" fmla="*/ 146 w 195"/>
                  <a:gd name="T17" fmla="*/ 4 h 74"/>
                  <a:gd name="T18" fmla="*/ 123 w 195"/>
                  <a:gd name="T19" fmla="*/ 0 h 74"/>
                  <a:gd name="T20" fmla="*/ 103 w 195"/>
                  <a:gd name="T21" fmla="*/ 3 h 74"/>
                  <a:gd name="T22" fmla="*/ 86 w 195"/>
                  <a:gd name="T23" fmla="*/ 11 h 74"/>
                  <a:gd name="T24" fmla="*/ 71 w 195"/>
                  <a:gd name="T25" fmla="*/ 21 h 74"/>
                  <a:gd name="T26" fmla="*/ 59 w 195"/>
                  <a:gd name="T27" fmla="*/ 36 h 74"/>
                  <a:gd name="T28" fmla="*/ 0 w 195"/>
                  <a:gd name="T29" fmla="*/ 44 h 74"/>
                  <a:gd name="T30" fmla="*/ 0 w 195"/>
                  <a:gd name="T31" fmla="*/ 74 h 74"/>
                  <a:gd name="T32" fmla="*/ 120 w 195"/>
                  <a:gd name="T33" fmla="*/ 74 h 74"/>
                  <a:gd name="T34" fmla="*/ 125 w 195"/>
                  <a:gd name="T35" fmla="*/ 62 h 74"/>
                  <a:gd name="T36" fmla="*/ 133 w 195"/>
                  <a:gd name="T37" fmla="*/ 55 h 74"/>
                  <a:gd name="T38" fmla="*/ 142 w 195"/>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4">
                    <a:moveTo>
                      <a:pt x="142" y="52"/>
                    </a:moveTo>
                    <a:lnTo>
                      <a:pt x="151" y="55"/>
                    </a:lnTo>
                    <a:lnTo>
                      <a:pt x="159" y="62"/>
                    </a:lnTo>
                    <a:lnTo>
                      <a:pt x="163" y="74"/>
                    </a:lnTo>
                    <a:lnTo>
                      <a:pt x="195" y="74"/>
                    </a:lnTo>
                    <a:lnTo>
                      <a:pt x="191" y="50"/>
                    </a:lnTo>
                    <a:lnTo>
                      <a:pt x="182" y="29"/>
                    </a:lnTo>
                    <a:lnTo>
                      <a:pt x="166" y="15"/>
                    </a:lnTo>
                    <a:lnTo>
                      <a:pt x="146" y="4"/>
                    </a:lnTo>
                    <a:lnTo>
                      <a:pt x="123" y="0"/>
                    </a:lnTo>
                    <a:lnTo>
                      <a:pt x="103" y="3"/>
                    </a:lnTo>
                    <a:lnTo>
                      <a:pt x="86" y="11"/>
                    </a:lnTo>
                    <a:lnTo>
                      <a:pt x="71" y="21"/>
                    </a:lnTo>
                    <a:lnTo>
                      <a:pt x="59" y="36"/>
                    </a:lnTo>
                    <a:lnTo>
                      <a:pt x="0" y="44"/>
                    </a:lnTo>
                    <a:lnTo>
                      <a:pt x="0" y="74"/>
                    </a:lnTo>
                    <a:lnTo>
                      <a:pt x="120" y="74"/>
                    </a:lnTo>
                    <a:lnTo>
                      <a:pt x="125" y="62"/>
                    </a:lnTo>
                    <a:lnTo>
                      <a:pt x="133"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8" name="Freeform 990">
                <a:extLst>
                  <a:ext uri="{FF2B5EF4-FFF2-40B4-BE49-F238E27FC236}">
                    <a16:creationId xmlns:a16="http://schemas.microsoft.com/office/drawing/2014/main" id="{994ED326-61C7-46BE-A2A4-5A1D376E3CD6}"/>
                  </a:ext>
                </a:extLst>
              </p:cNvPr>
              <p:cNvSpPr>
                <a:spLocks/>
              </p:cNvSpPr>
              <p:nvPr/>
            </p:nvSpPr>
            <p:spPr bwMode="auto">
              <a:xfrm>
                <a:off x="12869863" y="5302251"/>
                <a:ext cx="166688" cy="1031875"/>
              </a:xfrm>
              <a:custGeom>
                <a:avLst/>
                <a:gdLst>
                  <a:gd name="T0" fmla="*/ 105 w 105"/>
                  <a:gd name="T1" fmla="*/ 650 h 650"/>
                  <a:gd name="T2" fmla="*/ 105 w 105"/>
                  <a:gd name="T3" fmla="*/ 1 h 650"/>
                  <a:gd name="T4" fmla="*/ 0 w 105"/>
                  <a:gd name="T5" fmla="*/ 0 h 650"/>
                  <a:gd name="T6" fmla="*/ 0 w 105"/>
                  <a:gd name="T7" fmla="*/ 649 h 650"/>
                  <a:gd name="T8" fmla="*/ 105 w 105"/>
                  <a:gd name="T9" fmla="*/ 650 h 650"/>
                </a:gdLst>
                <a:ahLst/>
                <a:cxnLst>
                  <a:cxn ang="0">
                    <a:pos x="T0" y="T1"/>
                  </a:cxn>
                  <a:cxn ang="0">
                    <a:pos x="T2" y="T3"/>
                  </a:cxn>
                  <a:cxn ang="0">
                    <a:pos x="T4" y="T5"/>
                  </a:cxn>
                  <a:cxn ang="0">
                    <a:pos x="T6" y="T7"/>
                  </a:cxn>
                  <a:cxn ang="0">
                    <a:pos x="T8" y="T9"/>
                  </a:cxn>
                </a:cxnLst>
                <a:rect l="0" t="0" r="r" b="b"/>
                <a:pathLst>
                  <a:path w="105" h="650">
                    <a:moveTo>
                      <a:pt x="105" y="650"/>
                    </a:moveTo>
                    <a:lnTo>
                      <a:pt x="105" y="1"/>
                    </a:lnTo>
                    <a:lnTo>
                      <a:pt x="0" y="0"/>
                    </a:lnTo>
                    <a:lnTo>
                      <a:pt x="0" y="649"/>
                    </a:lnTo>
                    <a:lnTo>
                      <a:pt x="105" y="65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299" name="Freeform 991">
                <a:extLst>
                  <a:ext uri="{FF2B5EF4-FFF2-40B4-BE49-F238E27FC236}">
                    <a16:creationId xmlns:a16="http://schemas.microsoft.com/office/drawing/2014/main" id="{CDB344CC-1C46-427B-AC49-27236FF63C36}"/>
                  </a:ext>
                </a:extLst>
              </p:cNvPr>
              <p:cNvSpPr>
                <a:spLocks/>
              </p:cNvSpPr>
              <p:nvPr/>
            </p:nvSpPr>
            <p:spPr bwMode="auto">
              <a:xfrm>
                <a:off x="12830176" y="5100638"/>
                <a:ext cx="539750" cy="287338"/>
              </a:xfrm>
              <a:custGeom>
                <a:avLst/>
                <a:gdLst>
                  <a:gd name="T0" fmla="*/ 340 w 340"/>
                  <a:gd name="T1" fmla="*/ 0 h 181"/>
                  <a:gd name="T2" fmla="*/ 340 w 340"/>
                  <a:gd name="T3" fmla="*/ 127 h 181"/>
                  <a:gd name="T4" fmla="*/ 337 w 340"/>
                  <a:gd name="T5" fmla="*/ 144 h 181"/>
                  <a:gd name="T6" fmla="*/ 329 w 340"/>
                  <a:gd name="T7" fmla="*/ 159 h 181"/>
                  <a:gd name="T8" fmla="*/ 318 w 340"/>
                  <a:gd name="T9" fmla="*/ 170 h 181"/>
                  <a:gd name="T10" fmla="*/ 304 w 340"/>
                  <a:gd name="T11" fmla="*/ 178 h 181"/>
                  <a:gd name="T12" fmla="*/ 288 w 340"/>
                  <a:gd name="T13" fmla="*/ 181 h 181"/>
                  <a:gd name="T14" fmla="*/ 52 w 340"/>
                  <a:gd name="T15" fmla="*/ 181 h 181"/>
                  <a:gd name="T16" fmla="*/ 36 w 340"/>
                  <a:gd name="T17" fmla="*/ 178 h 181"/>
                  <a:gd name="T18" fmla="*/ 21 w 340"/>
                  <a:gd name="T19" fmla="*/ 170 h 181"/>
                  <a:gd name="T20" fmla="*/ 11 w 340"/>
                  <a:gd name="T21" fmla="*/ 159 h 181"/>
                  <a:gd name="T22" fmla="*/ 3 w 340"/>
                  <a:gd name="T23" fmla="*/ 144 h 181"/>
                  <a:gd name="T24" fmla="*/ 0 w 340"/>
                  <a:gd name="T25" fmla="*/ 127 h 181"/>
                  <a:gd name="T26" fmla="*/ 0 w 340"/>
                  <a:gd name="T27" fmla="*/ 0 h 181"/>
                  <a:gd name="T28" fmla="*/ 340 w 34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0" h="181">
                    <a:moveTo>
                      <a:pt x="340" y="0"/>
                    </a:moveTo>
                    <a:lnTo>
                      <a:pt x="340" y="127"/>
                    </a:lnTo>
                    <a:lnTo>
                      <a:pt x="337" y="144"/>
                    </a:lnTo>
                    <a:lnTo>
                      <a:pt x="329" y="159"/>
                    </a:lnTo>
                    <a:lnTo>
                      <a:pt x="318" y="170"/>
                    </a:lnTo>
                    <a:lnTo>
                      <a:pt x="304" y="178"/>
                    </a:lnTo>
                    <a:lnTo>
                      <a:pt x="288" y="181"/>
                    </a:lnTo>
                    <a:lnTo>
                      <a:pt x="52" y="181"/>
                    </a:lnTo>
                    <a:lnTo>
                      <a:pt x="36" y="178"/>
                    </a:lnTo>
                    <a:lnTo>
                      <a:pt x="21" y="170"/>
                    </a:lnTo>
                    <a:lnTo>
                      <a:pt x="11" y="159"/>
                    </a:lnTo>
                    <a:lnTo>
                      <a:pt x="3" y="144"/>
                    </a:lnTo>
                    <a:lnTo>
                      <a:pt x="0" y="127"/>
                    </a:lnTo>
                    <a:lnTo>
                      <a:pt x="0" y="0"/>
                    </a:lnTo>
                    <a:lnTo>
                      <a:pt x="340" y="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0" name="Rectangle 992">
                <a:extLst>
                  <a:ext uri="{FF2B5EF4-FFF2-40B4-BE49-F238E27FC236}">
                    <a16:creationId xmlns:a16="http://schemas.microsoft.com/office/drawing/2014/main" id="{9A1D1743-444B-479B-8C90-5046ED0E4B8E}"/>
                  </a:ext>
                </a:extLst>
              </p:cNvPr>
              <p:cNvSpPr>
                <a:spLocks noChangeArrowheads="1"/>
              </p:cNvSpPr>
              <p:nvPr/>
            </p:nvSpPr>
            <p:spPr bwMode="auto">
              <a:xfrm>
                <a:off x="12830176" y="5191126"/>
                <a:ext cx="539750"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1" name="Rectangle 993">
                <a:extLst>
                  <a:ext uri="{FF2B5EF4-FFF2-40B4-BE49-F238E27FC236}">
                    <a16:creationId xmlns:a16="http://schemas.microsoft.com/office/drawing/2014/main" id="{ACBC3AC3-65A8-4BCE-AB6B-B79AF68779E1}"/>
                  </a:ext>
                </a:extLst>
              </p:cNvPr>
              <p:cNvSpPr>
                <a:spLocks noChangeArrowheads="1"/>
              </p:cNvSpPr>
              <p:nvPr/>
            </p:nvSpPr>
            <p:spPr bwMode="auto">
              <a:xfrm>
                <a:off x="13055601" y="5178426"/>
                <a:ext cx="112713"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2" name="Freeform 994">
                <a:extLst>
                  <a:ext uri="{FF2B5EF4-FFF2-40B4-BE49-F238E27FC236}">
                    <a16:creationId xmlns:a16="http://schemas.microsoft.com/office/drawing/2014/main" id="{750A93E3-3040-45D1-A87D-324F352082B7}"/>
                  </a:ext>
                </a:extLst>
              </p:cNvPr>
              <p:cNvSpPr>
                <a:spLocks/>
              </p:cNvSpPr>
              <p:nvPr/>
            </p:nvSpPr>
            <p:spPr bwMode="auto">
              <a:xfrm>
                <a:off x="12817476" y="4310063"/>
                <a:ext cx="550863" cy="904875"/>
              </a:xfrm>
              <a:custGeom>
                <a:avLst/>
                <a:gdLst>
                  <a:gd name="T0" fmla="*/ 340 w 347"/>
                  <a:gd name="T1" fmla="*/ 52 h 570"/>
                  <a:gd name="T2" fmla="*/ 181 w 347"/>
                  <a:gd name="T3" fmla="*/ 0 h 570"/>
                  <a:gd name="T4" fmla="*/ 0 w 347"/>
                  <a:gd name="T5" fmla="*/ 55 h 570"/>
                  <a:gd name="T6" fmla="*/ 8 w 347"/>
                  <a:gd name="T7" fmla="*/ 555 h 570"/>
                  <a:gd name="T8" fmla="*/ 347 w 347"/>
                  <a:gd name="T9" fmla="*/ 570 h 570"/>
                  <a:gd name="T10" fmla="*/ 340 w 347"/>
                  <a:gd name="T11" fmla="*/ 52 h 570"/>
                </a:gdLst>
                <a:ahLst/>
                <a:cxnLst>
                  <a:cxn ang="0">
                    <a:pos x="T0" y="T1"/>
                  </a:cxn>
                  <a:cxn ang="0">
                    <a:pos x="T2" y="T3"/>
                  </a:cxn>
                  <a:cxn ang="0">
                    <a:pos x="T4" y="T5"/>
                  </a:cxn>
                  <a:cxn ang="0">
                    <a:pos x="T6" y="T7"/>
                  </a:cxn>
                  <a:cxn ang="0">
                    <a:pos x="T8" y="T9"/>
                  </a:cxn>
                  <a:cxn ang="0">
                    <a:pos x="T10" y="T11"/>
                  </a:cxn>
                </a:cxnLst>
                <a:rect l="0" t="0" r="r" b="b"/>
                <a:pathLst>
                  <a:path w="347" h="570">
                    <a:moveTo>
                      <a:pt x="340" y="52"/>
                    </a:moveTo>
                    <a:lnTo>
                      <a:pt x="181" y="0"/>
                    </a:lnTo>
                    <a:lnTo>
                      <a:pt x="0" y="55"/>
                    </a:lnTo>
                    <a:lnTo>
                      <a:pt x="8" y="555"/>
                    </a:lnTo>
                    <a:lnTo>
                      <a:pt x="347" y="570"/>
                    </a:lnTo>
                    <a:lnTo>
                      <a:pt x="340" y="52"/>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3" name="Freeform 995">
                <a:extLst>
                  <a:ext uri="{FF2B5EF4-FFF2-40B4-BE49-F238E27FC236}">
                    <a16:creationId xmlns:a16="http://schemas.microsoft.com/office/drawing/2014/main" id="{BBD95064-0F55-40AF-BF23-C9F5F485C4E1}"/>
                  </a:ext>
                </a:extLst>
              </p:cNvPr>
              <p:cNvSpPr>
                <a:spLocks/>
              </p:cNvSpPr>
              <p:nvPr/>
            </p:nvSpPr>
            <p:spPr bwMode="auto">
              <a:xfrm>
                <a:off x="13031788" y="4364038"/>
                <a:ext cx="161925" cy="876300"/>
              </a:xfrm>
              <a:custGeom>
                <a:avLst/>
                <a:gdLst>
                  <a:gd name="T0" fmla="*/ 55 w 102"/>
                  <a:gd name="T1" fmla="*/ 0 h 552"/>
                  <a:gd name="T2" fmla="*/ 102 w 102"/>
                  <a:gd name="T3" fmla="*/ 475 h 552"/>
                  <a:gd name="T4" fmla="*/ 54 w 102"/>
                  <a:gd name="T5" fmla="*/ 552 h 552"/>
                  <a:gd name="T6" fmla="*/ 0 w 102"/>
                  <a:gd name="T7" fmla="*/ 468 h 552"/>
                  <a:gd name="T8" fmla="*/ 39 w 102"/>
                  <a:gd name="T9" fmla="*/ 0 h 552"/>
                  <a:gd name="T10" fmla="*/ 55 w 102"/>
                  <a:gd name="T11" fmla="*/ 0 h 552"/>
                </a:gdLst>
                <a:ahLst/>
                <a:cxnLst>
                  <a:cxn ang="0">
                    <a:pos x="T0" y="T1"/>
                  </a:cxn>
                  <a:cxn ang="0">
                    <a:pos x="T2" y="T3"/>
                  </a:cxn>
                  <a:cxn ang="0">
                    <a:pos x="T4" y="T5"/>
                  </a:cxn>
                  <a:cxn ang="0">
                    <a:pos x="T6" y="T7"/>
                  </a:cxn>
                  <a:cxn ang="0">
                    <a:pos x="T8" y="T9"/>
                  </a:cxn>
                  <a:cxn ang="0">
                    <a:pos x="T10" y="T11"/>
                  </a:cxn>
                </a:cxnLst>
                <a:rect l="0" t="0" r="r" b="b"/>
                <a:pathLst>
                  <a:path w="102" h="552">
                    <a:moveTo>
                      <a:pt x="55" y="0"/>
                    </a:moveTo>
                    <a:lnTo>
                      <a:pt x="102" y="475"/>
                    </a:lnTo>
                    <a:lnTo>
                      <a:pt x="54" y="552"/>
                    </a:lnTo>
                    <a:lnTo>
                      <a:pt x="0" y="468"/>
                    </a:lnTo>
                    <a:lnTo>
                      <a:pt x="39"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4" name="Freeform 996">
                <a:extLst>
                  <a:ext uri="{FF2B5EF4-FFF2-40B4-BE49-F238E27FC236}">
                    <a16:creationId xmlns:a16="http://schemas.microsoft.com/office/drawing/2014/main" id="{2FF4DFF0-8C48-4029-9CB2-CE75011F3104}"/>
                  </a:ext>
                </a:extLst>
              </p:cNvPr>
              <p:cNvSpPr>
                <a:spLocks/>
              </p:cNvSpPr>
              <p:nvPr/>
            </p:nvSpPr>
            <p:spPr bwMode="auto">
              <a:xfrm>
                <a:off x="13046076" y="4311651"/>
                <a:ext cx="115888" cy="74613"/>
              </a:xfrm>
              <a:custGeom>
                <a:avLst/>
                <a:gdLst>
                  <a:gd name="T0" fmla="*/ 0 w 73"/>
                  <a:gd name="T1" fmla="*/ 10 h 47"/>
                  <a:gd name="T2" fmla="*/ 3 w 73"/>
                  <a:gd name="T3" fmla="*/ 18 h 47"/>
                  <a:gd name="T4" fmla="*/ 7 w 73"/>
                  <a:gd name="T5" fmla="*/ 29 h 47"/>
                  <a:gd name="T6" fmla="*/ 15 w 73"/>
                  <a:gd name="T7" fmla="*/ 38 h 47"/>
                  <a:gd name="T8" fmla="*/ 26 w 73"/>
                  <a:gd name="T9" fmla="*/ 45 h 47"/>
                  <a:gd name="T10" fmla="*/ 37 w 73"/>
                  <a:gd name="T11" fmla="*/ 47 h 47"/>
                  <a:gd name="T12" fmla="*/ 49 w 73"/>
                  <a:gd name="T13" fmla="*/ 45 h 47"/>
                  <a:gd name="T14" fmla="*/ 58 w 73"/>
                  <a:gd name="T15" fmla="*/ 38 h 47"/>
                  <a:gd name="T16" fmla="*/ 66 w 73"/>
                  <a:gd name="T17" fmla="*/ 29 h 47"/>
                  <a:gd name="T18" fmla="*/ 70 w 73"/>
                  <a:gd name="T19" fmla="*/ 18 h 47"/>
                  <a:gd name="T20" fmla="*/ 73 w 73"/>
                  <a:gd name="T21" fmla="*/ 10 h 47"/>
                  <a:gd name="T22" fmla="*/ 70 w 73"/>
                  <a:gd name="T23" fmla="*/ 4 h 47"/>
                  <a:gd name="T24" fmla="*/ 66 w 73"/>
                  <a:gd name="T25" fmla="*/ 2 h 47"/>
                  <a:gd name="T26" fmla="*/ 58 w 73"/>
                  <a:gd name="T27" fmla="*/ 0 h 47"/>
                  <a:gd name="T28" fmla="*/ 47 w 73"/>
                  <a:gd name="T29" fmla="*/ 0 h 47"/>
                  <a:gd name="T30" fmla="*/ 37 w 73"/>
                  <a:gd name="T31" fmla="*/ 0 h 47"/>
                  <a:gd name="T32" fmla="*/ 24 w 73"/>
                  <a:gd name="T33" fmla="*/ 0 h 47"/>
                  <a:gd name="T34" fmla="*/ 15 w 73"/>
                  <a:gd name="T35" fmla="*/ 0 h 47"/>
                  <a:gd name="T36" fmla="*/ 7 w 73"/>
                  <a:gd name="T37" fmla="*/ 2 h 47"/>
                  <a:gd name="T38" fmla="*/ 3 w 73"/>
                  <a:gd name="T39" fmla="*/ 4 h 47"/>
                  <a:gd name="T40" fmla="*/ 0 w 73"/>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47">
                    <a:moveTo>
                      <a:pt x="0" y="10"/>
                    </a:moveTo>
                    <a:lnTo>
                      <a:pt x="3" y="18"/>
                    </a:lnTo>
                    <a:lnTo>
                      <a:pt x="7" y="29"/>
                    </a:lnTo>
                    <a:lnTo>
                      <a:pt x="15" y="38"/>
                    </a:lnTo>
                    <a:lnTo>
                      <a:pt x="26" y="45"/>
                    </a:lnTo>
                    <a:lnTo>
                      <a:pt x="37" y="47"/>
                    </a:lnTo>
                    <a:lnTo>
                      <a:pt x="49" y="45"/>
                    </a:lnTo>
                    <a:lnTo>
                      <a:pt x="58" y="38"/>
                    </a:lnTo>
                    <a:lnTo>
                      <a:pt x="66" y="29"/>
                    </a:lnTo>
                    <a:lnTo>
                      <a:pt x="70" y="18"/>
                    </a:lnTo>
                    <a:lnTo>
                      <a:pt x="73" y="10"/>
                    </a:lnTo>
                    <a:lnTo>
                      <a:pt x="70" y="4"/>
                    </a:lnTo>
                    <a:lnTo>
                      <a:pt x="66" y="2"/>
                    </a:lnTo>
                    <a:lnTo>
                      <a:pt x="58" y="0"/>
                    </a:lnTo>
                    <a:lnTo>
                      <a:pt x="47" y="0"/>
                    </a:lnTo>
                    <a:lnTo>
                      <a:pt x="37" y="0"/>
                    </a:lnTo>
                    <a:lnTo>
                      <a:pt x="24" y="0"/>
                    </a:lnTo>
                    <a:lnTo>
                      <a:pt x="15" y="0"/>
                    </a:lnTo>
                    <a:lnTo>
                      <a:pt x="7" y="2"/>
                    </a:lnTo>
                    <a:lnTo>
                      <a:pt x="3" y="4"/>
                    </a:lnTo>
                    <a:lnTo>
                      <a:pt x="0" y="10"/>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5" name="Freeform 997">
                <a:extLst>
                  <a:ext uri="{FF2B5EF4-FFF2-40B4-BE49-F238E27FC236}">
                    <a16:creationId xmlns:a16="http://schemas.microsoft.com/office/drawing/2014/main" id="{E15421A0-17E4-4CC4-8B67-F1317232EE59}"/>
                  </a:ext>
                </a:extLst>
              </p:cNvPr>
              <p:cNvSpPr>
                <a:spLocks/>
              </p:cNvSpPr>
              <p:nvPr/>
            </p:nvSpPr>
            <p:spPr bwMode="auto">
              <a:xfrm>
                <a:off x="13104813" y="4295776"/>
                <a:ext cx="111125" cy="103188"/>
              </a:xfrm>
              <a:custGeom>
                <a:avLst/>
                <a:gdLst>
                  <a:gd name="T0" fmla="*/ 70 w 70"/>
                  <a:gd name="T1" fmla="*/ 30 h 65"/>
                  <a:gd name="T2" fmla="*/ 40 w 70"/>
                  <a:gd name="T3" fmla="*/ 65 h 65"/>
                  <a:gd name="T4" fmla="*/ 0 w 70"/>
                  <a:gd name="T5" fmla="*/ 9 h 65"/>
                  <a:gd name="T6" fmla="*/ 45 w 70"/>
                  <a:gd name="T7" fmla="*/ 0 h 65"/>
                  <a:gd name="T8" fmla="*/ 70 w 70"/>
                  <a:gd name="T9" fmla="*/ 30 h 65"/>
                </a:gdLst>
                <a:ahLst/>
                <a:cxnLst>
                  <a:cxn ang="0">
                    <a:pos x="T0" y="T1"/>
                  </a:cxn>
                  <a:cxn ang="0">
                    <a:pos x="T2" y="T3"/>
                  </a:cxn>
                  <a:cxn ang="0">
                    <a:pos x="T4" y="T5"/>
                  </a:cxn>
                  <a:cxn ang="0">
                    <a:pos x="T6" y="T7"/>
                  </a:cxn>
                  <a:cxn ang="0">
                    <a:pos x="T8" y="T9"/>
                  </a:cxn>
                </a:cxnLst>
                <a:rect l="0" t="0" r="r" b="b"/>
                <a:pathLst>
                  <a:path w="70" h="65">
                    <a:moveTo>
                      <a:pt x="70" y="30"/>
                    </a:moveTo>
                    <a:lnTo>
                      <a:pt x="40" y="65"/>
                    </a:lnTo>
                    <a:lnTo>
                      <a:pt x="0" y="9"/>
                    </a:lnTo>
                    <a:lnTo>
                      <a:pt x="45" y="0"/>
                    </a:lnTo>
                    <a:lnTo>
                      <a:pt x="70" y="3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6" name="Freeform 998">
                <a:extLst>
                  <a:ext uri="{FF2B5EF4-FFF2-40B4-BE49-F238E27FC236}">
                    <a16:creationId xmlns:a16="http://schemas.microsoft.com/office/drawing/2014/main" id="{6744532A-E152-4813-A0BF-B886A08120D8}"/>
                  </a:ext>
                </a:extLst>
              </p:cNvPr>
              <p:cNvSpPr>
                <a:spLocks/>
              </p:cNvSpPr>
              <p:nvPr/>
            </p:nvSpPr>
            <p:spPr bwMode="auto">
              <a:xfrm>
                <a:off x="12988926" y="4295776"/>
                <a:ext cx="115888" cy="103188"/>
              </a:xfrm>
              <a:custGeom>
                <a:avLst/>
                <a:gdLst>
                  <a:gd name="T0" fmla="*/ 73 w 73"/>
                  <a:gd name="T1" fmla="*/ 9 h 65"/>
                  <a:gd name="T2" fmla="*/ 19 w 73"/>
                  <a:gd name="T3" fmla="*/ 65 h 65"/>
                  <a:gd name="T4" fmla="*/ 0 w 73"/>
                  <a:gd name="T5" fmla="*/ 28 h 65"/>
                  <a:gd name="T6" fmla="*/ 28 w 73"/>
                  <a:gd name="T7" fmla="*/ 0 h 65"/>
                  <a:gd name="T8" fmla="*/ 73 w 73"/>
                  <a:gd name="T9" fmla="*/ 9 h 65"/>
                </a:gdLst>
                <a:ahLst/>
                <a:cxnLst>
                  <a:cxn ang="0">
                    <a:pos x="T0" y="T1"/>
                  </a:cxn>
                  <a:cxn ang="0">
                    <a:pos x="T2" y="T3"/>
                  </a:cxn>
                  <a:cxn ang="0">
                    <a:pos x="T4" y="T5"/>
                  </a:cxn>
                  <a:cxn ang="0">
                    <a:pos x="T6" y="T7"/>
                  </a:cxn>
                  <a:cxn ang="0">
                    <a:pos x="T8" y="T9"/>
                  </a:cxn>
                </a:cxnLst>
                <a:rect l="0" t="0" r="r" b="b"/>
                <a:pathLst>
                  <a:path w="73" h="65">
                    <a:moveTo>
                      <a:pt x="73" y="9"/>
                    </a:moveTo>
                    <a:lnTo>
                      <a:pt x="19" y="65"/>
                    </a:lnTo>
                    <a:lnTo>
                      <a:pt x="0" y="28"/>
                    </a:lnTo>
                    <a:lnTo>
                      <a:pt x="28" y="0"/>
                    </a:lnTo>
                    <a:lnTo>
                      <a:pt x="73" y="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7" name="Rectangle 999">
                <a:extLst>
                  <a:ext uri="{FF2B5EF4-FFF2-40B4-BE49-F238E27FC236}">
                    <a16:creationId xmlns:a16="http://schemas.microsoft.com/office/drawing/2014/main" id="{6F3F96D0-936E-4A06-B826-07C9C5ACA428}"/>
                  </a:ext>
                </a:extLst>
              </p:cNvPr>
              <p:cNvSpPr>
                <a:spLocks noChangeArrowheads="1"/>
              </p:cNvSpPr>
              <p:nvPr/>
            </p:nvSpPr>
            <p:spPr bwMode="auto">
              <a:xfrm>
                <a:off x="12873038" y="4613276"/>
                <a:ext cx="141288" cy="42863"/>
              </a:xfrm>
              <a:prstGeom prst="rect">
                <a:avLst/>
              </a:prstGeom>
              <a:solidFill>
                <a:srgbClr val="F2F2F2"/>
              </a:solidFill>
              <a:ln w="0">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8" name="Freeform 1000">
                <a:extLst>
                  <a:ext uri="{FF2B5EF4-FFF2-40B4-BE49-F238E27FC236}">
                    <a16:creationId xmlns:a16="http://schemas.microsoft.com/office/drawing/2014/main" id="{69E9D959-0BEB-4339-A578-5A52ECA03E89}"/>
                  </a:ext>
                </a:extLst>
              </p:cNvPr>
              <p:cNvSpPr>
                <a:spLocks/>
              </p:cNvSpPr>
              <p:nvPr/>
            </p:nvSpPr>
            <p:spPr bwMode="auto">
              <a:xfrm>
                <a:off x="12380913" y="4019551"/>
                <a:ext cx="141288" cy="195263"/>
              </a:xfrm>
              <a:custGeom>
                <a:avLst/>
                <a:gdLst>
                  <a:gd name="T0" fmla="*/ 53 w 89"/>
                  <a:gd name="T1" fmla="*/ 123 h 123"/>
                  <a:gd name="T2" fmla="*/ 70 w 89"/>
                  <a:gd name="T3" fmla="*/ 88 h 123"/>
                  <a:gd name="T4" fmla="*/ 89 w 89"/>
                  <a:gd name="T5" fmla="*/ 43 h 123"/>
                  <a:gd name="T6" fmla="*/ 82 w 89"/>
                  <a:gd name="T7" fmla="*/ 0 h 123"/>
                  <a:gd name="T8" fmla="*/ 0 w 89"/>
                  <a:gd name="T9" fmla="*/ 12 h 123"/>
                  <a:gd name="T10" fmla="*/ 10 w 89"/>
                  <a:gd name="T11" fmla="*/ 76 h 123"/>
                  <a:gd name="T12" fmla="*/ 27 w 89"/>
                  <a:gd name="T13" fmla="*/ 112 h 123"/>
                  <a:gd name="T14" fmla="*/ 53 w 89"/>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3">
                    <a:moveTo>
                      <a:pt x="53" y="123"/>
                    </a:moveTo>
                    <a:lnTo>
                      <a:pt x="70" y="88"/>
                    </a:lnTo>
                    <a:lnTo>
                      <a:pt x="89" y="43"/>
                    </a:lnTo>
                    <a:lnTo>
                      <a:pt x="82" y="0"/>
                    </a:lnTo>
                    <a:lnTo>
                      <a:pt x="0" y="12"/>
                    </a:lnTo>
                    <a:lnTo>
                      <a:pt x="10" y="76"/>
                    </a:lnTo>
                    <a:lnTo>
                      <a:pt x="27" y="112"/>
                    </a:lnTo>
                    <a:lnTo>
                      <a:pt x="53" y="1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09" name="Freeform 1001">
                <a:extLst>
                  <a:ext uri="{FF2B5EF4-FFF2-40B4-BE49-F238E27FC236}">
                    <a16:creationId xmlns:a16="http://schemas.microsoft.com/office/drawing/2014/main" id="{553CC7EE-91E0-493E-BF49-BFD57B3FC019}"/>
                  </a:ext>
                </a:extLst>
              </p:cNvPr>
              <p:cNvSpPr>
                <a:spLocks/>
              </p:cNvSpPr>
              <p:nvPr/>
            </p:nvSpPr>
            <p:spPr bwMode="auto">
              <a:xfrm>
                <a:off x="12380913" y="4029076"/>
                <a:ext cx="141288" cy="92075"/>
              </a:xfrm>
              <a:custGeom>
                <a:avLst/>
                <a:gdLst>
                  <a:gd name="T0" fmla="*/ 0 w 89"/>
                  <a:gd name="T1" fmla="*/ 10 h 58"/>
                  <a:gd name="T2" fmla="*/ 54 w 89"/>
                  <a:gd name="T3" fmla="*/ 0 h 58"/>
                  <a:gd name="T4" fmla="*/ 67 w 89"/>
                  <a:gd name="T5" fmla="*/ 19 h 58"/>
                  <a:gd name="T6" fmla="*/ 86 w 89"/>
                  <a:gd name="T7" fmla="*/ 22 h 58"/>
                  <a:gd name="T8" fmla="*/ 89 w 89"/>
                  <a:gd name="T9" fmla="*/ 37 h 58"/>
                  <a:gd name="T10" fmla="*/ 87 w 89"/>
                  <a:gd name="T11" fmla="*/ 39 h 58"/>
                  <a:gd name="T12" fmla="*/ 54 w 89"/>
                  <a:gd name="T13" fmla="*/ 58 h 58"/>
                  <a:gd name="T14" fmla="*/ 65 w 89"/>
                  <a:gd name="T15" fmla="*/ 35 h 58"/>
                  <a:gd name="T16" fmla="*/ 4 w 89"/>
                  <a:gd name="T17" fmla="*/ 39 h 58"/>
                  <a:gd name="T18" fmla="*/ 0 w 89"/>
                  <a:gd name="T19"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58">
                    <a:moveTo>
                      <a:pt x="0" y="10"/>
                    </a:moveTo>
                    <a:lnTo>
                      <a:pt x="54" y="0"/>
                    </a:lnTo>
                    <a:lnTo>
                      <a:pt x="67" y="19"/>
                    </a:lnTo>
                    <a:lnTo>
                      <a:pt x="86" y="22"/>
                    </a:lnTo>
                    <a:lnTo>
                      <a:pt x="89" y="37"/>
                    </a:lnTo>
                    <a:lnTo>
                      <a:pt x="87" y="39"/>
                    </a:lnTo>
                    <a:lnTo>
                      <a:pt x="54" y="58"/>
                    </a:lnTo>
                    <a:lnTo>
                      <a:pt x="65" y="35"/>
                    </a:lnTo>
                    <a:lnTo>
                      <a:pt x="4" y="39"/>
                    </a:lnTo>
                    <a:lnTo>
                      <a:pt x="0" y="10"/>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0" name="Freeform 1002">
                <a:extLst>
                  <a:ext uri="{FF2B5EF4-FFF2-40B4-BE49-F238E27FC236}">
                    <a16:creationId xmlns:a16="http://schemas.microsoft.com/office/drawing/2014/main" id="{A8019048-4C74-4B67-80C2-9A32746084BF}"/>
                  </a:ext>
                </a:extLst>
              </p:cNvPr>
              <p:cNvSpPr>
                <a:spLocks/>
              </p:cNvSpPr>
              <p:nvPr/>
            </p:nvSpPr>
            <p:spPr bwMode="auto">
              <a:xfrm>
                <a:off x="12487276" y="3825876"/>
                <a:ext cx="41275" cy="220663"/>
              </a:xfrm>
              <a:custGeom>
                <a:avLst/>
                <a:gdLst>
                  <a:gd name="T0" fmla="*/ 15 w 26"/>
                  <a:gd name="T1" fmla="*/ 139 h 139"/>
                  <a:gd name="T2" fmla="*/ 16 w 26"/>
                  <a:gd name="T3" fmla="*/ 135 h 139"/>
                  <a:gd name="T4" fmla="*/ 18 w 26"/>
                  <a:gd name="T5" fmla="*/ 126 h 139"/>
                  <a:gd name="T6" fmla="*/ 19 w 26"/>
                  <a:gd name="T7" fmla="*/ 112 h 139"/>
                  <a:gd name="T8" fmla="*/ 22 w 26"/>
                  <a:gd name="T9" fmla="*/ 95 h 139"/>
                  <a:gd name="T10" fmla="*/ 24 w 26"/>
                  <a:gd name="T11" fmla="*/ 78 h 139"/>
                  <a:gd name="T12" fmla="*/ 26 w 26"/>
                  <a:gd name="T13" fmla="*/ 57 h 139"/>
                  <a:gd name="T14" fmla="*/ 26 w 26"/>
                  <a:gd name="T15" fmla="*/ 39 h 139"/>
                  <a:gd name="T16" fmla="*/ 26 w 26"/>
                  <a:gd name="T17" fmla="*/ 23 h 139"/>
                  <a:gd name="T18" fmla="*/ 23 w 26"/>
                  <a:gd name="T19" fmla="*/ 9 h 139"/>
                  <a:gd name="T20" fmla="*/ 19 w 26"/>
                  <a:gd name="T21" fmla="*/ 1 h 139"/>
                  <a:gd name="T22" fmla="*/ 12 w 26"/>
                  <a:gd name="T23" fmla="*/ 0 h 139"/>
                  <a:gd name="T24" fmla="*/ 8 w 26"/>
                  <a:gd name="T25" fmla="*/ 4 h 139"/>
                  <a:gd name="T26" fmla="*/ 4 w 26"/>
                  <a:gd name="T27" fmla="*/ 15 h 139"/>
                  <a:gd name="T28" fmla="*/ 2 w 26"/>
                  <a:gd name="T29" fmla="*/ 28 h 139"/>
                  <a:gd name="T30" fmla="*/ 0 w 26"/>
                  <a:gd name="T31" fmla="*/ 45 h 139"/>
                  <a:gd name="T32" fmla="*/ 0 w 26"/>
                  <a:gd name="T33" fmla="*/ 63 h 139"/>
                  <a:gd name="T34" fmla="*/ 0 w 26"/>
                  <a:gd name="T35" fmla="*/ 79 h 139"/>
                  <a:gd name="T36" fmla="*/ 0 w 26"/>
                  <a:gd name="T37" fmla="*/ 92 h 139"/>
                  <a:gd name="T38" fmla="*/ 0 w 26"/>
                  <a:gd name="T39" fmla="*/ 102 h 139"/>
                  <a:gd name="T40" fmla="*/ 0 w 26"/>
                  <a:gd name="T41" fmla="*/ 106 h 139"/>
                  <a:gd name="T42" fmla="*/ 0 w 26"/>
                  <a:gd name="T43" fmla="*/ 131 h 139"/>
                  <a:gd name="T44" fmla="*/ 15 w 26"/>
                  <a:gd name="T45"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139">
                    <a:moveTo>
                      <a:pt x="15" y="139"/>
                    </a:moveTo>
                    <a:lnTo>
                      <a:pt x="16" y="135"/>
                    </a:lnTo>
                    <a:lnTo>
                      <a:pt x="18" y="126"/>
                    </a:lnTo>
                    <a:lnTo>
                      <a:pt x="19" y="112"/>
                    </a:lnTo>
                    <a:lnTo>
                      <a:pt x="22" y="95"/>
                    </a:lnTo>
                    <a:lnTo>
                      <a:pt x="24" y="78"/>
                    </a:lnTo>
                    <a:lnTo>
                      <a:pt x="26" y="57"/>
                    </a:lnTo>
                    <a:lnTo>
                      <a:pt x="26" y="39"/>
                    </a:lnTo>
                    <a:lnTo>
                      <a:pt x="26" y="23"/>
                    </a:lnTo>
                    <a:lnTo>
                      <a:pt x="23" y="9"/>
                    </a:lnTo>
                    <a:lnTo>
                      <a:pt x="19" y="1"/>
                    </a:lnTo>
                    <a:lnTo>
                      <a:pt x="12" y="0"/>
                    </a:lnTo>
                    <a:lnTo>
                      <a:pt x="8" y="4"/>
                    </a:lnTo>
                    <a:lnTo>
                      <a:pt x="4" y="15"/>
                    </a:lnTo>
                    <a:lnTo>
                      <a:pt x="2" y="28"/>
                    </a:lnTo>
                    <a:lnTo>
                      <a:pt x="0" y="45"/>
                    </a:lnTo>
                    <a:lnTo>
                      <a:pt x="0" y="63"/>
                    </a:lnTo>
                    <a:lnTo>
                      <a:pt x="0" y="79"/>
                    </a:lnTo>
                    <a:lnTo>
                      <a:pt x="0" y="92"/>
                    </a:lnTo>
                    <a:lnTo>
                      <a:pt x="0" y="102"/>
                    </a:lnTo>
                    <a:lnTo>
                      <a:pt x="0" y="106"/>
                    </a:lnTo>
                    <a:lnTo>
                      <a:pt x="0" y="131"/>
                    </a:lnTo>
                    <a:lnTo>
                      <a:pt x="15" y="13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1" name="Freeform 1003">
                <a:extLst>
                  <a:ext uri="{FF2B5EF4-FFF2-40B4-BE49-F238E27FC236}">
                    <a16:creationId xmlns:a16="http://schemas.microsoft.com/office/drawing/2014/main" id="{585235FE-26A9-4FF2-8797-0621631D1734}"/>
                  </a:ext>
                </a:extLst>
              </p:cNvPr>
              <p:cNvSpPr>
                <a:spLocks/>
              </p:cNvSpPr>
              <p:nvPr/>
            </p:nvSpPr>
            <p:spPr bwMode="auto">
              <a:xfrm>
                <a:off x="12434888" y="4003676"/>
                <a:ext cx="52388" cy="77788"/>
              </a:xfrm>
              <a:custGeom>
                <a:avLst/>
                <a:gdLst>
                  <a:gd name="T0" fmla="*/ 1 w 33"/>
                  <a:gd name="T1" fmla="*/ 20 h 49"/>
                  <a:gd name="T2" fmla="*/ 0 w 33"/>
                  <a:gd name="T3" fmla="*/ 15 h 49"/>
                  <a:gd name="T4" fmla="*/ 1 w 33"/>
                  <a:gd name="T5" fmla="*/ 10 h 49"/>
                  <a:gd name="T6" fmla="*/ 3 w 33"/>
                  <a:gd name="T7" fmla="*/ 6 h 49"/>
                  <a:gd name="T8" fmla="*/ 4 w 33"/>
                  <a:gd name="T9" fmla="*/ 3 h 49"/>
                  <a:gd name="T10" fmla="*/ 7 w 33"/>
                  <a:gd name="T11" fmla="*/ 2 h 49"/>
                  <a:gd name="T12" fmla="*/ 11 w 33"/>
                  <a:gd name="T13" fmla="*/ 2 h 49"/>
                  <a:gd name="T14" fmla="*/ 12 w 33"/>
                  <a:gd name="T15" fmla="*/ 0 h 49"/>
                  <a:gd name="T16" fmla="*/ 21 w 33"/>
                  <a:gd name="T17" fmla="*/ 3 h 49"/>
                  <a:gd name="T18" fmla="*/ 28 w 33"/>
                  <a:gd name="T19" fmla="*/ 7 h 49"/>
                  <a:gd name="T20" fmla="*/ 32 w 33"/>
                  <a:gd name="T21" fmla="*/ 12 h 49"/>
                  <a:gd name="T22" fmla="*/ 33 w 33"/>
                  <a:gd name="T23" fmla="*/ 14 h 49"/>
                  <a:gd name="T24" fmla="*/ 20 w 33"/>
                  <a:gd name="T25" fmla="*/ 15 h 49"/>
                  <a:gd name="T26" fmla="*/ 20 w 33"/>
                  <a:gd name="T27" fmla="*/ 19 h 49"/>
                  <a:gd name="T28" fmla="*/ 21 w 33"/>
                  <a:gd name="T29" fmla="*/ 28 h 49"/>
                  <a:gd name="T30" fmla="*/ 20 w 33"/>
                  <a:gd name="T31" fmla="*/ 38 h 49"/>
                  <a:gd name="T32" fmla="*/ 19 w 33"/>
                  <a:gd name="T33" fmla="*/ 46 h 49"/>
                  <a:gd name="T34" fmla="*/ 15 w 33"/>
                  <a:gd name="T35" fmla="*/ 49 h 49"/>
                  <a:gd name="T36" fmla="*/ 8 w 33"/>
                  <a:gd name="T37" fmla="*/ 47 h 49"/>
                  <a:gd name="T38" fmla="*/ 4 w 33"/>
                  <a:gd name="T39" fmla="*/ 40 h 49"/>
                  <a:gd name="T40" fmla="*/ 1 w 33"/>
                  <a:gd name="T41" fmla="*/ 30 h 49"/>
                  <a:gd name="T42" fmla="*/ 1 w 33"/>
                  <a:gd name="T43"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9">
                    <a:moveTo>
                      <a:pt x="1" y="20"/>
                    </a:moveTo>
                    <a:lnTo>
                      <a:pt x="0" y="15"/>
                    </a:lnTo>
                    <a:lnTo>
                      <a:pt x="1" y="10"/>
                    </a:lnTo>
                    <a:lnTo>
                      <a:pt x="3" y="6"/>
                    </a:lnTo>
                    <a:lnTo>
                      <a:pt x="4" y="3"/>
                    </a:lnTo>
                    <a:lnTo>
                      <a:pt x="7" y="2"/>
                    </a:lnTo>
                    <a:lnTo>
                      <a:pt x="11" y="2"/>
                    </a:lnTo>
                    <a:lnTo>
                      <a:pt x="12" y="0"/>
                    </a:lnTo>
                    <a:lnTo>
                      <a:pt x="21" y="3"/>
                    </a:lnTo>
                    <a:lnTo>
                      <a:pt x="28" y="7"/>
                    </a:lnTo>
                    <a:lnTo>
                      <a:pt x="32" y="12"/>
                    </a:lnTo>
                    <a:lnTo>
                      <a:pt x="33" y="14"/>
                    </a:lnTo>
                    <a:lnTo>
                      <a:pt x="20" y="15"/>
                    </a:lnTo>
                    <a:lnTo>
                      <a:pt x="20" y="19"/>
                    </a:lnTo>
                    <a:lnTo>
                      <a:pt x="21" y="28"/>
                    </a:lnTo>
                    <a:lnTo>
                      <a:pt x="20" y="38"/>
                    </a:lnTo>
                    <a:lnTo>
                      <a:pt x="19" y="46"/>
                    </a:lnTo>
                    <a:lnTo>
                      <a:pt x="15" y="49"/>
                    </a:lnTo>
                    <a:lnTo>
                      <a:pt x="8" y="47"/>
                    </a:lnTo>
                    <a:lnTo>
                      <a:pt x="4" y="40"/>
                    </a:lnTo>
                    <a:lnTo>
                      <a:pt x="1" y="30"/>
                    </a:lnTo>
                    <a:lnTo>
                      <a:pt x="1" y="2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2" name="Freeform 1004">
                <a:extLst>
                  <a:ext uri="{FF2B5EF4-FFF2-40B4-BE49-F238E27FC236}">
                    <a16:creationId xmlns:a16="http://schemas.microsoft.com/office/drawing/2014/main" id="{52514AE0-4374-4EB3-847D-A6ED793D2630}"/>
                  </a:ext>
                </a:extLst>
              </p:cNvPr>
              <p:cNvSpPr>
                <a:spLocks/>
              </p:cNvSpPr>
              <p:nvPr/>
            </p:nvSpPr>
            <p:spPr bwMode="auto">
              <a:xfrm>
                <a:off x="12403138" y="4008438"/>
                <a:ext cx="50800" cy="76200"/>
              </a:xfrm>
              <a:custGeom>
                <a:avLst/>
                <a:gdLst>
                  <a:gd name="T0" fmla="*/ 0 w 32"/>
                  <a:gd name="T1" fmla="*/ 20 h 48"/>
                  <a:gd name="T2" fmla="*/ 0 w 32"/>
                  <a:gd name="T3" fmla="*/ 13 h 48"/>
                  <a:gd name="T4" fmla="*/ 0 w 32"/>
                  <a:gd name="T5" fmla="*/ 9 h 48"/>
                  <a:gd name="T6" fmla="*/ 1 w 32"/>
                  <a:gd name="T7" fmla="*/ 5 h 48"/>
                  <a:gd name="T8" fmla="*/ 4 w 32"/>
                  <a:gd name="T9" fmla="*/ 3 h 48"/>
                  <a:gd name="T10" fmla="*/ 7 w 32"/>
                  <a:gd name="T11" fmla="*/ 1 h 48"/>
                  <a:gd name="T12" fmla="*/ 9 w 32"/>
                  <a:gd name="T13" fmla="*/ 0 h 48"/>
                  <a:gd name="T14" fmla="*/ 11 w 32"/>
                  <a:gd name="T15" fmla="*/ 0 h 48"/>
                  <a:gd name="T16" fmla="*/ 20 w 32"/>
                  <a:gd name="T17" fmla="*/ 1 h 48"/>
                  <a:gd name="T18" fmla="*/ 27 w 32"/>
                  <a:gd name="T19" fmla="*/ 7 h 48"/>
                  <a:gd name="T20" fmla="*/ 31 w 32"/>
                  <a:gd name="T21" fmla="*/ 11 h 48"/>
                  <a:gd name="T22" fmla="*/ 32 w 32"/>
                  <a:gd name="T23" fmla="*/ 13 h 48"/>
                  <a:gd name="T24" fmla="*/ 19 w 32"/>
                  <a:gd name="T25" fmla="*/ 15 h 48"/>
                  <a:gd name="T26" fmla="*/ 19 w 32"/>
                  <a:gd name="T27" fmla="*/ 17 h 48"/>
                  <a:gd name="T28" fmla="*/ 20 w 32"/>
                  <a:gd name="T29" fmla="*/ 28 h 48"/>
                  <a:gd name="T30" fmla="*/ 20 w 32"/>
                  <a:gd name="T31" fmla="*/ 37 h 48"/>
                  <a:gd name="T32" fmla="*/ 17 w 32"/>
                  <a:gd name="T33" fmla="*/ 44 h 48"/>
                  <a:gd name="T34" fmla="*/ 13 w 32"/>
                  <a:gd name="T35" fmla="*/ 48 h 48"/>
                  <a:gd name="T36" fmla="*/ 7 w 32"/>
                  <a:gd name="T37" fmla="*/ 46 h 48"/>
                  <a:gd name="T38" fmla="*/ 3 w 32"/>
                  <a:gd name="T39" fmla="*/ 39 h 48"/>
                  <a:gd name="T40" fmla="*/ 1 w 32"/>
                  <a:gd name="T41" fmla="*/ 29 h 48"/>
                  <a:gd name="T42" fmla="*/ 0 w 32"/>
                  <a:gd name="T4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8">
                    <a:moveTo>
                      <a:pt x="0" y="20"/>
                    </a:moveTo>
                    <a:lnTo>
                      <a:pt x="0" y="13"/>
                    </a:lnTo>
                    <a:lnTo>
                      <a:pt x="0" y="9"/>
                    </a:lnTo>
                    <a:lnTo>
                      <a:pt x="1" y="5"/>
                    </a:lnTo>
                    <a:lnTo>
                      <a:pt x="4" y="3"/>
                    </a:lnTo>
                    <a:lnTo>
                      <a:pt x="7" y="1"/>
                    </a:lnTo>
                    <a:lnTo>
                      <a:pt x="9" y="0"/>
                    </a:lnTo>
                    <a:lnTo>
                      <a:pt x="11" y="0"/>
                    </a:lnTo>
                    <a:lnTo>
                      <a:pt x="20" y="1"/>
                    </a:lnTo>
                    <a:lnTo>
                      <a:pt x="27" y="7"/>
                    </a:lnTo>
                    <a:lnTo>
                      <a:pt x="31" y="11"/>
                    </a:lnTo>
                    <a:lnTo>
                      <a:pt x="32" y="13"/>
                    </a:lnTo>
                    <a:lnTo>
                      <a:pt x="19" y="15"/>
                    </a:lnTo>
                    <a:lnTo>
                      <a:pt x="19" y="17"/>
                    </a:lnTo>
                    <a:lnTo>
                      <a:pt x="20" y="28"/>
                    </a:lnTo>
                    <a:lnTo>
                      <a:pt x="20" y="37"/>
                    </a:lnTo>
                    <a:lnTo>
                      <a:pt x="17" y="44"/>
                    </a:lnTo>
                    <a:lnTo>
                      <a:pt x="13" y="48"/>
                    </a:lnTo>
                    <a:lnTo>
                      <a:pt x="7" y="46"/>
                    </a:lnTo>
                    <a:lnTo>
                      <a:pt x="3" y="39"/>
                    </a:lnTo>
                    <a:lnTo>
                      <a:pt x="1" y="29"/>
                    </a:lnTo>
                    <a:lnTo>
                      <a:pt x="0" y="2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3" name="Freeform 1005">
                <a:extLst>
                  <a:ext uri="{FF2B5EF4-FFF2-40B4-BE49-F238E27FC236}">
                    <a16:creationId xmlns:a16="http://schemas.microsoft.com/office/drawing/2014/main" id="{1DE8BC3B-4EA7-44F7-A9C0-2FF81282BED0}"/>
                  </a:ext>
                </a:extLst>
              </p:cNvPr>
              <p:cNvSpPr>
                <a:spLocks/>
              </p:cNvSpPr>
              <p:nvPr/>
            </p:nvSpPr>
            <p:spPr bwMode="auto">
              <a:xfrm>
                <a:off x="12368213" y="4022726"/>
                <a:ext cx="52388" cy="66675"/>
              </a:xfrm>
              <a:custGeom>
                <a:avLst/>
                <a:gdLst>
                  <a:gd name="T0" fmla="*/ 0 w 33"/>
                  <a:gd name="T1" fmla="*/ 18 h 42"/>
                  <a:gd name="T2" fmla="*/ 0 w 33"/>
                  <a:gd name="T3" fmla="*/ 12 h 42"/>
                  <a:gd name="T4" fmla="*/ 2 w 33"/>
                  <a:gd name="T5" fmla="*/ 8 h 42"/>
                  <a:gd name="T6" fmla="*/ 3 w 33"/>
                  <a:gd name="T7" fmla="*/ 4 h 42"/>
                  <a:gd name="T8" fmla="*/ 4 w 33"/>
                  <a:gd name="T9" fmla="*/ 3 h 42"/>
                  <a:gd name="T10" fmla="*/ 7 w 33"/>
                  <a:gd name="T11" fmla="*/ 0 h 42"/>
                  <a:gd name="T12" fmla="*/ 10 w 33"/>
                  <a:gd name="T13" fmla="*/ 0 h 42"/>
                  <a:gd name="T14" fmla="*/ 11 w 33"/>
                  <a:gd name="T15" fmla="*/ 0 h 42"/>
                  <a:gd name="T16" fmla="*/ 21 w 33"/>
                  <a:gd name="T17" fmla="*/ 2 h 42"/>
                  <a:gd name="T18" fmla="*/ 27 w 33"/>
                  <a:gd name="T19" fmla="*/ 6 h 42"/>
                  <a:gd name="T20" fmla="*/ 31 w 33"/>
                  <a:gd name="T21" fmla="*/ 10 h 42"/>
                  <a:gd name="T22" fmla="*/ 33 w 33"/>
                  <a:gd name="T23" fmla="*/ 11 h 42"/>
                  <a:gd name="T24" fmla="*/ 21 w 33"/>
                  <a:gd name="T25" fmla="*/ 12 h 42"/>
                  <a:gd name="T26" fmla="*/ 21 w 33"/>
                  <a:gd name="T27" fmla="*/ 15 h 42"/>
                  <a:gd name="T28" fmla="*/ 21 w 33"/>
                  <a:gd name="T29" fmla="*/ 24 h 42"/>
                  <a:gd name="T30" fmla="*/ 21 w 33"/>
                  <a:gd name="T31" fmla="*/ 33 h 42"/>
                  <a:gd name="T32" fmla="*/ 18 w 33"/>
                  <a:gd name="T33" fmla="*/ 39 h 42"/>
                  <a:gd name="T34" fmla="*/ 15 w 33"/>
                  <a:gd name="T35" fmla="*/ 42 h 42"/>
                  <a:gd name="T36" fmla="*/ 7 w 33"/>
                  <a:gd name="T37" fmla="*/ 39 h 42"/>
                  <a:gd name="T38" fmla="*/ 3 w 33"/>
                  <a:gd name="T39" fmla="*/ 34 h 42"/>
                  <a:gd name="T40" fmla="*/ 2 w 33"/>
                  <a:gd name="T41" fmla="*/ 26 h 42"/>
                  <a:gd name="T42" fmla="*/ 0 w 33"/>
                  <a:gd name="T4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0" y="18"/>
                    </a:moveTo>
                    <a:lnTo>
                      <a:pt x="0" y="12"/>
                    </a:lnTo>
                    <a:lnTo>
                      <a:pt x="2" y="8"/>
                    </a:lnTo>
                    <a:lnTo>
                      <a:pt x="3" y="4"/>
                    </a:lnTo>
                    <a:lnTo>
                      <a:pt x="4" y="3"/>
                    </a:lnTo>
                    <a:lnTo>
                      <a:pt x="7" y="0"/>
                    </a:lnTo>
                    <a:lnTo>
                      <a:pt x="10" y="0"/>
                    </a:lnTo>
                    <a:lnTo>
                      <a:pt x="11" y="0"/>
                    </a:lnTo>
                    <a:lnTo>
                      <a:pt x="21" y="2"/>
                    </a:lnTo>
                    <a:lnTo>
                      <a:pt x="27" y="6"/>
                    </a:lnTo>
                    <a:lnTo>
                      <a:pt x="31" y="10"/>
                    </a:lnTo>
                    <a:lnTo>
                      <a:pt x="33" y="11"/>
                    </a:lnTo>
                    <a:lnTo>
                      <a:pt x="21" y="12"/>
                    </a:lnTo>
                    <a:lnTo>
                      <a:pt x="21" y="15"/>
                    </a:lnTo>
                    <a:lnTo>
                      <a:pt x="21" y="24"/>
                    </a:lnTo>
                    <a:lnTo>
                      <a:pt x="21" y="33"/>
                    </a:lnTo>
                    <a:lnTo>
                      <a:pt x="18" y="39"/>
                    </a:lnTo>
                    <a:lnTo>
                      <a:pt x="15" y="42"/>
                    </a:lnTo>
                    <a:lnTo>
                      <a:pt x="7" y="39"/>
                    </a:lnTo>
                    <a:lnTo>
                      <a:pt x="3" y="34"/>
                    </a:lnTo>
                    <a:lnTo>
                      <a:pt x="2" y="26"/>
                    </a:lnTo>
                    <a:lnTo>
                      <a:pt x="0" y="1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4" name="Freeform 1006">
                <a:extLst>
                  <a:ext uri="{FF2B5EF4-FFF2-40B4-BE49-F238E27FC236}">
                    <a16:creationId xmlns:a16="http://schemas.microsoft.com/office/drawing/2014/main" id="{DB3B3300-8234-4B32-BB86-8E89DFFB3ED2}"/>
                  </a:ext>
                </a:extLst>
              </p:cNvPr>
              <p:cNvSpPr>
                <a:spLocks/>
              </p:cNvSpPr>
              <p:nvPr/>
            </p:nvSpPr>
            <p:spPr bwMode="auto">
              <a:xfrm>
                <a:off x="12465051" y="4040188"/>
                <a:ext cx="109538" cy="119063"/>
              </a:xfrm>
              <a:custGeom>
                <a:avLst/>
                <a:gdLst>
                  <a:gd name="T0" fmla="*/ 2 w 69"/>
                  <a:gd name="T1" fmla="*/ 11 h 75"/>
                  <a:gd name="T2" fmla="*/ 5 w 69"/>
                  <a:gd name="T3" fmla="*/ 5 h 75"/>
                  <a:gd name="T4" fmla="*/ 12 w 69"/>
                  <a:gd name="T5" fmla="*/ 1 h 75"/>
                  <a:gd name="T6" fmla="*/ 21 w 69"/>
                  <a:gd name="T7" fmla="*/ 0 h 75"/>
                  <a:gd name="T8" fmla="*/ 33 w 69"/>
                  <a:gd name="T9" fmla="*/ 0 h 75"/>
                  <a:gd name="T10" fmla="*/ 47 w 69"/>
                  <a:gd name="T11" fmla="*/ 1 h 75"/>
                  <a:gd name="T12" fmla="*/ 57 w 69"/>
                  <a:gd name="T13" fmla="*/ 7 h 75"/>
                  <a:gd name="T14" fmla="*/ 65 w 69"/>
                  <a:gd name="T15" fmla="*/ 13 h 75"/>
                  <a:gd name="T16" fmla="*/ 69 w 69"/>
                  <a:gd name="T17" fmla="*/ 24 h 75"/>
                  <a:gd name="T18" fmla="*/ 67 w 69"/>
                  <a:gd name="T19" fmla="*/ 38 h 75"/>
                  <a:gd name="T20" fmla="*/ 60 w 69"/>
                  <a:gd name="T21" fmla="*/ 50 h 75"/>
                  <a:gd name="T22" fmla="*/ 49 w 69"/>
                  <a:gd name="T23" fmla="*/ 58 h 75"/>
                  <a:gd name="T24" fmla="*/ 38 w 69"/>
                  <a:gd name="T25" fmla="*/ 66 h 75"/>
                  <a:gd name="T26" fmla="*/ 28 w 69"/>
                  <a:gd name="T27" fmla="*/ 71 h 75"/>
                  <a:gd name="T28" fmla="*/ 20 w 69"/>
                  <a:gd name="T29" fmla="*/ 74 h 75"/>
                  <a:gd name="T30" fmla="*/ 17 w 69"/>
                  <a:gd name="T31" fmla="*/ 75 h 75"/>
                  <a:gd name="T32" fmla="*/ 16 w 69"/>
                  <a:gd name="T33" fmla="*/ 75 h 75"/>
                  <a:gd name="T34" fmla="*/ 12 w 69"/>
                  <a:gd name="T35" fmla="*/ 74 h 75"/>
                  <a:gd name="T36" fmla="*/ 6 w 69"/>
                  <a:gd name="T37" fmla="*/ 71 h 75"/>
                  <a:gd name="T38" fmla="*/ 2 w 69"/>
                  <a:gd name="T39" fmla="*/ 67 h 75"/>
                  <a:gd name="T40" fmla="*/ 0 w 69"/>
                  <a:gd name="T41" fmla="*/ 60 h 75"/>
                  <a:gd name="T42" fmla="*/ 1 w 69"/>
                  <a:gd name="T43" fmla="*/ 51 h 75"/>
                  <a:gd name="T44" fmla="*/ 6 w 69"/>
                  <a:gd name="T45" fmla="*/ 43 h 75"/>
                  <a:gd name="T46" fmla="*/ 16 w 69"/>
                  <a:gd name="T47" fmla="*/ 35 h 75"/>
                  <a:gd name="T48" fmla="*/ 26 w 69"/>
                  <a:gd name="T49" fmla="*/ 28 h 75"/>
                  <a:gd name="T50" fmla="*/ 34 w 69"/>
                  <a:gd name="T51" fmla="*/ 26 h 75"/>
                  <a:gd name="T52" fmla="*/ 24 w 69"/>
                  <a:gd name="T53" fmla="*/ 24 h 75"/>
                  <a:gd name="T54" fmla="*/ 14 w 69"/>
                  <a:gd name="T55" fmla="*/ 20 h 75"/>
                  <a:gd name="T56" fmla="*/ 6 w 69"/>
                  <a:gd name="T57" fmla="*/ 16 h 75"/>
                  <a:gd name="T58" fmla="*/ 2 w 69"/>
                  <a:gd name="T5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 h="75">
                    <a:moveTo>
                      <a:pt x="2" y="11"/>
                    </a:moveTo>
                    <a:lnTo>
                      <a:pt x="5" y="5"/>
                    </a:lnTo>
                    <a:lnTo>
                      <a:pt x="12" y="1"/>
                    </a:lnTo>
                    <a:lnTo>
                      <a:pt x="21" y="0"/>
                    </a:lnTo>
                    <a:lnTo>
                      <a:pt x="33" y="0"/>
                    </a:lnTo>
                    <a:lnTo>
                      <a:pt x="47" y="1"/>
                    </a:lnTo>
                    <a:lnTo>
                      <a:pt x="57" y="7"/>
                    </a:lnTo>
                    <a:lnTo>
                      <a:pt x="65" y="13"/>
                    </a:lnTo>
                    <a:lnTo>
                      <a:pt x="69" y="24"/>
                    </a:lnTo>
                    <a:lnTo>
                      <a:pt x="67" y="38"/>
                    </a:lnTo>
                    <a:lnTo>
                      <a:pt x="60" y="50"/>
                    </a:lnTo>
                    <a:lnTo>
                      <a:pt x="49" y="58"/>
                    </a:lnTo>
                    <a:lnTo>
                      <a:pt x="38" y="66"/>
                    </a:lnTo>
                    <a:lnTo>
                      <a:pt x="28" y="71"/>
                    </a:lnTo>
                    <a:lnTo>
                      <a:pt x="20" y="74"/>
                    </a:lnTo>
                    <a:lnTo>
                      <a:pt x="17" y="75"/>
                    </a:lnTo>
                    <a:lnTo>
                      <a:pt x="16" y="75"/>
                    </a:lnTo>
                    <a:lnTo>
                      <a:pt x="12" y="74"/>
                    </a:lnTo>
                    <a:lnTo>
                      <a:pt x="6" y="71"/>
                    </a:lnTo>
                    <a:lnTo>
                      <a:pt x="2" y="67"/>
                    </a:lnTo>
                    <a:lnTo>
                      <a:pt x="0" y="60"/>
                    </a:lnTo>
                    <a:lnTo>
                      <a:pt x="1" y="51"/>
                    </a:lnTo>
                    <a:lnTo>
                      <a:pt x="6" y="43"/>
                    </a:lnTo>
                    <a:lnTo>
                      <a:pt x="16" y="35"/>
                    </a:lnTo>
                    <a:lnTo>
                      <a:pt x="26" y="28"/>
                    </a:lnTo>
                    <a:lnTo>
                      <a:pt x="34" y="26"/>
                    </a:lnTo>
                    <a:lnTo>
                      <a:pt x="24" y="24"/>
                    </a:lnTo>
                    <a:lnTo>
                      <a:pt x="14" y="20"/>
                    </a:lnTo>
                    <a:lnTo>
                      <a:pt x="6" y="16"/>
                    </a:lnTo>
                    <a:lnTo>
                      <a:pt x="2" y="1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5" name="Freeform 1007">
                <a:extLst>
                  <a:ext uri="{FF2B5EF4-FFF2-40B4-BE49-F238E27FC236}">
                    <a16:creationId xmlns:a16="http://schemas.microsoft.com/office/drawing/2014/main" id="{E8003DC1-D8C2-4BE6-895F-F7874CA49D16}"/>
                  </a:ext>
                </a:extLst>
              </p:cNvPr>
              <p:cNvSpPr>
                <a:spLocks/>
              </p:cNvSpPr>
              <p:nvPr/>
            </p:nvSpPr>
            <p:spPr bwMode="auto">
              <a:xfrm>
                <a:off x="12404726" y="4178301"/>
                <a:ext cx="85725" cy="87313"/>
              </a:xfrm>
              <a:custGeom>
                <a:avLst/>
                <a:gdLst>
                  <a:gd name="T0" fmla="*/ 52 w 54"/>
                  <a:gd name="T1" fmla="*/ 55 h 55"/>
                  <a:gd name="T2" fmla="*/ 52 w 54"/>
                  <a:gd name="T3" fmla="*/ 34 h 55"/>
                  <a:gd name="T4" fmla="*/ 54 w 54"/>
                  <a:gd name="T5" fmla="*/ 17 h 55"/>
                  <a:gd name="T6" fmla="*/ 54 w 54"/>
                  <a:gd name="T7" fmla="*/ 7 h 55"/>
                  <a:gd name="T8" fmla="*/ 54 w 54"/>
                  <a:gd name="T9" fmla="*/ 3 h 55"/>
                  <a:gd name="T10" fmla="*/ 2 w 54"/>
                  <a:gd name="T11" fmla="*/ 0 h 55"/>
                  <a:gd name="T12" fmla="*/ 2 w 54"/>
                  <a:gd name="T13" fmla="*/ 4 h 55"/>
                  <a:gd name="T14" fmla="*/ 0 w 54"/>
                  <a:gd name="T15" fmla="*/ 15 h 55"/>
                  <a:gd name="T16" fmla="*/ 0 w 54"/>
                  <a:gd name="T17" fmla="*/ 32 h 55"/>
                  <a:gd name="T18" fmla="*/ 0 w 54"/>
                  <a:gd name="T19" fmla="*/ 55 h 55"/>
                  <a:gd name="T20" fmla="*/ 52 w 5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5">
                    <a:moveTo>
                      <a:pt x="52" y="55"/>
                    </a:moveTo>
                    <a:lnTo>
                      <a:pt x="52" y="34"/>
                    </a:lnTo>
                    <a:lnTo>
                      <a:pt x="54" y="17"/>
                    </a:lnTo>
                    <a:lnTo>
                      <a:pt x="54" y="7"/>
                    </a:lnTo>
                    <a:lnTo>
                      <a:pt x="54" y="3"/>
                    </a:lnTo>
                    <a:lnTo>
                      <a:pt x="2" y="0"/>
                    </a:lnTo>
                    <a:lnTo>
                      <a:pt x="2" y="4"/>
                    </a:lnTo>
                    <a:lnTo>
                      <a:pt x="0" y="15"/>
                    </a:lnTo>
                    <a:lnTo>
                      <a:pt x="0" y="32"/>
                    </a:lnTo>
                    <a:lnTo>
                      <a:pt x="0" y="55"/>
                    </a:lnTo>
                    <a:lnTo>
                      <a:pt x="52" y="5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6" name="Freeform 1008">
                <a:extLst>
                  <a:ext uri="{FF2B5EF4-FFF2-40B4-BE49-F238E27FC236}">
                    <a16:creationId xmlns:a16="http://schemas.microsoft.com/office/drawing/2014/main" id="{F0C576E2-6213-40D0-BAE6-6D1DC9EA73DC}"/>
                  </a:ext>
                </a:extLst>
              </p:cNvPr>
              <p:cNvSpPr>
                <a:spLocks/>
              </p:cNvSpPr>
              <p:nvPr/>
            </p:nvSpPr>
            <p:spPr bwMode="auto">
              <a:xfrm>
                <a:off x="12384088" y="4265613"/>
                <a:ext cx="554038" cy="492125"/>
              </a:xfrm>
              <a:custGeom>
                <a:avLst/>
                <a:gdLst>
                  <a:gd name="T0" fmla="*/ 108 w 349"/>
                  <a:gd name="T1" fmla="*/ 310 h 310"/>
                  <a:gd name="T2" fmla="*/ 138 w 349"/>
                  <a:gd name="T3" fmla="*/ 306 h 310"/>
                  <a:gd name="T4" fmla="*/ 168 w 349"/>
                  <a:gd name="T5" fmla="*/ 296 h 310"/>
                  <a:gd name="T6" fmla="*/ 201 w 349"/>
                  <a:gd name="T7" fmla="*/ 278 h 310"/>
                  <a:gd name="T8" fmla="*/ 234 w 349"/>
                  <a:gd name="T9" fmla="*/ 253 h 310"/>
                  <a:gd name="T10" fmla="*/ 269 w 349"/>
                  <a:gd name="T11" fmla="*/ 221 h 310"/>
                  <a:gd name="T12" fmla="*/ 288 w 349"/>
                  <a:gd name="T13" fmla="*/ 201 h 310"/>
                  <a:gd name="T14" fmla="*/ 305 w 349"/>
                  <a:gd name="T15" fmla="*/ 182 h 310"/>
                  <a:gd name="T16" fmla="*/ 320 w 349"/>
                  <a:gd name="T17" fmla="*/ 163 h 310"/>
                  <a:gd name="T18" fmla="*/ 332 w 349"/>
                  <a:gd name="T19" fmla="*/ 147 h 310"/>
                  <a:gd name="T20" fmla="*/ 341 w 349"/>
                  <a:gd name="T21" fmla="*/ 135 h 310"/>
                  <a:gd name="T22" fmla="*/ 346 w 349"/>
                  <a:gd name="T23" fmla="*/ 127 h 310"/>
                  <a:gd name="T24" fmla="*/ 349 w 349"/>
                  <a:gd name="T25" fmla="*/ 123 h 310"/>
                  <a:gd name="T26" fmla="*/ 284 w 349"/>
                  <a:gd name="T27" fmla="*/ 79 h 310"/>
                  <a:gd name="T28" fmla="*/ 267 w 349"/>
                  <a:gd name="T29" fmla="*/ 102 h 310"/>
                  <a:gd name="T30" fmla="*/ 249 w 349"/>
                  <a:gd name="T31" fmla="*/ 126 h 310"/>
                  <a:gd name="T32" fmla="*/ 229 w 349"/>
                  <a:gd name="T33" fmla="*/ 150 h 310"/>
                  <a:gd name="T34" fmla="*/ 207 w 349"/>
                  <a:gd name="T35" fmla="*/ 171 h 310"/>
                  <a:gd name="T36" fmla="*/ 185 w 349"/>
                  <a:gd name="T37" fmla="*/ 191 h 310"/>
                  <a:gd name="T38" fmla="*/ 163 w 349"/>
                  <a:gd name="T39" fmla="*/ 209 h 310"/>
                  <a:gd name="T40" fmla="*/ 142 w 349"/>
                  <a:gd name="T41" fmla="*/ 222 h 310"/>
                  <a:gd name="T42" fmla="*/ 122 w 349"/>
                  <a:gd name="T43" fmla="*/ 229 h 310"/>
                  <a:gd name="T44" fmla="*/ 104 w 349"/>
                  <a:gd name="T45" fmla="*/ 231 h 310"/>
                  <a:gd name="T46" fmla="*/ 100 w 349"/>
                  <a:gd name="T47" fmla="*/ 225 h 310"/>
                  <a:gd name="T48" fmla="*/ 98 w 349"/>
                  <a:gd name="T49" fmla="*/ 214 h 310"/>
                  <a:gd name="T50" fmla="*/ 93 w 349"/>
                  <a:gd name="T51" fmla="*/ 201 h 310"/>
                  <a:gd name="T52" fmla="*/ 89 w 349"/>
                  <a:gd name="T53" fmla="*/ 181 h 310"/>
                  <a:gd name="T54" fmla="*/ 85 w 349"/>
                  <a:gd name="T55" fmla="*/ 157 h 310"/>
                  <a:gd name="T56" fmla="*/ 81 w 349"/>
                  <a:gd name="T57" fmla="*/ 127 h 310"/>
                  <a:gd name="T58" fmla="*/ 80 w 349"/>
                  <a:gd name="T59" fmla="*/ 92 h 310"/>
                  <a:gd name="T60" fmla="*/ 79 w 349"/>
                  <a:gd name="T61" fmla="*/ 49 h 310"/>
                  <a:gd name="T62" fmla="*/ 79 w 349"/>
                  <a:gd name="T63" fmla="*/ 1 h 310"/>
                  <a:gd name="T64" fmla="*/ 0 w 349"/>
                  <a:gd name="T65" fmla="*/ 0 h 310"/>
                  <a:gd name="T66" fmla="*/ 0 w 349"/>
                  <a:gd name="T67" fmla="*/ 37 h 310"/>
                  <a:gd name="T68" fmla="*/ 0 w 349"/>
                  <a:gd name="T69" fmla="*/ 80 h 310"/>
                  <a:gd name="T70" fmla="*/ 2 w 349"/>
                  <a:gd name="T71" fmla="*/ 124 h 310"/>
                  <a:gd name="T72" fmla="*/ 6 w 349"/>
                  <a:gd name="T73" fmla="*/ 169 h 310"/>
                  <a:gd name="T74" fmla="*/ 11 w 349"/>
                  <a:gd name="T75" fmla="*/ 190 h 310"/>
                  <a:gd name="T76" fmla="*/ 15 w 349"/>
                  <a:gd name="T77" fmla="*/ 213 h 310"/>
                  <a:gd name="T78" fmla="*/ 20 w 349"/>
                  <a:gd name="T79" fmla="*/ 234 h 310"/>
                  <a:gd name="T80" fmla="*/ 28 w 349"/>
                  <a:gd name="T81" fmla="*/ 254 h 310"/>
                  <a:gd name="T82" fmla="*/ 37 w 349"/>
                  <a:gd name="T83" fmla="*/ 273 h 310"/>
                  <a:gd name="T84" fmla="*/ 49 w 349"/>
                  <a:gd name="T85" fmla="*/ 288 h 310"/>
                  <a:gd name="T86" fmla="*/ 64 w 349"/>
                  <a:gd name="T87" fmla="*/ 300 h 310"/>
                  <a:gd name="T88" fmla="*/ 81 w 349"/>
                  <a:gd name="T89" fmla="*/ 306 h 310"/>
                  <a:gd name="T90" fmla="*/ 108 w 349"/>
                  <a:gd name="T91"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 h="310">
                    <a:moveTo>
                      <a:pt x="108" y="310"/>
                    </a:moveTo>
                    <a:lnTo>
                      <a:pt x="138" y="306"/>
                    </a:lnTo>
                    <a:lnTo>
                      <a:pt x="168" y="296"/>
                    </a:lnTo>
                    <a:lnTo>
                      <a:pt x="201" y="278"/>
                    </a:lnTo>
                    <a:lnTo>
                      <a:pt x="234" y="253"/>
                    </a:lnTo>
                    <a:lnTo>
                      <a:pt x="269" y="221"/>
                    </a:lnTo>
                    <a:lnTo>
                      <a:pt x="288" y="201"/>
                    </a:lnTo>
                    <a:lnTo>
                      <a:pt x="305" y="182"/>
                    </a:lnTo>
                    <a:lnTo>
                      <a:pt x="320" y="163"/>
                    </a:lnTo>
                    <a:lnTo>
                      <a:pt x="332" y="147"/>
                    </a:lnTo>
                    <a:lnTo>
                      <a:pt x="341" y="135"/>
                    </a:lnTo>
                    <a:lnTo>
                      <a:pt x="346" y="127"/>
                    </a:lnTo>
                    <a:lnTo>
                      <a:pt x="349" y="123"/>
                    </a:lnTo>
                    <a:lnTo>
                      <a:pt x="284" y="79"/>
                    </a:lnTo>
                    <a:lnTo>
                      <a:pt x="267" y="102"/>
                    </a:lnTo>
                    <a:lnTo>
                      <a:pt x="249" y="126"/>
                    </a:lnTo>
                    <a:lnTo>
                      <a:pt x="229" y="150"/>
                    </a:lnTo>
                    <a:lnTo>
                      <a:pt x="207" y="171"/>
                    </a:lnTo>
                    <a:lnTo>
                      <a:pt x="185" y="191"/>
                    </a:lnTo>
                    <a:lnTo>
                      <a:pt x="163" y="209"/>
                    </a:lnTo>
                    <a:lnTo>
                      <a:pt x="142" y="222"/>
                    </a:lnTo>
                    <a:lnTo>
                      <a:pt x="122" y="229"/>
                    </a:lnTo>
                    <a:lnTo>
                      <a:pt x="104" y="231"/>
                    </a:lnTo>
                    <a:lnTo>
                      <a:pt x="100" y="225"/>
                    </a:lnTo>
                    <a:lnTo>
                      <a:pt x="98" y="214"/>
                    </a:lnTo>
                    <a:lnTo>
                      <a:pt x="93" y="201"/>
                    </a:lnTo>
                    <a:lnTo>
                      <a:pt x="89" y="181"/>
                    </a:lnTo>
                    <a:lnTo>
                      <a:pt x="85" y="157"/>
                    </a:lnTo>
                    <a:lnTo>
                      <a:pt x="81" y="127"/>
                    </a:lnTo>
                    <a:lnTo>
                      <a:pt x="80" y="92"/>
                    </a:lnTo>
                    <a:lnTo>
                      <a:pt x="79" y="49"/>
                    </a:lnTo>
                    <a:lnTo>
                      <a:pt x="79" y="1"/>
                    </a:lnTo>
                    <a:lnTo>
                      <a:pt x="0" y="0"/>
                    </a:lnTo>
                    <a:lnTo>
                      <a:pt x="0" y="37"/>
                    </a:lnTo>
                    <a:lnTo>
                      <a:pt x="0" y="80"/>
                    </a:lnTo>
                    <a:lnTo>
                      <a:pt x="2" y="124"/>
                    </a:lnTo>
                    <a:lnTo>
                      <a:pt x="6" y="169"/>
                    </a:lnTo>
                    <a:lnTo>
                      <a:pt x="11" y="190"/>
                    </a:lnTo>
                    <a:lnTo>
                      <a:pt x="15" y="213"/>
                    </a:lnTo>
                    <a:lnTo>
                      <a:pt x="20" y="234"/>
                    </a:lnTo>
                    <a:lnTo>
                      <a:pt x="28" y="254"/>
                    </a:lnTo>
                    <a:lnTo>
                      <a:pt x="37" y="273"/>
                    </a:lnTo>
                    <a:lnTo>
                      <a:pt x="49" y="288"/>
                    </a:lnTo>
                    <a:lnTo>
                      <a:pt x="64" y="300"/>
                    </a:lnTo>
                    <a:lnTo>
                      <a:pt x="81" y="306"/>
                    </a:lnTo>
                    <a:lnTo>
                      <a:pt x="108" y="31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7" name="Freeform 1009">
                <a:extLst>
                  <a:ext uri="{FF2B5EF4-FFF2-40B4-BE49-F238E27FC236}">
                    <a16:creationId xmlns:a16="http://schemas.microsoft.com/office/drawing/2014/main" id="{1CF164B8-DD09-4EFE-A0B6-612B9C266C79}"/>
                  </a:ext>
                </a:extLst>
              </p:cNvPr>
              <p:cNvSpPr>
                <a:spLocks/>
              </p:cNvSpPr>
              <p:nvPr/>
            </p:nvSpPr>
            <p:spPr bwMode="auto">
              <a:xfrm>
                <a:off x="13100051" y="4349751"/>
                <a:ext cx="309563" cy="976313"/>
              </a:xfrm>
              <a:custGeom>
                <a:avLst/>
                <a:gdLst>
                  <a:gd name="T0" fmla="*/ 95 w 195"/>
                  <a:gd name="T1" fmla="*/ 0 h 615"/>
                  <a:gd name="T2" fmla="*/ 195 w 195"/>
                  <a:gd name="T3" fmla="*/ 31 h 615"/>
                  <a:gd name="T4" fmla="*/ 181 w 195"/>
                  <a:gd name="T5" fmla="*/ 615 h 615"/>
                  <a:gd name="T6" fmla="*/ 3 w 195"/>
                  <a:gd name="T7" fmla="*/ 615 h 615"/>
                  <a:gd name="T8" fmla="*/ 0 w 195"/>
                  <a:gd name="T9" fmla="*/ 339 h 615"/>
                  <a:gd name="T10" fmla="*/ 95 w 195"/>
                  <a:gd name="T11" fmla="*/ 0 h 615"/>
                </a:gdLst>
                <a:ahLst/>
                <a:cxnLst>
                  <a:cxn ang="0">
                    <a:pos x="T0" y="T1"/>
                  </a:cxn>
                  <a:cxn ang="0">
                    <a:pos x="T2" y="T3"/>
                  </a:cxn>
                  <a:cxn ang="0">
                    <a:pos x="T4" y="T5"/>
                  </a:cxn>
                  <a:cxn ang="0">
                    <a:pos x="T6" y="T7"/>
                  </a:cxn>
                  <a:cxn ang="0">
                    <a:pos x="T8" y="T9"/>
                  </a:cxn>
                  <a:cxn ang="0">
                    <a:pos x="T10" y="T11"/>
                  </a:cxn>
                </a:cxnLst>
                <a:rect l="0" t="0" r="r" b="b"/>
                <a:pathLst>
                  <a:path w="195" h="615">
                    <a:moveTo>
                      <a:pt x="95" y="0"/>
                    </a:moveTo>
                    <a:lnTo>
                      <a:pt x="195" y="31"/>
                    </a:lnTo>
                    <a:lnTo>
                      <a:pt x="181" y="615"/>
                    </a:lnTo>
                    <a:lnTo>
                      <a:pt x="3" y="615"/>
                    </a:lnTo>
                    <a:lnTo>
                      <a:pt x="0" y="339"/>
                    </a:lnTo>
                    <a:lnTo>
                      <a:pt x="95" y="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8" name="Freeform 1010">
                <a:extLst>
                  <a:ext uri="{FF2B5EF4-FFF2-40B4-BE49-F238E27FC236}">
                    <a16:creationId xmlns:a16="http://schemas.microsoft.com/office/drawing/2014/main" id="{933C60FE-5A5C-40C1-8B9C-4B7540D0C139}"/>
                  </a:ext>
                </a:extLst>
              </p:cNvPr>
              <p:cNvSpPr>
                <a:spLocks/>
              </p:cNvSpPr>
              <p:nvPr/>
            </p:nvSpPr>
            <p:spPr bwMode="auto">
              <a:xfrm>
                <a:off x="13088938" y="4324351"/>
                <a:ext cx="231775" cy="576263"/>
              </a:xfrm>
              <a:custGeom>
                <a:avLst/>
                <a:gdLst>
                  <a:gd name="T0" fmla="*/ 102 w 146"/>
                  <a:gd name="T1" fmla="*/ 0 h 363"/>
                  <a:gd name="T2" fmla="*/ 146 w 146"/>
                  <a:gd name="T3" fmla="*/ 21 h 363"/>
                  <a:gd name="T4" fmla="*/ 134 w 146"/>
                  <a:gd name="T5" fmla="*/ 145 h 363"/>
                  <a:gd name="T6" fmla="*/ 80 w 146"/>
                  <a:gd name="T7" fmla="*/ 140 h 363"/>
                  <a:gd name="T8" fmla="*/ 114 w 146"/>
                  <a:gd name="T9" fmla="*/ 182 h 363"/>
                  <a:gd name="T10" fmla="*/ 7 w 146"/>
                  <a:gd name="T11" fmla="*/ 363 h 363"/>
                  <a:gd name="T12" fmla="*/ 0 w 146"/>
                  <a:gd name="T13" fmla="*/ 352 h 363"/>
                  <a:gd name="T14" fmla="*/ 102 w 146"/>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363">
                    <a:moveTo>
                      <a:pt x="102" y="0"/>
                    </a:moveTo>
                    <a:lnTo>
                      <a:pt x="146" y="21"/>
                    </a:lnTo>
                    <a:lnTo>
                      <a:pt x="134" y="145"/>
                    </a:lnTo>
                    <a:lnTo>
                      <a:pt x="80" y="140"/>
                    </a:lnTo>
                    <a:lnTo>
                      <a:pt x="114" y="182"/>
                    </a:lnTo>
                    <a:lnTo>
                      <a:pt x="7" y="363"/>
                    </a:lnTo>
                    <a:lnTo>
                      <a:pt x="0" y="352"/>
                    </a:lnTo>
                    <a:lnTo>
                      <a:pt x="102" y="0"/>
                    </a:lnTo>
                    <a:close/>
                  </a:path>
                </a:pathLst>
              </a:cu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19" name="Rectangle 1011">
                <a:extLst>
                  <a:ext uri="{FF2B5EF4-FFF2-40B4-BE49-F238E27FC236}">
                    <a16:creationId xmlns:a16="http://schemas.microsoft.com/office/drawing/2014/main" id="{94420E8E-2471-4B95-A915-3B60A261BA8E}"/>
                  </a:ext>
                </a:extLst>
              </p:cNvPr>
              <p:cNvSpPr>
                <a:spLocks noChangeArrowheads="1"/>
              </p:cNvSpPr>
              <p:nvPr/>
            </p:nvSpPr>
            <p:spPr bwMode="auto">
              <a:xfrm>
                <a:off x="13206413" y="5114926"/>
                <a:ext cx="147638" cy="44450"/>
              </a:xfrm>
              <a:prstGeom prst="rect">
                <a:avLst/>
              </a:pr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0" name="Freeform 1012">
                <a:extLst>
                  <a:ext uri="{FF2B5EF4-FFF2-40B4-BE49-F238E27FC236}">
                    <a16:creationId xmlns:a16="http://schemas.microsoft.com/office/drawing/2014/main" id="{7043FE08-6474-44DC-B491-7CC11A449EAE}"/>
                  </a:ext>
                </a:extLst>
              </p:cNvPr>
              <p:cNvSpPr>
                <a:spLocks/>
              </p:cNvSpPr>
              <p:nvPr/>
            </p:nvSpPr>
            <p:spPr bwMode="auto">
              <a:xfrm>
                <a:off x="12779376" y="4343401"/>
                <a:ext cx="346075" cy="998538"/>
              </a:xfrm>
              <a:custGeom>
                <a:avLst/>
                <a:gdLst>
                  <a:gd name="T0" fmla="*/ 107 w 218"/>
                  <a:gd name="T1" fmla="*/ 0 h 629"/>
                  <a:gd name="T2" fmla="*/ 218 w 218"/>
                  <a:gd name="T3" fmla="*/ 387 h 629"/>
                  <a:gd name="T4" fmla="*/ 214 w 218"/>
                  <a:gd name="T5" fmla="*/ 629 h 629"/>
                  <a:gd name="T6" fmla="*/ 14 w 218"/>
                  <a:gd name="T7" fmla="*/ 619 h 629"/>
                  <a:gd name="T8" fmla="*/ 0 w 218"/>
                  <a:gd name="T9" fmla="*/ 35 h 629"/>
                  <a:gd name="T10" fmla="*/ 107 w 218"/>
                  <a:gd name="T11" fmla="*/ 0 h 629"/>
                </a:gdLst>
                <a:ahLst/>
                <a:cxnLst>
                  <a:cxn ang="0">
                    <a:pos x="T0" y="T1"/>
                  </a:cxn>
                  <a:cxn ang="0">
                    <a:pos x="T2" y="T3"/>
                  </a:cxn>
                  <a:cxn ang="0">
                    <a:pos x="T4" y="T5"/>
                  </a:cxn>
                  <a:cxn ang="0">
                    <a:pos x="T6" y="T7"/>
                  </a:cxn>
                  <a:cxn ang="0">
                    <a:pos x="T8" y="T9"/>
                  </a:cxn>
                  <a:cxn ang="0">
                    <a:pos x="T10" y="T11"/>
                  </a:cxn>
                </a:cxnLst>
                <a:rect l="0" t="0" r="r" b="b"/>
                <a:pathLst>
                  <a:path w="218" h="629">
                    <a:moveTo>
                      <a:pt x="107" y="0"/>
                    </a:moveTo>
                    <a:lnTo>
                      <a:pt x="218" y="387"/>
                    </a:lnTo>
                    <a:lnTo>
                      <a:pt x="214" y="629"/>
                    </a:lnTo>
                    <a:lnTo>
                      <a:pt x="14" y="619"/>
                    </a:lnTo>
                    <a:lnTo>
                      <a:pt x="0" y="35"/>
                    </a:lnTo>
                    <a:lnTo>
                      <a:pt x="107"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1" name="Freeform 1013">
                <a:extLst>
                  <a:ext uri="{FF2B5EF4-FFF2-40B4-BE49-F238E27FC236}">
                    <a16:creationId xmlns:a16="http://schemas.microsoft.com/office/drawing/2014/main" id="{7650D51C-24CA-4308-B3B3-4ABAE39BDE45}"/>
                  </a:ext>
                </a:extLst>
              </p:cNvPr>
              <p:cNvSpPr>
                <a:spLocks/>
              </p:cNvSpPr>
              <p:nvPr/>
            </p:nvSpPr>
            <p:spPr bwMode="auto">
              <a:xfrm>
                <a:off x="12879388" y="4324351"/>
                <a:ext cx="246063" cy="633413"/>
              </a:xfrm>
              <a:custGeom>
                <a:avLst/>
                <a:gdLst>
                  <a:gd name="T0" fmla="*/ 155 w 155"/>
                  <a:gd name="T1" fmla="*/ 399 h 399"/>
                  <a:gd name="T2" fmla="*/ 44 w 155"/>
                  <a:gd name="T3" fmla="*/ 0 h 399"/>
                  <a:gd name="T4" fmla="*/ 0 w 155"/>
                  <a:gd name="T5" fmla="*/ 21 h 399"/>
                  <a:gd name="T6" fmla="*/ 12 w 155"/>
                  <a:gd name="T7" fmla="*/ 145 h 399"/>
                  <a:gd name="T8" fmla="*/ 65 w 155"/>
                  <a:gd name="T9" fmla="*/ 140 h 399"/>
                  <a:gd name="T10" fmla="*/ 32 w 155"/>
                  <a:gd name="T11" fmla="*/ 182 h 399"/>
                  <a:gd name="T12" fmla="*/ 155 w 155"/>
                  <a:gd name="T13" fmla="*/ 399 h 399"/>
                </a:gdLst>
                <a:ahLst/>
                <a:cxnLst>
                  <a:cxn ang="0">
                    <a:pos x="T0" y="T1"/>
                  </a:cxn>
                  <a:cxn ang="0">
                    <a:pos x="T2" y="T3"/>
                  </a:cxn>
                  <a:cxn ang="0">
                    <a:pos x="T4" y="T5"/>
                  </a:cxn>
                  <a:cxn ang="0">
                    <a:pos x="T6" y="T7"/>
                  </a:cxn>
                  <a:cxn ang="0">
                    <a:pos x="T8" y="T9"/>
                  </a:cxn>
                  <a:cxn ang="0">
                    <a:pos x="T10" y="T11"/>
                  </a:cxn>
                  <a:cxn ang="0">
                    <a:pos x="T12" y="T13"/>
                  </a:cxn>
                </a:cxnLst>
                <a:rect l="0" t="0" r="r" b="b"/>
                <a:pathLst>
                  <a:path w="155" h="399">
                    <a:moveTo>
                      <a:pt x="155" y="399"/>
                    </a:moveTo>
                    <a:lnTo>
                      <a:pt x="44" y="0"/>
                    </a:lnTo>
                    <a:lnTo>
                      <a:pt x="0" y="21"/>
                    </a:lnTo>
                    <a:lnTo>
                      <a:pt x="12" y="145"/>
                    </a:lnTo>
                    <a:lnTo>
                      <a:pt x="65" y="140"/>
                    </a:lnTo>
                    <a:lnTo>
                      <a:pt x="32" y="182"/>
                    </a:lnTo>
                    <a:lnTo>
                      <a:pt x="155" y="399"/>
                    </a:lnTo>
                    <a:close/>
                  </a:path>
                </a:pathLst>
              </a:cu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2" name="Freeform 1014">
                <a:extLst>
                  <a:ext uri="{FF2B5EF4-FFF2-40B4-BE49-F238E27FC236}">
                    <a16:creationId xmlns:a16="http://schemas.microsoft.com/office/drawing/2014/main" id="{2E88DAF9-FD97-4769-AB5F-92A70B7D103A}"/>
                  </a:ext>
                </a:extLst>
              </p:cNvPr>
              <p:cNvSpPr>
                <a:spLocks/>
              </p:cNvSpPr>
              <p:nvPr/>
            </p:nvSpPr>
            <p:spPr bwMode="auto">
              <a:xfrm>
                <a:off x="13046076" y="4979988"/>
                <a:ext cx="36513" cy="34925"/>
              </a:xfrm>
              <a:custGeom>
                <a:avLst/>
                <a:gdLst>
                  <a:gd name="T0" fmla="*/ 0 w 23"/>
                  <a:gd name="T1" fmla="*/ 12 h 22"/>
                  <a:gd name="T2" fmla="*/ 2 w 23"/>
                  <a:gd name="T3" fmla="*/ 16 h 22"/>
                  <a:gd name="T4" fmla="*/ 4 w 23"/>
                  <a:gd name="T5" fmla="*/ 20 h 22"/>
                  <a:gd name="T6" fmla="*/ 8 w 23"/>
                  <a:gd name="T7" fmla="*/ 22 h 22"/>
                  <a:gd name="T8" fmla="*/ 12 w 23"/>
                  <a:gd name="T9" fmla="*/ 22 h 22"/>
                  <a:gd name="T10" fmla="*/ 16 w 23"/>
                  <a:gd name="T11" fmla="*/ 22 h 22"/>
                  <a:gd name="T12" fmla="*/ 20 w 23"/>
                  <a:gd name="T13" fmla="*/ 20 h 22"/>
                  <a:gd name="T14" fmla="*/ 23 w 23"/>
                  <a:gd name="T15" fmla="*/ 16 h 22"/>
                  <a:gd name="T16" fmla="*/ 23 w 23"/>
                  <a:gd name="T17" fmla="*/ 12 h 22"/>
                  <a:gd name="T18" fmla="*/ 23 w 23"/>
                  <a:gd name="T19" fmla="*/ 6 h 22"/>
                  <a:gd name="T20" fmla="*/ 20 w 23"/>
                  <a:gd name="T21" fmla="*/ 4 h 22"/>
                  <a:gd name="T22" fmla="*/ 16 w 23"/>
                  <a:gd name="T23" fmla="*/ 1 h 22"/>
                  <a:gd name="T24" fmla="*/ 12 w 23"/>
                  <a:gd name="T25" fmla="*/ 0 h 22"/>
                  <a:gd name="T26" fmla="*/ 8 w 23"/>
                  <a:gd name="T27" fmla="*/ 1 h 22"/>
                  <a:gd name="T28" fmla="*/ 4 w 23"/>
                  <a:gd name="T29" fmla="*/ 4 h 22"/>
                  <a:gd name="T30" fmla="*/ 2 w 23"/>
                  <a:gd name="T31" fmla="*/ 6 h 22"/>
                  <a:gd name="T32" fmla="*/ 0 w 23"/>
                  <a:gd name="T3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2"/>
                    </a:moveTo>
                    <a:lnTo>
                      <a:pt x="2" y="16"/>
                    </a:lnTo>
                    <a:lnTo>
                      <a:pt x="4" y="20"/>
                    </a:lnTo>
                    <a:lnTo>
                      <a:pt x="8" y="22"/>
                    </a:lnTo>
                    <a:lnTo>
                      <a:pt x="12" y="22"/>
                    </a:lnTo>
                    <a:lnTo>
                      <a:pt x="16" y="22"/>
                    </a:lnTo>
                    <a:lnTo>
                      <a:pt x="20" y="20"/>
                    </a:lnTo>
                    <a:lnTo>
                      <a:pt x="23" y="16"/>
                    </a:lnTo>
                    <a:lnTo>
                      <a:pt x="23" y="12"/>
                    </a:lnTo>
                    <a:lnTo>
                      <a:pt x="23" y="6"/>
                    </a:lnTo>
                    <a:lnTo>
                      <a:pt x="20" y="4"/>
                    </a:lnTo>
                    <a:lnTo>
                      <a:pt x="16" y="1"/>
                    </a:lnTo>
                    <a:lnTo>
                      <a:pt x="12" y="0"/>
                    </a:lnTo>
                    <a:lnTo>
                      <a:pt x="8" y="1"/>
                    </a:lnTo>
                    <a:lnTo>
                      <a:pt x="4" y="4"/>
                    </a:lnTo>
                    <a:lnTo>
                      <a:pt x="2" y="6"/>
                    </a:lnTo>
                    <a:lnTo>
                      <a:pt x="0" y="12"/>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3" name="Freeform 1015">
                <a:extLst>
                  <a:ext uri="{FF2B5EF4-FFF2-40B4-BE49-F238E27FC236}">
                    <a16:creationId xmlns:a16="http://schemas.microsoft.com/office/drawing/2014/main" id="{36842AB2-F978-4CE3-92AF-B27EF7411F45}"/>
                  </a:ext>
                </a:extLst>
              </p:cNvPr>
              <p:cNvSpPr>
                <a:spLocks/>
              </p:cNvSpPr>
              <p:nvPr/>
            </p:nvSpPr>
            <p:spPr bwMode="auto">
              <a:xfrm>
                <a:off x="13046076" y="5080001"/>
                <a:ext cx="36513" cy="34925"/>
              </a:xfrm>
              <a:custGeom>
                <a:avLst/>
                <a:gdLst>
                  <a:gd name="T0" fmla="*/ 0 w 23"/>
                  <a:gd name="T1" fmla="*/ 10 h 22"/>
                  <a:gd name="T2" fmla="*/ 2 w 23"/>
                  <a:gd name="T3" fmla="*/ 16 h 22"/>
                  <a:gd name="T4" fmla="*/ 4 w 23"/>
                  <a:gd name="T5" fmla="*/ 18 h 22"/>
                  <a:gd name="T6" fmla="*/ 8 w 23"/>
                  <a:gd name="T7" fmla="*/ 21 h 22"/>
                  <a:gd name="T8" fmla="*/ 12 w 23"/>
                  <a:gd name="T9" fmla="*/ 22 h 22"/>
                  <a:gd name="T10" fmla="*/ 16 w 23"/>
                  <a:gd name="T11" fmla="*/ 21 h 22"/>
                  <a:gd name="T12" fmla="*/ 20 w 23"/>
                  <a:gd name="T13" fmla="*/ 18 h 22"/>
                  <a:gd name="T14" fmla="*/ 23 w 23"/>
                  <a:gd name="T15" fmla="*/ 16 h 22"/>
                  <a:gd name="T16" fmla="*/ 23 w 23"/>
                  <a:gd name="T17" fmla="*/ 10 h 22"/>
                  <a:gd name="T18" fmla="*/ 23 w 23"/>
                  <a:gd name="T19" fmla="*/ 6 h 22"/>
                  <a:gd name="T20" fmla="*/ 20 w 23"/>
                  <a:gd name="T21" fmla="*/ 2 h 22"/>
                  <a:gd name="T22" fmla="*/ 16 w 23"/>
                  <a:gd name="T23" fmla="*/ 0 h 22"/>
                  <a:gd name="T24" fmla="*/ 12 w 23"/>
                  <a:gd name="T25" fmla="*/ 0 h 22"/>
                  <a:gd name="T26" fmla="*/ 8 w 23"/>
                  <a:gd name="T27" fmla="*/ 0 h 22"/>
                  <a:gd name="T28" fmla="*/ 4 w 23"/>
                  <a:gd name="T29" fmla="*/ 2 h 22"/>
                  <a:gd name="T30" fmla="*/ 2 w 23"/>
                  <a:gd name="T31" fmla="*/ 6 h 22"/>
                  <a:gd name="T32" fmla="*/ 0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0"/>
                    </a:moveTo>
                    <a:lnTo>
                      <a:pt x="2" y="16"/>
                    </a:lnTo>
                    <a:lnTo>
                      <a:pt x="4" y="18"/>
                    </a:lnTo>
                    <a:lnTo>
                      <a:pt x="8" y="21"/>
                    </a:lnTo>
                    <a:lnTo>
                      <a:pt x="12" y="22"/>
                    </a:lnTo>
                    <a:lnTo>
                      <a:pt x="16" y="21"/>
                    </a:lnTo>
                    <a:lnTo>
                      <a:pt x="20" y="18"/>
                    </a:lnTo>
                    <a:lnTo>
                      <a:pt x="23" y="16"/>
                    </a:lnTo>
                    <a:lnTo>
                      <a:pt x="23" y="10"/>
                    </a:lnTo>
                    <a:lnTo>
                      <a:pt x="23" y="6"/>
                    </a:lnTo>
                    <a:lnTo>
                      <a:pt x="20" y="2"/>
                    </a:lnTo>
                    <a:lnTo>
                      <a:pt x="16" y="0"/>
                    </a:lnTo>
                    <a:lnTo>
                      <a:pt x="12" y="0"/>
                    </a:lnTo>
                    <a:lnTo>
                      <a:pt x="8" y="0"/>
                    </a:lnTo>
                    <a:lnTo>
                      <a:pt x="4" y="2"/>
                    </a:lnTo>
                    <a:lnTo>
                      <a:pt x="2" y="6"/>
                    </a:lnTo>
                    <a:lnTo>
                      <a:pt x="0" y="1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4" name="Freeform 1016">
                <a:extLst>
                  <a:ext uri="{FF2B5EF4-FFF2-40B4-BE49-F238E27FC236}">
                    <a16:creationId xmlns:a16="http://schemas.microsoft.com/office/drawing/2014/main" id="{E62AADFC-313D-403F-BB9D-04752E70BC47}"/>
                  </a:ext>
                </a:extLst>
              </p:cNvPr>
              <p:cNvSpPr>
                <a:spLocks/>
              </p:cNvSpPr>
              <p:nvPr/>
            </p:nvSpPr>
            <p:spPr bwMode="auto">
              <a:xfrm>
                <a:off x="13046076" y="5172076"/>
                <a:ext cx="36513" cy="36513"/>
              </a:xfrm>
              <a:custGeom>
                <a:avLst/>
                <a:gdLst>
                  <a:gd name="T0" fmla="*/ 0 w 23"/>
                  <a:gd name="T1" fmla="*/ 12 h 23"/>
                  <a:gd name="T2" fmla="*/ 2 w 23"/>
                  <a:gd name="T3" fmla="*/ 16 h 23"/>
                  <a:gd name="T4" fmla="*/ 4 w 23"/>
                  <a:gd name="T5" fmla="*/ 20 h 23"/>
                  <a:gd name="T6" fmla="*/ 8 w 23"/>
                  <a:gd name="T7" fmla="*/ 22 h 23"/>
                  <a:gd name="T8" fmla="*/ 12 w 23"/>
                  <a:gd name="T9" fmla="*/ 23 h 23"/>
                  <a:gd name="T10" fmla="*/ 16 w 23"/>
                  <a:gd name="T11" fmla="*/ 22 h 23"/>
                  <a:gd name="T12" fmla="*/ 20 w 23"/>
                  <a:gd name="T13" fmla="*/ 20 h 23"/>
                  <a:gd name="T14" fmla="*/ 23 w 23"/>
                  <a:gd name="T15" fmla="*/ 16 h 23"/>
                  <a:gd name="T16" fmla="*/ 23 w 23"/>
                  <a:gd name="T17" fmla="*/ 12 h 23"/>
                  <a:gd name="T18" fmla="*/ 23 w 23"/>
                  <a:gd name="T19" fmla="*/ 7 h 23"/>
                  <a:gd name="T20" fmla="*/ 20 w 23"/>
                  <a:gd name="T21" fmla="*/ 4 h 23"/>
                  <a:gd name="T22" fmla="*/ 16 w 23"/>
                  <a:gd name="T23" fmla="*/ 2 h 23"/>
                  <a:gd name="T24" fmla="*/ 12 w 23"/>
                  <a:gd name="T25" fmla="*/ 0 h 23"/>
                  <a:gd name="T26" fmla="*/ 8 w 23"/>
                  <a:gd name="T27" fmla="*/ 2 h 23"/>
                  <a:gd name="T28" fmla="*/ 4 w 23"/>
                  <a:gd name="T29" fmla="*/ 4 h 23"/>
                  <a:gd name="T30" fmla="*/ 2 w 23"/>
                  <a:gd name="T31" fmla="*/ 7 h 23"/>
                  <a:gd name="T32" fmla="*/ 0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2"/>
                    </a:moveTo>
                    <a:lnTo>
                      <a:pt x="2" y="16"/>
                    </a:lnTo>
                    <a:lnTo>
                      <a:pt x="4" y="20"/>
                    </a:lnTo>
                    <a:lnTo>
                      <a:pt x="8" y="22"/>
                    </a:lnTo>
                    <a:lnTo>
                      <a:pt x="12" y="23"/>
                    </a:lnTo>
                    <a:lnTo>
                      <a:pt x="16" y="22"/>
                    </a:lnTo>
                    <a:lnTo>
                      <a:pt x="20" y="20"/>
                    </a:lnTo>
                    <a:lnTo>
                      <a:pt x="23" y="16"/>
                    </a:lnTo>
                    <a:lnTo>
                      <a:pt x="23" y="12"/>
                    </a:lnTo>
                    <a:lnTo>
                      <a:pt x="23" y="7"/>
                    </a:lnTo>
                    <a:lnTo>
                      <a:pt x="20" y="4"/>
                    </a:lnTo>
                    <a:lnTo>
                      <a:pt x="16" y="2"/>
                    </a:lnTo>
                    <a:lnTo>
                      <a:pt x="12" y="0"/>
                    </a:lnTo>
                    <a:lnTo>
                      <a:pt x="8" y="2"/>
                    </a:lnTo>
                    <a:lnTo>
                      <a:pt x="4" y="4"/>
                    </a:lnTo>
                    <a:lnTo>
                      <a:pt x="2" y="7"/>
                    </a:lnTo>
                    <a:lnTo>
                      <a:pt x="0" y="12"/>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5" name="Rectangle 1017">
                <a:extLst>
                  <a:ext uri="{FF2B5EF4-FFF2-40B4-BE49-F238E27FC236}">
                    <a16:creationId xmlns:a16="http://schemas.microsoft.com/office/drawing/2014/main" id="{C0B38D42-447B-4861-B87C-FC6BED5FF36A}"/>
                  </a:ext>
                </a:extLst>
              </p:cNvPr>
              <p:cNvSpPr>
                <a:spLocks noChangeArrowheads="1"/>
              </p:cNvSpPr>
              <p:nvPr/>
            </p:nvSpPr>
            <p:spPr bwMode="auto">
              <a:xfrm>
                <a:off x="12825413" y="5114926"/>
                <a:ext cx="149225" cy="44450"/>
              </a:xfrm>
              <a:prstGeom prst="rect">
                <a:avLst/>
              </a:pr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6" name="Freeform 1018">
                <a:extLst>
                  <a:ext uri="{FF2B5EF4-FFF2-40B4-BE49-F238E27FC236}">
                    <a16:creationId xmlns:a16="http://schemas.microsoft.com/office/drawing/2014/main" id="{5FC1A788-85DF-442E-B4AA-CCA8EF21CA7B}"/>
                  </a:ext>
                </a:extLst>
              </p:cNvPr>
              <p:cNvSpPr>
                <a:spLocks/>
              </p:cNvSpPr>
              <p:nvPr/>
            </p:nvSpPr>
            <p:spPr bwMode="auto">
              <a:xfrm>
                <a:off x="12779376" y="3821113"/>
                <a:ext cx="106363" cy="134938"/>
              </a:xfrm>
              <a:custGeom>
                <a:avLst/>
                <a:gdLst>
                  <a:gd name="T0" fmla="*/ 61 w 67"/>
                  <a:gd name="T1" fmla="*/ 24 h 85"/>
                  <a:gd name="T2" fmla="*/ 67 w 67"/>
                  <a:gd name="T3" fmla="*/ 40 h 85"/>
                  <a:gd name="T4" fmla="*/ 67 w 67"/>
                  <a:gd name="T5" fmla="*/ 56 h 85"/>
                  <a:gd name="T6" fmla="*/ 61 w 67"/>
                  <a:gd name="T7" fmla="*/ 71 h 85"/>
                  <a:gd name="T8" fmla="*/ 52 w 67"/>
                  <a:gd name="T9" fmla="*/ 81 h 85"/>
                  <a:gd name="T10" fmla="*/ 39 w 67"/>
                  <a:gd name="T11" fmla="*/ 85 h 85"/>
                  <a:gd name="T12" fmla="*/ 27 w 67"/>
                  <a:gd name="T13" fmla="*/ 82 h 85"/>
                  <a:gd name="T14" fmla="*/ 14 w 67"/>
                  <a:gd name="T15" fmla="*/ 73 h 85"/>
                  <a:gd name="T16" fmla="*/ 5 w 67"/>
                  <a:gd name="T17" fmla="*/ 59 h 85"/>
                  <a:gd name="T18" fmla="*/ 0 w 67"/>
                  <a:gd name="T19" fmla="*/ 43 h 85"/>
                  <a:gd name="T20" fmla="*/ 0 w 67"/>
                  <a:gd name="T21" fmla="*/ 27 h 85"/>
                  <a:gd name="T22" fmla="*/ 5 w 67"/>
                  <a:gd name="T23" fmla="*/ 14 h 85"/>
                  <a:gd name="T24" fmla="*/ 14 w 67"/>
                  <a:gd name="T25" fmla="*/ 3 h 85"/>
                  <a:gd name="T26" fmla="*/ 28 w 67"/>
                  <a:gd name="T27" fmla="*/ 0 h 85"/>
                  <a:gd name="T28" fmla="*/ 40 w 67"/>
                  <a:gd name="T29" fmla="*/ 3 h 85"/>
                  <a:gd name="T30" fmla="*/ 52 w 67"/>
                  <a:gd name="T31" fmla="*/ 11 h 85"/>
                  <a:gd name="T32" fmla="*/ 61 w 67"/>
                  <a:gd name="T3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5">
                    <a:moveTo>
                      <a:pt x="61" y="24"/>
                    </a:moveTo>
                    <a:lnTo>
                      <a:pt x="67" y="40"/>
                    </a:lnTo>
                    <a:lnTo>
                      <a:pt x="67" y="56"/>
                    </a:lnTo>
                    <a:lnTo>
                      <a:pt x="61" y="71"/>
                    </a:lnTo>
                    <a:lnTo>
                      <a:pt x="52" y="81"/>
                    </a:lnTo>
                    <a:lnTo>
                      <a:pt x="39" y="85"/>
                    </a:lnTo>
                    <a:lnTo>
                      <a:pt x="27" y="82"/>
                    </a:lnTo>
                    <a:lnTo>
                      <a:pt x="14" y="73"/>
                    </a:lnTo>
                    <a:lnTo>
                      <a:pt x="5" y="59"/>
                    </a:lnTo>
                    <a:lnTo>
                      <a:pt x="0" y="43"/>
                    </a:lnTo>
                    <a:lnTo>
                      <a:pt x="0" y="27"/>
                    </a:lnTo>
                    <a:lnTo>
                      <a:pt x="5" y="14"/>
                    </a:lnTo>
                    <a:lnTo>
                      <a:pt x="14" y="3"/>
                    </a:lnTo>
                    <a:lnTo>
                      <a:pt x="28" y="0"/>
                    </a:lnTo>
                    <a:lnTo>
                      <a:pt x="40" y="3"/>
                    </a:lnTo>
                    <a:lnTo>
                      <a:pt x="52" y="11"/>
                    </a:lnTo>
                    <a:lnTo>
                      <a:pt x="6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7" name="Freeform 1019">
                <a:extLst>
                  <a:ext uri="{FF2B5EF4-FFF2-40B4-BE49-F238E27FC236}">
                    <a16:creationId xmlns:a16="http://schemas.microsoft.com/office/drawing/2014/main" id="{E7E3AB29-E38E-4970-B2AF-A0E70E1F8E12}"/>
                  </a:ext>
                </a:extLst>
              </p:cNvPr>
              <p:cNvSpPr>
                <a:spLocks/>
              </p:cNvSpPr>
              <p:nvPr/>
            </p:nvSpPr>
            <p:spPr bwMode="auto">
              <a:xfrm>
                <a:off x="12804776" y="3852863"/>
                <a:ext cx="52388" cy="68263"/>
              </a:xfrm>
              <a:custGeom>
                <a:avLst/>
                <a:gdLst>
                  <a:gd name="T0" fmla="*/ 21 w 33"/>
                  <a:gd name="T1" fmla="*/ 43 h 43"/>
                  <a:gd name="T2" fmla="*/ 19 w 33"/>
                  <a:gd name="T3" fmla="*/ 32 h 43"/>
                  <a:gd name="T4" fmla="*/ 21 w 33"/>
                  <a:gd name="T5" fmla="*/ 24 h 43"/>
                  <a:gd name="T6" fmla="*/ 25 w 33"/>
                  <a:gd name="T7" fmla="*/ 18 h 43"/>
                  <a:gd name="T8" fmla="*/ 29 w 33"/>
                  <a:gd name="T9" fmla="*/ 16 h 43"/>
                  <a:gd name="T10" fmla="*/ 33 w 33"/>
                  <a:gd name="T11" fmla="*/ 16 h 43"/>
                  <a:gd name="T12" fmla="*/ 32 w 33"/>
                  <a:gd name="T13" fmla="*/ 14 h 43"/>
                  <a:gd name="T14" fmla="*/ 25 w 33"/>
                  <a:gd name="T15" fmla="*/ 4 h 43"/>
                  <a:gd name="T16" fmla="*/ 16 w 33"/>
                  <a:gd name="T17" fmla="*/ 0 h 43"/>
                  <a:gd name="T18" fmla="*/ 8 w 33"/>
                  <a:gd name="T19" fmla="*/ 3 h 43"/>
                  <a:gd name="T20" fmla="*/ 1 w 33"/>
                  <a:gd name="T21" fmla="*/ 10 h 43"/>
                  <a:gd name="T22" fmla="*/ 0 w 33"/>
                  <a:gd name="T23" fmla="*/ 20 h 43"/>
                  <a:gd name="T24" fmla="*/ 2 w 33"/>
                  <a:gd name="T25" fmla="*/ 31 h 43"/>
                  <a:gd name="T26" fmla="*/ 5 w 33"/>
                  <a:gd name="T27" fmla="*/ 36 h 43"/>
                  <a:gd name="T28" fmla="*/ 9 w 33"/>
                  <a:gd name="T29" fmla="*/ 39 h 43"/>
                  <a:gd name="T30" fmla="*/ 13 w 33"/>
                  <a:gd name="T31" fmla="*/ 42 h 43"/>
                  <a:gd name="T32" fmla="*/ 17 w 33"/>
                  <a:gd name="T33" fmla="*/ 43 h 43"/>
                  <a:gd name="T34" fmla="*/ 21 w 33"/>
                  <a:gd name="T35" fmla="*/ 43 h 43"/>
                  <a:gd name="T36" fmla="*/ 21 w 33"/>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1" y="43"/>
                    </a:moveTo>
                    <a:lnTo>
                      <a:pt x="19" y="32"/>
                    </a:lnTo>
                    <a:lnTo>
                      <a:pt x="21" y="24"/>
                    </a:lnTo>
                    <a:lnTo>
                      <a:pt x="25" y="18"/>
                    </a:lnTo>
                    <a:lnTo>
                      <a:pt x="29" y="16"/>
                    </a:lnTo>
                    <a:lnTo>
                      <a:pt x="33" y="16"/>
                    </a:lnTo>
                    <a:lnTo>
                      <a:pt x="32" y="14"/>
                    </a:lnTo>
                    <a:lnTo>
                      <a:pt x="25" y="4"/>
                    </a:lnTo>
                    <a:lnTo>
                      <a:pt x="16" y="0"/>
                    </a:lnTo>
                    <a:lnTo>
                      <a:pt x="8" y="3"/>
                    </a:lnTo>
                    <a:lnTo>
                      <a:pt x="1" y="10"/>
                    </a:lnTo>
                    <a:lnTo>
                      <a:pt x="0" y="20"/>
                    </a:lnTo>
                    <a:lnTo>
                      <a:pt x="2" y="31"/>
                    </a:lnTo>
                    <a:lnTo>
                      <a:pt x="5" y="36"/>
                    </a:lnTo>
                    <a:lnTo>
                      <a:pt x="9" y="39"/>
                    </a:lnTo>
                    <a:lnTo>
                      <a:pt x="13" y="42"/>
                    </a:lnTo>
                    <a:lnTo>
                      <a:pt x="17" y="43"/>
                    </a:lnTo>
                    <a:lnTo>
                      <a:pt x="21" y="43"/>
                    </a:lnTo>
                    <a:lnTo>
                      <a:pt x="21" y="43"/>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8" name="Freeform 1020">
                <a:extLst>
                  <a:ext uri="{FF2B5EF4-FFF2-40B4-BE49-F238E27FC236}">
                    <a16:creationId xmlns:a16="http://schemas.microsoft.com/office/drawing/2014/main" id="{22ABC1F7-C09B-4C21-A352-EDC536A4B090}"/>
                  </a:ext>
                </a:extLst>
              </p:cNvPr>
              <p:cNvSpPr>
                <a:spLocks/>
              </p:cNvSpPr>
              <p:nvPr/>
            </p:nvSpPr>
            <p:spPr bwMode="auto">
              <a:xfrm>
                <a:off x="13338176" y="3851276"/>
                <a:ext cx="109538" cy="131763"/>
              </a:xfrm>
              <a:custGeom>
                <a:avLst/>
                <a:gdLst>
                  <a:gd name="T0" fmla="*/ 8 w 69"/>
                  <a:gd name="T1" fmla="*/ 21 h 83"/>
                  <a:gd name="T2" fmla="*/ 1 w 69"/>
                  <a:gd name="T3" fmla="*/ 37 h 83"/>
                  <a:gd name="T4" fmla="*/ 0 w 69"/>
                  <a:gd name="T5" fmla="*/ 52 h 83"/>
                  <a:gd name="T6" fmla="*/ 4 w 69"/>
                  <a:gd name="T7" fmla="*/ 67 h 83"/>
                  <a:gd name="T8" fmla="*/ 12 w 69"/>
                  <a:gd name="T9" fmla="*/ 78 h 83"/>
                  <a:gd name="T10" fmla="*/ 24 w 69"/>
                  <a:gd name="T11" fmla="*/ 83 h 83"/>
                  <a:gd name="T12" fmla="*/ 37 w 69"/>
                  <a:gd name="T13" fmla="*/ 82 h 83"/>
                  <a:gd name="T14" fmla="*/ 51 w 69"/>
                  <a:gd name="T15" fmla="*/ 74 h 83"/>
                  <a:gd name="T16" fmla="*/ 61 w 69"/>
                  <a:gd name="T17" fmla="*/ 62 h 83"/>
                  <a:gd name="T18" fmla="*/ 68 w 69"/>
                  <a:gd name="T19" fmla="*/ 45 h 83"/>
                  <a:gd name="T20" fmla="*/ 69 w 69"/>
                  <a:gd name="T21" fmla="*/ 29 h 83"/>
                  <a:gd name="T22" fmla="*/ 65 w 69"/>
                  <a:gd name="T23" fmla="*/ 16 h 83"/>
                  <a:gd name="T24" fmla="*/ 56 w 69"/>
                  <a:gd name="T25" fmla="*/ 5 h 83"/>
                  <a:gd name="T26" fmla="*/ 45 w 69"/>
                  <a:gd name="T27" fmla="*/ 0 h 83"/>
                  <a:gd name="T28" fmla="*/ 32 w 69"/>
                  <a:gd name="T29" fmla="*/ 1 h 83"/>
                  <a:gd name="T30" fmla="*/ 19 w 69"/>
                  <a:gd name="T31" fmla="*/ 8 h 83"/>
                  <a:gd name="T32" fmla="*/ 8 w 69"/>
                  <a:gd name="T33" fmla="*/ 2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3">
                    <a:moveTo>
                      <a:pt x="8" y="21"/>
                    </a:moveTo>
                    <a:lnTo>
                      <a:pt x="1" y="37"/>
                    </a:lnTo>
                    <a:lnTo>
                      <a:pt x="0" y="52"/>
                    </a:lnTo>
                    <a:lnTo>
                      <a:pt x="4" y="67"/>
                    </a:lnTo>
                    <a:lnTo>
                      <a:pt x="12" y="78"/>
                    </a:lnTo>
                    <a:lnTo>
                      <a:pt x="24" y="83"/>
                    </a:lnTo>
                    <a:lnTo>
                      <a:pt x="37" y="82"/>
                    </a:lnTo>
                    <a:lnTo>
                      <a:pt x="51" y="74"/>
                    </a:lnTo>
                    <a:lnTo>
                      <a:pt x="61" y="62"/>
                    </a:lnTo>
                    <a:lnTo>
                      <a:pt x="68" y="45"/>
                    </a:lnTo>
                    <a:lnTo>
                      <a:pt x="69" y="29"/>
                    </a:lnTo>
                    <a:lnTo>
                      <a:pt x="65" y="16"/>
                    </a:lnTo>
                    <a:lnTo>
                      <a:pt x="56" y="5"/>
                    </a:lnTo>
                    <a:lnTo>
                      <a:pt x="45" y="0"/>
                    </a:lnTo>
                    <a:lnTo>
                      <a:pt x="32" y="1"/>
                    </a:lnTo>
                    <a:lnTo>
                      <a:pt x="19" y="8"/>
                    </a:lnTo>
                    <a:lnTo>
                      <a:pt x="8" y="2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29" name="Freeform 1021">
                <a:extLst>
                  <a:ext uri="{FF2B5EF4-FFF2-40B4-BE49-F238E27FC236}">
                    <a16:creationId xmlns:a16="http://schemas.microsoft.com/office/drawing/2014/main" id="{A687CEC1-DC60-4C90-9866-64AE1D5DBFF4}"/>
                  </a:ext>
                </a:extLst>
              </p:cNvPr>
              <p:cNvSpPr>
                <a:spLocks/>
              </p:cNvSpPr>
              <p:nvPr/>
            </p:nvSpPr>
            <p:spPr bwMode="auto">
              <a:xfrm>
                <a:off x="13369926" y="3883026"/>
                <a:ext cx="50800" cy="68263"/>
              </a:xfrm>
              <a:custGeom>
                <a:avLst/>
                <a:gdLst>
                  <a:gd name="T0" fmla="*/ 8 w 32"/>
                  <a:gd name="T1" fmla="*/ 42 h 43"/>
                  <a:gd name="T2" fmla="*/ 12 w 32"/>
                  <a:gd name="T3" fmla="*/ 32 h 43"/>
                  <a:gd name="T4" fmla="*/ 11 w 32"/>
                  <a:gd name="T5" fmla="*/ 23 h 43"/>
                  <a:gd name="T6" fmla="*/ 7 w 32"/>
                  <a:gd name="T7" fmla="*/ 16 h 43"/>
                  <a:gd name="T8" fmla="*/ 3 w 32"/>
                  <a:gd name="T9" fmla="*/ 15 h 43"/>
                  <a:gd name="T10" fmla="*/ 0 w 32"/>
                  <a:gd name="T11" fmla="*/ 15 h 43"/>
                  <a:gd name="T12" fmla="*/ 1 w 32"/>
                  <a:gd name="T13" fmla="*/ 11 h 43"/>
                  <a:gd name="T14" fmla="*/ 9 w 32"/>
                  <a:gd name="T15" fmla="*/ 3 h 43"/>
                  <a:gd name="T16" fmla="*/ 17 w 32"/>
                  <a:gd name="T17" fmla="*/ 0 h 43"/>
                  <a:gd name="T18" fmla="*/ 25 w 32"/>
                  <a:gd name="T19" fmla="*/ 3 h 43"/>
                  <a:gd name="T20" fmla="*/ 31 w 32"/>
                  <a:gd name="T21" fmla="*/ 11 h 43"/>
                  <a:gd name="T22" fmla="*/ 32 w 32"/>
                  <a:gd name="T23" fmla="*/ 21 h 43"/>
                  <a:gd name="T24" fmla="*/ 28 w 32"/>
                  <a:gd name="T25" fmla="*/ 32 h 43"/>
                  <a:gd name="T26" fmla="*/ 24 w 32"/>
                  <a:gd name="T27" fmla="*/ 36 h 43"/>
                  <a:gd name="T28" fmla="*/ 20 w 32"/>
                  <a:gd name="T29" fmla="*/ 40 h 43"/>
                  <a:gd name="T30" fmla="*/ 16 w 32"/>
                  <a:gd name="T31" fmla="*/ 42 h 43"/>
                  <a:gd name="T32" fmla="*/ 12 w 32"/>
                  <a:gd name="T33" fmla="*/ 43 h 43"/>
                  <a:gd name="T34" fmla="*/ 8 w 32"/>
                  <a:gd name="T35" fmla="*/ 42 h 43"/>
                  <a:gd name="T36" fmla="*/ 8 w 32"/>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3">
                    <a:moveTo>
                      <a:pt x="8" y="42"/>
                    </a:moveTo>
                    <a:lnTo>
                      <a:pt x="12" y="32"/>
                    </a:lnTo>
                    <a:lnTo>
                      <a:pt x="11" y="23"/>
                    </a:lnTo>
                    <a:lnTo>
                      <a:pt x="7" y="16"/>
                    </a:lnTo>
                    <a:lnTo>
                      <a:pt x="3" y="15"/>
                    </a:lnTo>
                    <a:lnTo>
                      <a:pt x="0" y="15"/>
                    </a:lnTo>
                    <a:lnTo>
                      <a:pt x="1" y="11"/>
                    </a:lnTo>
                    <a:lnTo>
                      <a:pt x="9" y="3"/>
                    </a:lnTo>
                    <a:lnTo>
                      <a:pt x="17" y="0"/>
                    </a:lnTo>
                    <a:lnTo>
                      <a:pt x="25" y="3"/>
                    </a:lnTo>
                    <a:lnTo>
                      <a:pt x="31" y="11"/>
                    </a:lnTo>
                    <a:lnTo>
                      <a:pt x="32" y="21"/>
                    </a:lnTo>
                    <a:lnTo>
                      <a:pt x="28" y="32"/>
                    </a:lnTo>
                    <a:lnTo>
                      <a:pt x="24" y="36"/>
                    </a:lnTo>
                    <a:lnTo>
                      <a:pt x="20" y="40"/>
                    </a:lnTo>
                    <a:lnTo>
                      <a:pt x="16" y="42"/>
                    </a:lnTo>
                    <a:lnTo>
                      <a:pt x="12" y="43"/>
                    </a:lnTo>
                    <a:lnTo>
                      <a:pt x="8" y="42"/>
                    </a:lnTo>
                    <a:lnTo>
                      <a:pt x="8"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0" name="Freeform 1022">
                <a:extLst>
                  <a:ext uri="{FF2B5EF4-FFF2-40B4-BE49-F238E27FC236}">
                    <a16:creationId xmlns:a16="http://schemas.microsoft.com/office/drawing/2014/main" id="{24B154BC-BF82-492B-B078-E10CCCFB5B4E}"/>
                  </a:ext>
                </a:extLst>
              </p:cNvPr>
              <p:cNvSpPr>
                <a:spLocks/>
              </p:cNvSpPr>
              <p:nvPr/>
            </p:nvSpPr>
            <p:spPr bwMode="auto">
              <a:xfrm>
                <a:off x="12857163" y="3470276"/>
                <a:ext cx="530225" cy="782638"/>
              </a:xfrm>
              <a:custGeom>
                <a:avLst/>
                <a:gdLst>
                  <a:gd name="T0" fmla="*/ 332 w 334"/>
                  <a:gd name="T1" fmla="*/ 207 h 493"/>
                  <a:gd name="T2" fmla="*/ 328 w 334"/>
                  <a:gd name="T3" fmla="*/ 248 h 493"/>
                  <a:gd name="T4" fmla="*/ 323 w 334"/>
                  <a:gd name="T5" fmla="*/ 287 h 493"/>
                  <a:gd name="T6" fmla="*/ 316 w 334"/>
                  <a:gd name="T7" fmla="*/ 323 h 493"/>
                  <a:gd name="T8" fmla="*/ 308 w 334"/>
                  <a:gd name="T9" fmla="*/ 356 h 493"/>
                  <a:gd name="T10" fmla="*/ 297 w 334"/>
                  <a:gd name="T11" fmla="*/ 389 h 493"/>
                  <a:gd name="T12" fmla="*/ 285 w 334"/>
                  <a:gd name="T13" fmla="*/ 415 h 493"/>
                  <a:gd name="T14" fmla="*/ 271 w 334"/>
                  <a:gd name="T15" fmla="*/ 439 h 493"/>
                  <a:gd name="T16" fmla="*/ 253 w 334"/>
                  <a:gd name="T17" fmla="*/ 459 h 493"/>
                  <a:gd name="T18" fmla="*/ 232 w 334"/>
                  <a:gd name="T19" fmla="*/ 476 h 493"/>
                  <a:gd name="T20" fmla="*/ 209 w 334"/>
                  <a:gd name="T21" fmla="*/ 486 h 493"/>
                  <a:gd name="T22" fmla="*/ 182 w 334"/>
                  <a:gd name="T23" fmla="*/ 493 h 493"/>
                  <a:gd name="T24" fmla="*/ 152 w 334"/>
                  <a:gd name="T25" fmla="*/ 493 h 493"/>
                  <a:gd name="T26" fmla="*/ 126 w 334"/>
                  <a:gd name="T27" fmla="*/ 490 h 493"/>
                  <a:gd name="T28" fmla="*/ 102 w 334"/>
                  <a:gd name="T29" fmla="*/ 486 h 493"/>
                  <a:gd name="T30" fmla="*/ 82 w 334"/>
                  <a:gd name="T31" fmla="*/ 477 h 493"/>
                  <a:gd name="T32" fmla="*/ 63 w 334"/>
                  <a:gd name="T33" fmla="*/ 465 h 493"/>
                  <a:gd name="T34" fmla="*/ 46 w 334"/>
                  <a:gd name="T35" fmla="*/ 450 h 493"/>
                  <a:gd name="T36" fmla="*/ 32 w 334"/>
                  <a:gd name="T37" fmla="*/ 429 h 493"/>
                  <a:gd name="T38" fmla="*/ 22 w 334"/>
                  <a:gd name="T39" fmla="*/ 403 h 493"/>
                  <a:gd name="T40" fmla="*/ 12 w 334"/>
                  <a:gd name="T41" fmla="*/ 372 h 493"/>
                  <a:gd name="T42" fmla="*/ 6 w 334"/>
                  <a:gd name="T43" fmla="*/ 336 h 493"/>
                  <a:gd name="T44" fmla="*/ 2 w 334"/>
                  <a:gd name="T45" fmla="*/ 294 h 493"/>
                  <a:gd name="T46" fmla="*/ 0 w 334"/>
                  <a:gd name="T47" fmla="*/ 243 h 493"/>
                  <a:gd name="T48" fmla="*/ 2 w 334"/>
                  <a:gd name="T49" fmla="*/ 209 h 493"/>
                  <a:gd name="T50" fmla="*/ 8 w 334"/>
                  <a:gd name="T51" fmla="*/ 174 h 493"/>
                  <a:gd name="T52" fmla="*/ 18 w 334"/>
                  <a:gd name="T53" fmla="*/ 140 h 493"/>
                  <a:gd name="T54" fmla="*/ 32 w 334"/>
                  <a:gd name="T55" fmla="*/ 108 h 493"/>
                  <a:gd name="T56" fmla="*/ 50 w 334"/>
                  <a:gd name="T57" fmla="*/ 78 h 493"/>
                  <a:gd name="T58" fmla="*/ 70 w 334"/>
                  <a:gd name="T59" fmla="*/ 51 h 493"/>
                  <a:gd name="T60" fmla="*/ 94 w 334"/>
                  <a:gd name="T61" fmla="*/ 30 h 493"/>
                  <a:gd name="T62" fmla="*/ 121 w 334"/>
                  <a:gd name="T63" fmla="*/ 14 h 493"/>
                  <a:gd name="T64" fmla="*/ 149 w 334"/>
                  <a:gd name="T65" fmla="*/ 3 h 493"/>
                  <a:gd name="T66" fmla="*/ 181 w 334"/>
                  <a:gd name="T67" fmla="*/ 0 h 493"/>
                  <a:gd name="T68" fmla="*/ 214 w 334"/>
                  <a:gd name="T69" fmla="*/ 6 h 493"/>
                  <a:gd name="T70" fmla="*/ 245 w 334"/>
                  <a:gd name="T71" fmla="*/ 16 h 493"/>
                  <a:gd name="T72" fmla="*/ 271 w 334"/>
                  <a:gd name="T73" fmla="*/ 33 h 493"/>
                  <a:gd name="T74" fmla="*/ 292 w 334"/>
                  <a:gd name="T75" fmla="*/ 53 h 493"/>
                  <a:gd name="T76" fmla="*/ 309 w 334"/>
                  <a:gd name="T77" fmla="*/ 77 h 493"/>
                  <a:gd name="T78" fmla="*/ 322 w 334"/>
                  <a:gd name="T79" fmla="*/ 105 h 493"/>
                  <a:gd name="T80" fmla="*/ 330 w 334"/>
                  <a:gd name="T81" fmla="*/ 137 h 493"/>
                  <a:gd name="T82" fmla="*/ 334 w 334"/>
                  <a:gd name="T83" fmla="*/ 170 h 493"/>
                  <a:gd name="T84" fmla="*/ 332 w 334"/>
                  <a:gd name="T85" fmla="*/ 20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493">
                    <a:moveTo>
                      <a:pt x="332" y="207"/>
                    </a:moveTo>
                    <a:lnTo>
                      <a:pt x="328" y="248"/>
                    </a:lnTo>
                    <a:lnTo>
                      <a:pt x="323" y="287"/>
                    </a:lnTo>
                    <a:lnTo>
                      <a:pt x="316" y="323"/>
                    </a:lnTo>
                    <a:lnTo>
                      <a:pt x="308" y="356"/>
                    </a:lnTo>
                    <a:lnTo>
                      <a:pt x="297" y="389"/>
                    </a:lnTo>
                    <a:lnTo>
                      <a:pt x="285" y="415"/>
                    </a:lnTo>
                    <a:lnTo>
                      <a:pt x="271" y="439"/>
                    </a:lnTo>
                    <a:lnTo>
                      <a:pt x="253" y="459"/>
                    </a:lnTo>
                    <a:lnTo>
                      <a:pt x="232" y="476"/>
                    </a:lnTo>
                    <a:lnTo>
                      <a:pt x="209" y="486"/>
                    </a:lnTo>
                    <a:lnTo>
                      <a:pt x="182" y="493"/>
                    </a:lnTo>
                    <a:lnTo>
                      <a:pt x="152" y="493"/>
                    </a:lnTo>
                    <a:lnTo>
                      <a:pt x="126" y="490"/>
                    </a:lnTo>
                    <a:lnTo>
                      <a:pt x="102" y="486"/>
                    </a:lnTo>
                    <a:lnTo>
                      <a:pt x="82" y="477"/>
                    </a:lnTo>
                    <a:lnTo>
                      <a:pt x="63" y="465"/>
                    </a:lnTo>
                    <a:lnTo>
                      <a:pt x="46" y="450"/>
                    </a:lnTo>
                    <a:lnTo>
                      <a:pt x="32" y="429"/>
                    </a:lnTo>
                    <a:lnTo>
                      <a:pt x="22" y="403"/>
                    </a:lnTo>
                    <a:lnTo>
                      <a:pt x="12" y="372"/>
                    </a:lnTo>
                    <a:lnTo>
                      <a:pt x="6" y="336"/>
                    </a:lnTo>
                    <a:lnTo>
                      <a:pt x="2" y="294"/>
                    </a:lnTo>
                    <a:lnTo>
                      <a:pt x="0" y="243"/>
                    </a:lnTo>
                    <a:lnTo>
                      <a:pt x="2" y="209"/>
                    </a:lnTo>
                    <a:lnTo>
                      <a:pt x="8" y="174"/>
                    </a:lnTo>
                    <a:lnTo>
                      <a:pt x="18" y="140"/>
                    </a:lnTo>
                    <a:lnTo>
                      <a:pt x="32" y="108"/>
                    </a:lnTo>
                    <a:lnTo>
                      <a:pt x="50" y="78"/>
                    </a:lnTo>
                    <a:lnTo>
                      <a:pt x="70" y="51"/>
                    </a:lnTo>
                    <a:lnTo>
                      <a:pt x="94" y="30"/>
                    </a:lnTo>
                    <a:lnTo>
                      <a:pt x="121" y="14"/>
                    </a:lnTo>
                    <a:lnTo>
                      <a:pt x="149" y="3"/>
                    </a:lnTo>
                    <a:lnTo>
                      <a:pt x="181" y="0"/>
                    </a:lnTo>
                    <a:lnTo>
                      <a:pt x="214" y="6"/>
                    </a:lnTo>
                    <a:lnTo>
                      <a:pt x="245" y="16"/>
                    </a:lnTo>
                    <a:lnTo>
                      <a:pt x="271" y="33"/>
                    </a:lnTo>
                    <a:lnTo>
                      <a:pt x="292" y="53"/>
                    </a:lnTo>
                    <a:lnTo>
                      <a:pt x="309" y="77"/>
                    </a:lnTo>
                    <a:lnTo>
                      <a:pt x="322" y="105"/>
                    </a:lnTo>
                    <a:lnTo>
                      <a:pt x="330" y="137"/>
                    </a:lnTo>
                    <a:lnTo>
                      <a:pt x="334" y="170"/>
                    </a:lnTo>
                    <a:lnTo>
                      <a:pt x="332" y="20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1" name="Freeform 1023">
                <a:extLst>
                  <a:ext uri="{FF2B5EF4-FFF2-40B4-BE49-F238E27FC236}">
                    <a16:creationId xmlns:a16="http://schemas.microsoft.com/office/drawing/2014/main" id="{C9DB11E7-C6BF-4960-9FFC-C519D2ADC863}"/>
                  </a:ext>
                </a:extLst>
              </p:cNvPr>
              <p:cNvSpPr>
                <a:spLocks/>
              </p:cNvSpPr>
              <p:nvPr/>
            </p:nvSpPr>
            <p:spPr bwMode="auto">
              <a:xfrm>
                <a:off x="12942888" y="3443288"/>
                <a:ext cx="425450" cy="246063"/>
              </a:xfrm>
              <a:custGeom>
                <a:avLst/>
                <a:gdLst>
                  <a:gd name="T0" fmla="*/ 4 w 268"/>
                  <a:gd name="T1" fmla="*/ 39 h 155"/>
                  <a:gd name="T2" fmla="*/ 17 w 268"/>
                  <a:gd name="T3" fmla="*/ 23 h 155"/>
                  <a:gd name="T4" fmla="*/ 36 w 268"/>
                  <a:gd name="T5" fmla="*/ 11 h 155"/>
                  <a:gd name="T6" fmla="*/ 59 w 268"/>
                  <a:gd name="T7" fmla="*/ 3 h 155"/>
                  <a:gd name="T8" fmla="*/ 87 w 268"/>
                  <a:gd name="T9" fmla="*/ 0 h 155"/>
                  <a:gd name="T10" fmla="*/ 119 w 268"/>
                  <a:gd name="T11" fmla="*/ 3 h 155"/>
                  <a:gd name="T12" fmla="*/ 154 w 268"/>
                  <a:gd name="T13" fmla="*/ 11 h 155"/>
                  <a:gd name="T14" fmla="*/ 183 w 268"/>
                  <a:gd name="T15" fmla="*/ 21 h 155"/>
                  <a:gd name="T16" fmla="*/ 210 w 268"/>
                  <a:gd name="T17" fmla="*/ 35 h 155"/>
                  <a:gd name="T18" fmla="*/ 231 w 268"/>
                  <a:gd name="T19" fmla="*/ 50 h 155"/>
                  <a:gd name="T20" fmla="*/ 249 w 268"/>
                  <a:gd name="T21" fmla="*/ 67 h 155"/>
                  <a:gd name="T22" fmla="*/ 261 w 268"/>
                  <a:gd name="T23" fmla="*/ 84 h 155"/>
                  <a:gd name="T24" fmla="*/ 268 w 268"/>
                  <a:gd name="T25" fmla="*/ 100 h 155"/>
                  <a:gd name="T26" fmla="*/ 266 w 268"/>
                  <a:gd name="T27" fmla="*/ 118 h 155"/>
                  <a:gd name="T28" fmla="*/ 258 w 268"/>
                  <a:gd name="T29" fmla="*/ 131 h 155"/>
                  <a:gd name="T30" fmla="*/ 245 w 268"/>
                  <a:gd name="T31" fmla="*/ 143 h 155"/>
                  <a:gd name="T32" fmla="*/ 226 w 268"/>
                  <a:gd name="T33" fmla="*/ 151 h 155"/>
                  <a:gd name="T34" fmla="*/ 202 w 268"/>
                  <a:gd name="T35" fmla="*/ 155 h 155"/>
                  <a:gd name="T36" fmla="*/ 175 w 268"/>
                  <a:gd name="T37" fmla="*/ 155 h 155"/>
                  <a:gd name="T38" fmla="*/ 147 w 268"/>
                  <a:gd name="T39" fmla="*/ 153 h 155"/>
                  <a:gd name="T40" fmla="*/ 116 w 268"/>
                  <a:gd name="T41" fmla="*/ 146 h 155"/>
                  <a:gd name="T42" fmla="*/ 83 w 268"/>
                  <a:gd name="T43" fmla="*/ 133 h 155"/>
                  <a:gd name="T44" fmla="*/ 81 w 268"/>
                  <a:gd name="T45" fmla="*/ 138 h 155"/>
                  <a:gd name="T46" fmla="*/ 80 w 268"/>
                  <a:gd name="T47" fmla="*/ 143 h 155"/>
                  <a:gd name="T48" fmla="*/ 77 w 268"/>
                  <a:gd name="T49" fmla="*/ 147 h 155"/>
                  <a:gd name="T50" fmla="*/ 75 w 268"/>
                  <a:gd name="T51" fmla="*/ 150 h 155"/>
                  <a:gd name="T52" fmla="*/ 67 w 268"/>
                  <a:gd name="T53" fmla="*/ 154 h 155"/>
                  <a:gd name="T54" fmla="*/ 56 w 268"/>
                  <a:gd name="T55" fmla="*/ 153 h 155"/>
                  <a:gd name="T56" fmla="*/ 44 w 268"/>
                  <a:gd name="T57" fmla="*/ 149 h 155"/>
                  <a:gd name="T58" fmla="*/ 32 w 268"/>
                  <a:gd name="T59" fmla="*/ 141 h 155"/>
                  <a:gd name="T60" fmla="*/ 21 w 268"/>
                  <a:gd name="T61" fmla="*/ 129 h 155"/>
                  <a:gd name="T62" fmla="*/ 11 w 268"/>
                  <a:gd name="T63" fmla="*/ 110 h 155"/>
                  <a:gd name="T64" fmla="*/ 4 w 268"/>
                  <a:gd name="T65" fmla="*/ 90 h 155"/>
                  <a:gd name="T66" fmla="*/ 0 w 268"/>
                  <a:gd name="T67" fmla="*/ 70 h 155"/>
                  <a:gd name="T68" fmla="*/ 0 w 268"/>
                  <a:gd name="T69" fmla="*/ 52 h 155"/>
                  <a:gd name="T70" fmla="*/ 4 w 268"/>
                  <a:gd name="T71" fmla="*/ 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8" h="155">
                    <a:moveTo>
                      <a:pt x="4" y="39"/>
                    </a:moveTo>
                    <a:lnTo>
                      <a:pt x="17" y="23"/>
                    </a:lnTo>
                    <a:lnTo>
                      <a:pt x="36" y="11"/>
                    </a:lnTo>
                    <a:lnTo>
                      <a:pt x="59" y="3"/>
                    </a:lnTo>
                    <a:lnTo>
                      <a:pt x="87" y="0"/>
                    </a:lnTo>
                    <a:lnTo>
                      <a:pt x="119" y="3"/>
                    </a:lnTo>
                    <a:lnTo>
                      <a:pt x="154" y="11"/>
                    </a:lnTo>
                    <a:lnTo>
                      <a:pt x="183" y="21"/>
                    </a:lnTo>
                    <a:lnTo>
                      <a:pt x="210" y="35"/>
                    </a:lnTo>
                    <a:lnTo>
                      <a:pt x="231" y="50"/>
                    </a:lnTo>
                    <a:lnTo>
                      <a:pt x="249" y="67"/>
                    </a:lnTo>
                    <a:lnTo>
                      <a:pt x="261" y="84"/>
                    </a:lnTo>
                    <a:lnTo>
                      <a:pt x="268" y="100"/>
                    </a:lnTo>
                    <a:lnTo>
                      <a:pt x="266" y="118"/>
                    </a:lnTo>
                    <a:lnTo>
                      <a:pt x="258" y="131"/>
                    </a:lnTo>
                    <a:lnTo>
                      <a:pt x="245" y="143"/>
                    </a:lnTo>
                    <a:lnTo>
                      <a:pt x="226" y="151"/>
                    </a:lnTo>
                    <a:lnTo>
                      <a:pt x="202" y="155"/>
                    </a:lnTo>
                    <a:lnTo>
                      <a:pt x="175" y="155"/>
                    </a:lnTo>
                    <a:lnTo>
                      <a:pt x="147" y="153"/>
                    </a:lnTo>
                    <a:lnTo>
                      <a:pt x="116" y="146"/>
                    </a:lnTo>
                    <a:lnTo>
                      <a:pt x="83" y="133"/>
                    </a:lnTo>
                    <a:lnTo>
                      <a:pt x="81" y="138"/>
                    </a:lnTo>
                    <a:lnTo>
                      <a:pt x="80" y="143"/>
                    </a:lnTo>
                    <a:lnTo>
                      <a:pt x="77" y="147"/>
                    </a:lnTo>
                    <a:lnTo>
                      <a:pt x="75" y="150"/>
                    </a:lnTo>
                    <a:lnTo>
                      <a:pt x="67" y="154"/>
                    </a:lnTo>
                    <a:lnTo>
                      <a:pt x="56" y="153"/>
                    </a:lnTo>
                    <a:lnTo>
                      <a:pt x="44" y="149"/>
                    </a:lnTo>
                    <a:lnTo>
                      <a:pt x="32" y="141"/>
                    </a:lnTo>
                    <a:lnTo>
                      <a:pt x="21" y="129"/>
                    </a:lnTo>
                    <a:lnTo>
                      <a:pt x="11" y="110"/>
                    </a:lnTo>
                    <a:lnTo>
                      <a:pt x="4" y="90"/>
                    </a:lnTo>
                    <a:lnTo>
                      <a:pt x="0" y="70"/>
                    </a:lnTo>
                    <a:lnTo>
                      <a:pt x="0" y="52"/>
                    </a:lnTo>
                    <a:lnTo>
                      <a:pt x="4" y="39"/>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2" name="Freeform 1024">
                <a:extLst>
                  <a:ext uri="{FF2B5EF4-FFF2-40B4-BE49-F238E27FC236}">
                    <a16:creationId xmlns:a16="http://schemas.microsoft.com/office/drawing/2014/main" id="{53038160-C9A0-4524-ABF2-DB9A99830FF4}"/>
                  </a:ext>
                </a:extLst>
              </p:cNvPr>
              <p:cNvSpPr>
                <a:spLocks/>
              </p:cNvSpPr>
              <p:nvPr/>
            </p:nvSpPr>
            <p:spPr bwMode="auto">
              <a:xfrm>
                <a:off x="12836526" y="3517901"/>
                <a:ext cx="139700" cy="422275"/>
              </a:xfrm>
              <a:custGeom>
                <a:avLst/>
                <a:gdLst>
                  <a:gd name="T0" fmla="*/ 88 w 88"/>
                  <a:gd name="T1" fmla="*/ 0 h 266"/>
                  <a:gd name="T2" fmla="*/ 87 w 88"/>
                  <a:gd name="T3" fmla="*/ 0 h 266"/>
                  <a:gd name="T4" fmla="*/ 83 w 88"/>
                  <a:gd name="T5" fmla="*/ 1 h 266"/>
                  <a:gd name="T6" fmla="*/ 78 w 88"/>
                  <a:gd name="T7" fmla="*/ 3 h 266"/>
                  <a:gd name="T8" fmla="*/ 69 w 88"/>
                  <a:gd name="T9" fmla="*/ 5 h 266"/>
                  <a:gd name="T10" fmla="*/ 60 w 88"/>
                  <a:gd name="T11" fmla="*/ 11 h 266"/>
                  <a:gd name="T12" fmla="*/ 51 w 88"/>
                  <a:gd name="T13" fmla="*/ 17 h 266"/>
                  <a:gd name="T14" fmla="*/ 40 w 88"/>
                  <a:gd name="T15" fmla="*/ 27 h 266"/>
                  <a:gd name="T16" fmla="*/ 31 w 88"/>
                  <a:gd name="T17" fmla="*/ 39 h 266"/>
                  <a:gd name="T18" fmla="*/ 21 w 88"/>
                  <a:gd name="T19" fmla="*/ 53 h 266"/>
                  <a:gd name="T20" fmla="*/ 13 w 88"/>
                  <a:gd name="T21" fmla="*/ 71 h 266"/>
                  <a:gd name="T22" fmla="*/ 7 w 88"/>
                  <a:gd name="T23" fmla="*/ 92 h 266"/>
                  <a:gd name="T24" fmla="*/ 3 w 88"/>
                  <a:gd name="T25" fmla="*/ 118 h 266"/>
                  <a:gd name="T26" fmla="*/ 0 w 88"/>
                  <a:gd name="T27" fmla="*/ 148 h 266"/>
                  <a:gd name="T28" fmla="*/ 1 w 88"/>
                  <a:gd name="T29" fmla="*/ 182 h 266"/>
                  <a:gd name="T30" fmla="*/ 7 w 88"/>
                  <a:gd name="T31" fmla="*/ 222 h 266"/>
                  <a:gd name="T32" fmla="*/ 15 w 88"/>
                  <a:gd name="T33" fmla="*/ 266 h 266"/>
                  <a:gd name="T34" fmla="*/ 16 w 88"/>
                  <a:gd name="T35" fmla="*/ 262 h 266"/>
                  <a:gd name="T36" fmla="*/ 19 w 88"/>
                  <a:gd name="T37" fmla="*/ 253 h 266"/>
                  <a:gd name="T38" fmla="*/ 23 w 88"/>
                  <a:gd name="T39" fmla="*/ 237 h 266"/>
                  <a:gd name="T40" fmla="*/ 28 w 88"/>
                  <a:gd name="T41" fmla="*/ 217 h 266"/>
                  <a:gd name="T42" fmla="*/ 33 w 88"/>
                  <a:gd name="T43" fmla="*/ 193 h 266"/>
                  <a:gd name="T44" fmla="*/ 40 w 88"/>
                  <a:gd name="T45" fmla="*/ 166 h 266"/>
                  <a:gd name="T46" fmla="*/ 48 w 88"/>
                  <a:gd name="T47" fmla="*/ 136 h 266"/>
                  <a:gd name="T48" fmla="*/ 56 w 88"/>
                  <a:gd name="T49" fmla="*/ 107 h 266"/>
                  <a:gd name="T50" fmla="*/ 64 w 88"/>
                  <a:gd name="T51" fmla="*/ 78 h 266"/>
                  <a:gd name="T52" fmla="*/ 72 w 88"/>
                  <a:gd name="T53" fmla="*/ 49 h 266"/>
                  <a:gd name="T54" fmla="*/ 82 w 88"/>
                  <a:gd name="T55" fmla="*/ 23 h 266"/>
                  <a:gd name="T56" fmla="*/ 88 w 88"/>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266">
                    <a:moveTo>
                      <a:pt x="88" y="0"/>
                    </a:moveTo>
                    <a:lnTo>
                      <a:pt x="87" y="0"/>
                    </a:lnTo>
                    <a:lnTo>
                      <a:pt x="83" y="1"/>
                    </a:lnTo>
                    <a:lnTo>
                      <a:pt x="78" y="3"/>
                    </a:lnTo>
                    <a:lnTo>
                      <a:pt x="69" y="5"/>
                    </a:lnTo>
                    <a:lnTo>
                      <a:pt x="60" y="11"/>
                    </a:lnTo>
                    <a:lnTo>
                      <a:pt x="51" y="17"/>
                    </a:lnTo>
                    <a:lnTo>
                      <a:pt x="40" y="27"/>
                    </a:lnTo>
                    <a:lnTo>
                      <a:pt x="31" y="39"/>
                    </a:lnTo>
                    <a:lnTo>
                      <a:pt x="21" y="53"/>
                    </a:lnTo>
                    <a:lnTo>
                      <a:pt x="13" y="71"/>
                    </a:lnTo>
                    <a:lnTo>
                      <a:pt x="7" y="92"/>
                    </a:lnTo>
                    <a:lnTo>
                      <a:pt x="3" y="118"/>
                    </a:lnTo>
                    <a:lnTo>
                      <a:pt x="0" y="148"/>
                    </a:lnTo>
                    <a:lnTo>
                      <a:pt x="1" y="182"/>
                    </a:lnTo>
                    <a:lnTo>
                      <a:pt x="7" y="222"/>
                    </a:lnTo>
                    <a:lnTo>
                      <a:pt x="15" y="266"/>
                    </a:lnTo>
                    <a:lnTo>
                      <a:pt x="16" y="262"/>
                    </a:lnTo>
                    <a:lnTo>
                      <a:pt x="19" y="253"/>
                    </a:lnTo>
                    <a:lnTo>
                      <a:pt x="23" y="237"/>
                    </a:lnTo>
                    <a:lnTo>
                      <a:pt x="28" y="217"/>
                    </a:lnTo>
                    <a:lnTo>
                      <a:pt x="33" y="193"/>
                    </a:lnTo>
                    <a:lnTo>
                      <a:pt x="40" y="166"/>
                    </a:lnTo>
                    <a:lnTo>
                      <a:pt x="48" y="136"/>
                    </a:lnTo>
                    <a:lnTo>
                      <a:pt x="56" y="107"/>
                    </a:lnTo>
                    <a:lnTo>
                      <a:pt x="64" y="78"/>
                    </a:lnTo>
                    <a:lnTo>
                      <a:pt x="72" y="49"/>
                    </a:lnTo>
                    <a:lnTo>
                      <a:pt x="82" y="23"/>
                    </a:lnTo>
                    <a:lnTo>
                      <a:pt x="88" y="0"/>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3" name="Freeform 1025">
                <a:extLst>
                  <a:ext uri="{FF2B5EF4-FFF2-40B4-BE49-F238E27FC236}">
                    <a16:creationId xmlns:a16="http://schemas.microsoft.com/office/drawing/2014/main" id="{2BB5F202-4F43-4F8B-A2C2-0AC744F942B0}"/>
                  </a:ext>
                </a:extLst>
              </p:cNvPr>
              <p:cNvSpPr>
                <a:spLocks/>
              </p:cNvSpPr>
              <p:nvPr/>
            </p:nvSpPr>
            <p:spPr bwMode="auto">
              <a:xfrm>
                <a:off x="13295313" y="3535363"/>
                <a:ext cx="117475" cy="430213"/>
              </a:xfrm>
              <a:custGeom>
                <a:avLst/>
                <a:gdLst>
                  <a:gd name="T0" fmla="*/ 0 w 74"/>
                  <a:gd name="T1" fmla="*/ 0 h 271"/>
                  <a:gd name="T2" fmla="*/ 1 w 74"/>
                  <a:gd name="T3" fmla="*/ 0 h 271"/>
                  <a:gd name="T4" fmla="*/ 5 w 74"/>
                  <a:gd name="T5" fmla="*/ 1 h 271"/>
                  <a:gd name="T6" fmla="*/ 12 w 74"/>
                  <a:gd name="T7" fmla="*/ 4 h 271"/>
                  <a:gd name="T8" fmla="*/ 19 w 74"/>
                  <a:gd name="T9" fmla="*/ 8 h 271"/>
                  <a:gd name="T10" fmla="*/ 28 w 74"/>
                  <a:gd name="T11" fmla="*/ 14 h 271"/>
                  <a:gd name="T12" fmla="*/ 36 w 74"/>
                  <a:gd name="T13" fmla="*/ 22 h 271"/>
                  <a:gd name="T14" fmla="*/ 46 w 74"/>
                  <a:gd name="T15" fmla="*/ 33 h 271"/>
                  <a:gd name="T16" fmla="*/ 55 w 74"/>
                  <a:gd name="T17" fmla="*/ 46 h 271"/>
                  <a:gd name="T18" fmla="*/ 62 w 74"/>
                  <a:gd name="T19" fmla="*/ 61 h 271"/>
                  <a:gd name="T20" fmla="*/ 68 w 74"/>
                  <a:gd name="T21" fmla="*/ 80 h 271"/>
                  <a:gd name="T22" fmla="*/ 72 w 74"/>
                  <a:gd name="T23" fmla="*/ 103 h 271"/>
                  <a:gd name="T24" fmla="*/ 74 w 74"/>
                  <a:gd name="T25" fmla="*/ 128 h 271"/>
                  <a:gd name="T26" fmla="*/ 72 w 74"/>
                  <a:gd name="T27" fmla="*/ 158 h 271"/>
                  <a:gd name="T28" fmla="*/ 67 w 74"/>
                  <a:gd name="T29" fmla="*/ 191 h 271"/>
                  <a:gd name="T30" fmla="*/ 58 w 74"/>
                  <a:gd name="T31" fmla="*/ 228 h 271"/>
                  <a:gd name="T32" fmla="*/ 43 w 74"/>
                  <a:gd name="T33" fmla="*/ 271 h 271"/>
                  <a:gd name="T34" fmla="*/ 43 w 74"/>
                  <a:gd name="T35" fmla="*/ 267 h 271"/>
                  <a:gd name="T36" fmla="*/ 40 w 74"/>
                  <a:gd name="T37" fmla="*/ 257 h 271"/>
                  <a:gd name="T38" fmla="*/ 37 w 74"/>
                  <a:gd name="T39" fmla="*/ 240 h 271"/>
                  <a:gd name="T40" fmla="*/ 33 w 74"/>
                  <a:gd name="T41" fmla="*/ 220 h 271"/>
                  <a:gd name="T42" fmla="*/ 29 w 74"/>
                  <a:gd name="T43" fmla="*/ 196 h 271"/>
                  <a:gd name="T44" fmla="*/ 24 w 74"/>
                  <a:gd name="T45" fmla="*/ 170 h 271"/>
                  <a:gd name="T46" fmla="*/ 19 w 74"/>
                  <a:gd name="T47" fmla="*/ 140 h 271"/>
                  <a:gd name="T48" fmla="*/ 13 w 74"/>
                  <a:gd name="T49" fmla="*/ 112 h 271"/>
                  <a:gd name="T50" fmla="*/ 9 w 74"/>
                  <a:gd name="T51" fmla="*/ 84 h 271"/>
                  <a:gd name="T52" fmla="*/ 5 w 74"/>
                  <a:gd name="T53" fmla="*/ 57 h 271"/>
                  <a:gd name="T54" fmla="*/ 3 w 74"/>
                  <a:gd name="T55" fmla="*/ 34 h 271"/>
                  <a:gd name="T56" fmla="*/ 1 w 74"/>
                  <a:gd name="T57" fmla="*/ 14 h 271"/>
                  <a:gd name="T58" fmla="*/ 0 w 74"/>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271">
                    <a:moveTo>
                      <a:pt x="0" y="0"/>
                    </a:moveTo>
                    <a:lnTo>
                      <a:pt x="1" y="0"/>
                    </a:lnTo>
                    <a:lnTo>
                      <a:pt x="5" y="1"/>
                    </a:lnTo>
                    <a:lnTo>
                      <a:pt x="12" y="4"/>
                    </a:lnTo>
                    <a:lnTo>
                      <a:pt x="19" y="8"/>
                    </a:lnTo>
                    <a:lnTo>
                      <a:pt x="28" y="14"/>
                    </a:lnTo>
                    <a:lnTo>
                      <a:pt x="36" y="22"/>
                    </a:lnTo>
                    <a:lnTo>
                      <a:pt x="46" y="33"/>
                    </a:lnTo>
                    <a:lnTo>
                      <a:pt x="55" y="46"/>
                    </a:lnTo>
                    <a:lnTo>
                      <a:pt x="62" y="61"/>
                    </a:lnTo>
                    <a:lnTo>
                      <a:pt x="68" y="80"/>
                    </a:lnTo>
                    <a:lnTo>
                      <a:pt x="72" y="103"/>
                    </a:lnTo>
                    <a:lnTo>
                      <a:pt x="74" y="128"/>
                    </a:lnTo>
                    <a:lnTo>
                      <a:pt x="72" y="158"/>
                    </a:lnTo>
                    <a:lnTo>
                      <a:pt x="67" y="191"/>
                    </a:lnTo>
                    <a:lnTo>
                      <a:pt x="58" y="228"/>
                    </a:lnTo>
                    <a:lnTo>
                      <a:pt x="43" y="271"/>
                    </a:lnTo>
                    <a:lnTo>
                      <a:pt x="43" y="267"/>
                    </a:lnTo>
                    <a:lnTo>
                      <a:pt x="40" y="257"/>
                    </a:lnTo>
                    <a:lnTo>
                      <a:pt x="37" y="240"/>
                    </a:lnTo>
                    <a:lnTo>
                      <a:pt x="33" y="220"/>
                    </a:lnTo>
                    <a:lnTo>
                      <a:pt x="29" y="196"/>
                    </a:lnTo>
                    <a:lnTo>
                      <a:pt x="24" y="170"/>
                    </a:lnTo>
                    <a:lnTo>
                      <a:pt x="19" y="140"/>
                    </a:lnTo>
                    <a:lnTo>
                      <a:pt x="13" y="112"/>
                    </a:lnTo>
                    <a:lnTo>
                      <a:pt x="9" y="84"/>
                    </a:lnTo>
                    <a:lnTo>
                      <a:pt x="5" y="57"/>
                    </a:lnTo>
                    <a:lnTo>
                      <a:pt x="3" y="34"/>
                    </a:lnTo>
                    <a:lnTo>
                      <a:pt x="1" y="14"/>
                    </a:lnTo>
                    <a:lnTo>
                      <a:pt x="0" y="0"/>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4" name="Freeform 1026">
                <a:extLst>
                  <a:ext uri="{FF2B5EF4-FFF2-40B4-BE49-F238E27FC236}">
                    <a16:creationId xmlns:a16="http://schemas.microsoft.com/office/drawing/2014/main" id="{1EFA3893-A1DF-4587-84CC-495673A03B0E}"/>
                  </a:ext>
                </a:extLst>
              </p:cNvPr>
              <p:cNvSpPr>
                <a:spLocks/>
              </p:cNvSpPr>
              <p:nvPr/>
            </p:nvSpPr>
            <p:spPr bwMode="auto">
              <a:xfrm>
                <a:off x="12944476" y="3817938"/>
                <a:ext cx="41275" cy="39688"/>
              </a:xfrm>
              <a:custGeom>
                <a:avLst/>
                <a:gdLst>
                  <a:gd name="T0" fmla="*/ 26 w 26"/>
                  <a:gd name="T1" fmla="*/ 13 h 25"/>
                  <a:gd name="T2" fmla="*/ 24 w 26"/>
                  <a:gd name="T3" fmla="*/ 17 h 25"/>
                  <a:gd name="T4" fmla="*/ 23 w 26"/>
                  <a:gd name="T5" fmla="*/ 21 h 25"/>
                  <a:gd name="T6" fmla="*/ 19 w 26"/>
                  <a:gd name="T7" fmla="*/ 24 h 25"/>
                  <a:gd name="T8" fmla="*/ 16 w 26"/>
                  <a:gd name="T9" fmla="*/ 25 h 25"/>
                  <a:gd name="T10" fmla="*/ 12 w 26"/>
                  <a:gd name="T11" fmla="*/ 25 h 25"/>
                  <a:gd name="T12" fmla="*/ 8 w 26"/>
                  <a:gd name="T13" fmla="*/ 25 h 25"/>
                  <a:gd name="T14" fmla="*/ 4 w 26"/>
                  <a:gd name="T15" fmla="*/ 22 h 25"/>
                  <a:gd name="T16" fmla="*/ 1 w 26"/>
                  <a:gd name="T17" fmla="*/ 20 h 25"/>
                  <a:gd name="T18" fmla="*/ 0 w 26"/>
                  <a:gd name="T19" fmla="*/ 16 h 25"/>
                  <a:gd name="T20" fmla="*/ 0 w 26"/>
                  <a:gd name="T21" fmla="*/ 12 h 25"/>
                  <a:gd name="T22" fmla="*/ 0 w 26"/>
                  <a:gd name="T23" fmla="*/ 8 h 25"/>
                  <a:gd name="T24" fmla="*/ 3 w 26"/>
                  <a:gd name="T25" fmla="*/ 5 h 25"/>
                  <a:gd name="T26" fmla="*/ 6 w 26"/>
                  <a:gd name="T27" fmla="*/ 2 h 25"/>
                  <a:gd name="T28" fmla="*/ 10 w 26"/>
                  <a:gd name="T29" fmla="*/ 1 h 25"/>
                  <a:gd name="T30" fmla="*/ 14 w 26"/>
                  <a:gd name="T31" fmla="*/ 0 h 25"/>
                  <a:gd name="T32" fmla="*/ 18 w 26"/>
                  <a:gd name="T33" fmla="*/ 1 h 25"/>
                  <a:gd name="T34" fmla="*/ 20 w 26"/>
                  <a:gd name="T35" fmla="*/ 2 h 25"/>
                  <a:gd name="T36" fmla="*/ 23 w 26"/>
                  <a:gd name="T37" fmla="*/ 6 h 25"/>
                  <a:gd name="T38" fmla="*/ 24 w 26"/>
                  <a:gd name="T39" fmla="*/ 9 h 25"/>
                  <a:gd name="T40" fmla="*/ 26 w 26"/>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3"/>
                    </a:moveTo>
                    <a:lnTo>
                      <a:pt x="24" y="17"/>
                    </a:lnTo>
                    <a:lnTo>
                      <a:pt x="23" y="21"/>
                    </a:lnTo>
                    <a:lnTo>
                      <a:pt x="19" y="24"/>
                    </a:lnTo>
                    <a:lnTo>
                      <a:pt x="16" y="25"/>
                    </a:lnTo>
                    <a:lnTo>
                      <a:pt x="12" y="25"/>
                    </a:lnTo>
                    <a:lnTo>
                      <a:pt x="8" y="25"/>
                    </a:lnTo>
                    <a:lnTo>
                      <a:pt x="4" y="22"/>
                    </a:lnTo>
                    <a:lnTo>
                      <a:pt x="1" y="20"/>
                    </a:lnTo>
                    <a:lnTo>
                      <a:pt x="0" y="16"/>
                    </a:lnTo>
                    <a:lnTo>
                      <a:pt x="0" y="12"/>
                    </a:lnTo>
                    <a:lnTo>
                      <a:pt x="0" y="8"/>
                    </a:lnTo>
                    <a:lnTo>
                      <a:pt x="3" y="5"/>
                    </a:lnTo>
                    <a:lnTo>
                      <a:pt x="6" y="2"/>
                    </a:lnTo>
                    <a:lnTo>
                      <a:pt x="10" y="1"/>
                    </a:lnTo>
                    <a:lnTo>
                      <a:pt x="14" y="0"/>
                    </a:lnTo>
                    <a:lnTo>
                      <a:pt x="18" y="1"/>
                    </a:lnTo>
                    <a:lnTo>
                      <a:pt x="20" y="2"/>
                    </a:lnTo>
                    <a:lnTo>
                      <a:pt x="23" y="6"/>
                    </a:lnTo>
                    <a:lnTo>
                      <a:pt x="24"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5" name="Freeform 1027">
                <a:extLst>
                  <a:ext uri="{FF2B5EF4-FFF2-40B4-BE49-F238E27FC236}">
                    <a16:creationId xmlns:a16="http://schemas.microsoft.com/office/drawing/2014/main" id="{85D34A7F-EC9B-406B-95B4-78CEFF1622DE}"/>
                  </a:ext>
                </a:extLst>
              </p:cNvPr>
              <p:cNvSpPr>
                <a:spLocks/>
              </p:cNvSpPr>
              <p:nvPr/>
            </p:nvSpPr>
            <p:spPr bwMode="auto">
              <a:xfrm>
                <a:off x="13222288" y="3836988"/>
                <a:ext cx="41275" cy="39688"/>
              </a:xfrm>
              <a:custGeom>
                <a:avLst/>
                <a:gdLst>
                  <a:gd name="T0" fmla="*/ 26 w 26"/>
                  <a:gd name="T1" fmla="*/ 13 h 25"/>
                  <a:gd name="T2" fmla="*/ 26 w 26"/>
                  <a:gd name="T3" fmla="*/ 17 h 25"/>
                  <a:gd name="T4" fmla="*/ 23 w 26"/>
                  <a:gd name="T5" fmla="*/ 20 h 25"/>
                  <a:gd name="T6" fmla="*/ 21 w 26"/>
                  <a:gd name="T7" fmla="*/ 22 h 25"/>
                  <a:gd name="T8" fmla="*/ 17 w 26"/>
                  <a:gd name="T9" fmla="*/ 24 h 25"/>
                  <a:gd name="T10" fmla="*/ 13 w 26"/>
                  <a:gd name="T11" fmla="*/ 25 h 25"/>
                  <a:gd name="T12" fmla="*/ 9 w 26"/>
                  <a:gd name="T13" fmla="*/ 24 h 25"/>
                  <a:gd name="T14" fmla="*/ 6 w 26"/>
                  <a:gd name="T15" fmla="*/ 22 h 25"/>
                  <a:gd name="T16" fmla="*/ 3 w 26"/>
                  <a:gd name="T17" fmla="*/ 18 h 25"/>
                  <a:gd name="T18" fmla="*/ 2 w 26"/>
                  <a:gd name="T19" fmla="*/ 16 h 25"/>
                  <a:gd name="T20" fmla="*/ 0 w 26"/>
                  <a:gd name="T21" fmla="*/ 12 h 25"/>
                  <a:gd name="T22" fmla="*/ 2 w 26"/>
                  <a:gd name="T23" fmla="*/ 8 h 25"/>
                  <a:gd name="T24" fmla="*/ 5 w 26"/>
                  <a:gd name="T25" fmla="*/ 4 h 25"/>
                  <a:gd name="T26" fmla="*/ 7 w 26"/>
                  <a:gd name="T27" fmla="*/ 1 h 25"/>
                  <a:gd name="T28" fmla="*/ 10 w 26"/>
                  <a:gd name="T29" fmla="*/ 0 h 25"/>
                  <a:gd name="T30" fmla="*/ 14 w 26"/>
                  <a:gd name="T31" fmla="*/ 0 h 25"/>
                  <a:gd name="T32" fmla="*/ 18 w 26"/>
                  <a:gd name="T33" fmla="*/ 0 h 25"/>
                  <a:gd name="T34" fmla="*/ 22 w 26"/>
                  <a:gd name="T35" fmla="*/ 2 h 25"/>
                  <a:gd name="T36" fmla="*/ 25 w 26"/>
                  <a:gd name="T37" fmla="*/ 5 h 25"/>
                  <a:gd name="T38" fmla="*/ 26 w 26"/>
                  <a:gd name="T39" fmla="*/ 9 h 25"/>
                  <a:gd name="T40" fmla="*/ 26 w 26"/>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3"/>
                    </a:moveTo>
                    <a:lnTo>
                      <a:pt x="26" y="17"/>
                    </a:lnTo>
                    <a:lnTo>
                      <a:pt x="23" y="20"/>
                    </a:lnTo>
                    <a:lnTo>
                      <a:pt x="21" y="22"/>
                    </a:lnTo>
                    <a:lnTo>
                      <a:pt x="17" y="24"/>
                    </a:lnTo>
                    <a:lnTo>
                      <a:pt x="13" y="25"/>
                    </a:lnTo>
                    <a:lnTo>
                      <a:pt x="9" y="24"/>
                    </a:lnTo>
                    <a:lnTo>
                      <a:pt x="6" y="22"/>
                    </a:lnTo>
                    <a:lnTo>
                      <a:pt x="3" y="18"/>
                    </a:lnTo>
                    <a:lnTo>
                      <a:pt x="2" y="16"/>
                    </a:lnTo>
                    <a:lnTo>
                      <a:pt x="0" y="12"/>
                    </a:lnTo>
                    <a:lnTo>
                      <a:pt x="2" y="8"/>
                    </a:lnTo>
                    <a:lnTo>
                      <a:pt x="5" y="4"/>
                    </a:lnTo>
                    <a:lnTo>
                      <a:pt x="7" y="1"/>
                    </a:lnTo>
                    <a:lnTo>
                      <a:pt x="10" y="0"/>
                    </a:lnTo>
                    <a:lnTo>
                      <a:pt x="14" y="0"/>
                    </a:lnTo>
                    <a:lnTo>
                      <a:pt x="18" y="0"/>
                    </a:lnTo>
                    <a:lnTo>
                      <a:pt x="22" y="2"/>
                    </a:lnTo>
                    <a:lnTo>
                      <a:pt x="25" y="5"/>
                    </a:lnTo>
                    <a:lnTo>
                      <a:pt x="26"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6" name="Freeform 1028">
                <a:extLst>
                  <a:ext uri="{FF2B5EF4-FFF2-40B4-BE49-F238E27FC236}">
                    <a16:creationId xmlns:a16="http://schemas.microsoft.com/office/drawing/2014/main" id="{B3B3B867-016F-417E-AD25-E139388779EA}"/>
                  </a:ext>
                </a:extLst>
              </p:cNvPr>
              <p:cNvSpPr>
                <a:spLocks/>
              </p:cNvSpPr>
              <p:nvPr/>
            </p:nvSpPr>
            <p:spPr bwMode="auto">
              <a:xfrm>
                <a:off x="12920663" y="3749676"/>
                <a:ext cx="93663" cy="28575"/>
              </a:xfrm>
              <a:custGeom>
                <a:avLst/>
                <a:gdLst>
                  <a:gd name="T0" fmla="*/ 59 w 59"/>
                  <a:gd name="T1" fmla="*/ 12 h 18"/>
                  <a:gd name="T2" fmla="*/ 57 w 59"/>
                  <a:gd name="T3" fmla="*/ 16 h 18"/>
                  <a:gd name="T4" fmla="*/ 50 w 59"/>
                  <a:gd name="T5" fmla="*/ 17 h 18"/>
                  <a:gd name="T6" fmla="*/ 41 w 59"/>
                  <a:gd name="T7" fmla="*/ 18 h 18"/>
                  <a:gd name="T8" fmla="*/ 30 w 59"/>
                  <a:gd name="T9" fmla="*/ 17 h 18"/>
                  <a:gd name="T10" fmla="*/ 18 w 59"/>
                  <a:gd name="T11" fmla="*/ 17 h 18"/>
                  <a:gd name="T12" fmla="*/ 8 w 59"/>
                  <a:gd name="T13" fmla="*/ 16 h 18"/>
                  <a:gd name="T14" fmla="*/ 3 w 59"/>
                  <a:gd name="T15" fmla="*/ 13 h 18"/>
                  <a:gd name="T16" fmla="*/ 0 w 59"/>
                  <a:gd name="T17" fmla="*/ 9 h 18"/>
                  <a:gd name="T18" fmla="*/ 6 w 59"/>
                  <a:gd name="T19" fmla="*/ 4 h 18"/>
                  <a:gd name="T20" fmla="*/ 15 w 59"/>
                  <a:gd name="T21" fmla="*/ 0 h 18"/>
                  <a:gd name="T22" fmla="*/ 30 w 59"/>
                  <a:gd name="T23" fmla="*/ 0 h 18"/>
                  <a:gd name="T24" fmla="*/ 45 w 59"/>
                  <a:gd name="T25" fmla="*/ 1 h 18"/>
                  <a:gd name="T26" fmla="*/ 55 w 59"/>
                  <a:gd name="T27" fmla="*/ 6 h 18"/>
                  <a:gd name="T28" fmla="*/ 59 w 59"/>
                  <a:gd name="T2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8">
                    <a:moveTo>
                      <a:pt x="59" y="12"/>
                    </a:moveTo>
                    <a:lnTo>
                      <a:pt x="57" y="16"/>
                    </a:lnTo>
                    <a:lnTo>
                      <a:pt x="50" y="17"/>
                    </a:lnTo>
                    <a:lnTo>
                      <a:pt x="41" y="18"/>
                    </a:lnTo>
                    <a:lnTo>
                      <a:pt x="30" y="17"/>
                    </a:lnTo>
                    <a:lnTo>
                      <a:pt x="18" y="17"/>
                    </a:lnTo>
                    <a:lnTo>
                      <a:pt x="8" y="16"/>
                    </a:lnTo>
                    <a:lnTo>
                      <a:pt x="3" y="13"/>
                    </a:lnTo>
                    <a:lnTo>
                      <a:pt x="0" y="9"/>
                    </a:lnTo>
                    <a:lnTo>
                      <a:pt x="6" y="4"/>
                    </a:lnTo>
                    <a:lnTo>
                      <a:pt x="15" y="0"/>
                    </a:lnTo>
                    <a:lnTo>
                      <a:pt x="30" y="0"/>
                    </a:lnTo>
                    <a:lnTo>
                      <a:pt x="45" y="1"/>
                    </a:lnTo>
                    <a:lnTo>
                      <a:pt x="55" y="6"/>
                    </a:lnTo>
                    <a:lnTo>
                      <a:pt x="59"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7" name="Freeform 1029">
                <a:extLst>
                  <a:ext uri="{FF2B5EF4-FFF2-40B4-BE49-F238E27FC236}">
                    <a16:creationId xmlns:a16="http://schemas.microsoft.com/office/drawing/2014/main" id="{3222AC8B-61EE-43C5-8DAB-70B36A0628C6}"/>
                  </a:ext>
                </a:extLst>
              </p:cNvPr>
              <p:cNvSpPr>
                <a:spLocks/>
              </p:cNvSpPr>
              <p:nvPr/>
            </p:nvSpPr>
            <p:spPr bwMode="auto">
              <a:xfrm>
                <a:off x="13201651" y="3763963"/>
                <a:ext cx="92075" cy="28575"/>
              </a:xfrm>
              <a:custGeom>
                <a:avLst/>
                <a:gdLst>
                  <a:gd name="T0" fmla="*/ 58 w 58"/>
                  <a:gd name="T1" fmla="*/ 12 h 18"/>
                  <a:gd name="T2" fmla="*/ 55 w 58"/>
                  <a:gd name="T3" fmla="*/ 16 h 18"/>
                  <a:gd name="T4" fmla="*/ 50 w 58"/>
                  <a:gd name="T5" fmla="*/ 18 h 18"/>
                  <a:gd name="T6" fmla="*/ 40 w 58"/>
                  <a:gd name="T7" fmla="*/ 18 h 18"/>
                  <a:gd name="T8" fmla="*/ 28 w 58"/>
                  <a:gd name="T9" fmla="*/ 18 h 18"/>
                  <a:gd name="T10" fmla="*/ 18 w 58"/>
                  <a:gd name="T11" fmla="*/ 18 h 18"/>
                  <a:gd name="T12" fmla="*/ 8 w 58"/>
                  <a:gd name="T13" fmla="*/ 16 h 18"/>
                  <a:gd name="T14" fmla="*/ 3 w 58"/>
                  <a:gd name="T15" fmla="*/ 14 h 18"/>
                  <a:gd name="T16" fmla="*/ 0 w 58"/>
                  <a:gd name="T17" fmla="*/ 9 h 18"/>
                  <a:gd name="T18" fmla="*/ 4 w 58"/>
                  <a:gd name="T19" fmla="*/ 4 h 18"/>
                  <a:gd name="T20" fmla="*/ 15 w 58"/>
                  <a:gd name="T21" fmla="*/ 0 h 18"/>
                  <a:gd name="T22" fmla="*/ 30 w 58"/>
                  <a:gd name="T23" fmla="*/ 0 h 18"/>
                  <a:gd name="T24" fmla="*/ 44 w 58"/>
                  <a:gd name="T25" fmla="*/ 1 h 18"/>
                  <a:gd name="T26" fmla="*/ 55 w 58"/>
                  <a:gd name="T27" fmla="*/ 7 h 18"/>
                  <a:gd name="T28" fmla="*/ 58 w 58"/>
                  <a:gd name="T2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8">
                    <a:moveTo>
                      <a:pt x="58" y="12"/>
                    </a:moveTo>
                    <a:lnTo>
                      <a:pt x="55" y="16"/>
                    </a:lnTo>
                    <a:lnTo>
                      <a:pt x="50" y="18"/>
                    </a:lnTo>
                    <a:lnTo>
                      <a:pt x="40" y="18"/>
                    </a:lnTo>
                    <a:lnTo>
                      <a:pt x="28" y="18"/>
                    </a:lnTo>
                    <a:lnTo>
                      <a:pt x="18" y="18"/>
                    </a:lnTo>
                    <a:lnTo>
                      <a:pt x="8" y="16"/>
                    </a:lnTo>
                    <a:lnTo>
                      <a:pt x="3" y="14"/>
                    </a:lnTo>
                    <a:lnTo>
                      <a:pt x="0" y="9"/>
                    </a:lnTo>
                    <a:lnTo>
                      <a:pt x="4" y="4"/>
                    </a:lnTo>
                    <a:lnTo>
                      <a:pt x="15" y="0"/>
                    </a:lnTo>
                    <a:lnTo>
                      <a:pt x="30" y="0"/>
                    </a:lnTo>
                    <a:lnTo>
                      <a:pt x="44" y="1"/>
                    </a:lnTo>
                    <a:lnTo>
                      <a:pt x="55" y="7"/>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8" name="Freeform 1030">
                <a:extLst>
                  <a:ext uri="{FF2B5EF4-FFF2-40B4-BE49-F238E27FC236}">
                    <a16:creationId xmlns:a16="http://schemas.microsoft.com/office/drawing/2014/main" id="{3EDD1DAD-6BE7-451D-BF92-C476435C645E}"/>
                  </a:ext>
                </a:extLst>
              </p:cNvPr>
              <p:cNvSpPr>
                <a:spLocks/>
              </p:cNvSpPr>
              <p:nvPr/>
            </p:nvSpPr>
            <p:spPr bwMode="auto">
              <a:xfrm>
                <a:off x="13000038" y="3838576"/>
                <a:ext cx="93663" cy="182563"/>
              </a:xfrm>
              <a:custGeom>
                <a:avLst/>
                <a:gdLst>
                  <a:gd name="T0" fmla="*/ 59 w 59"/>
                  <a:gd name="T1" fmla="*/ 0 h 115"/>
                  <a:gd name="T2" fmla="*/ 53 w 59"/>
                  <a:gd name="T3" fmla="*/ 16 h 115"/>
                  <a:gd name="T4" fmla="*/ 49 w 59"/>
                  <a:gd name="T5" fmla="*/ 33 h 115"/>
                  <a:gd name="T6" fmla="*/ 43 w 59"/>
                  <a:gd name="T7" fmla="*/ 67 h 115"/>
                  <a:gd name="T8" fmla="*/ 45 w 59"/>
                  <a:gd name="T9" fmla="*/ 63 h 115"/>
                  <a:gd name="T10" fmla="*/ 27 w 59"/>
                  <a:gd name="T11" fmla="*/ 72 h 115"/>
                  <a:gd name="T12" fmla="*/ 17 w 59"/>
                  <a:gd name="T13" fmla="*/ 79 h 115"/>
                  <a:gd name="T14" fmla="*/ 9 w 59"/>
                  <a:gd name="T15" fmla="*/ 84 h 115"/>
                  <a:gd name="T16" fmla="*/ 0 w 59"/>
                  <a:gd name="T17" fmla="*/ 90 h 115"/>
                  <a:gd name="T18" fmla="*/ 9 w 59"/>
                  <a:gd name="T19" fmla="*/ 95 h 115"/>
                  <a:gd name="T20" fmla="*/ 32 w 59"/>
                  <a:gd name="T21" fmla="*/ 106 h 115"/>
                  <a:gd name="T22" fmla="*/ 43 w 59"/>
                  <a:gd name="T23" fmla="*/ 111 h 115"/>
                  <a:gd name="T24" fmla="*/ 49 w 59"/>
                  <a:gd name="T25" fmla="*/ 114 h 115"/>
                  <a:gd name="T26" fmla="*/ 55 w 59"/>
                  <a:gd name="T27" fmla="*/ 115 h 115"/>
                  <a:gd name="T28" fmla="*/ 51 w 59"/>
                  <a:gd name="T29" fmla="*/ 111 h 115"/>
                  <a:gd name="T30" fmla="*/ 45 w 59"/>
                  <a:gd name="T31" fmla="*/ 107 h 115"/>
                  <a:gd name="T32" fmla="*/ 36 w 59"/>
                  <a:gd name="T33" fmla="*/ 99 h 115"/>
                  <a:gd name="T34" fmla="*/ 25 w 59"/>
                  <a:gd name="T35" fmla="*/ 91 h 115"/>
                  <a:gd name="T36" fmla="*/ 16 w 59"/>
                  <a:gd name="T37" fmla="*/ 84 h 115"/>
                  <a:gd name="T38" fmla="*/ 16 w 59"/>
                  <a:gd name="T39" fmla="*/ 95 h 115"/>
                  <a:gd name="T40" fmla="*/ 24 w 59"/>
                  <a:gd name="T41" fmla="*/ 90 h 115"/>
                  <a:gd name="T42" fmla="*/ 33 w 59"/>
                  <a:gd name="T43" fmla="*/ 84 h 115"/>
                  <a:gd name="T44" fmla="*/ 51 w 59"/>
                  <a:gd name="T45" fmla="*/ 72 h 115"/>
                  <a:gd name="T46" fmla="*/ 53 w 59"/>
                  <a:gd name="T47" fmla="*/ 71 h 115"/>
                  <a:gd name="T48" fmla="*/ 53 w 59"/>
                  <a:gd name="T49" fmla="*/ 68 h 115"/>
                  <a:gd name="T50" fmla="*/ 58 w 59"/>
                  <a:gd name="T51" fmla="*/ 33 h 115"/>
                  <a:gd name="T52" fmla="*/ 58 w 59"/>
                  <a:gd name="T53" fmla="*/ 17 h 115"/>
                  <a:gd name="T54" fmla="*/ 59 w 59"/>
                  <a:gd name="T5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 h="115">
                    <a:moveTo>
                      <a:pt x="59" y="0"/>
                    </a:moveTo>
                    <a:lnTo>
                      <a:pt x="53" y="16"/>
                    </a:lnTo>
                    <a:lnTo>
                      <a:pt x="49" y="33"/>
                    </a:lnTo>
                    <a:lnTo>
                      <a:pt x="43" y="67"/>
                    </a:lnTo>
                    <a:lnTo>
                      <a:pt x="45" y="63"/>
                    </a:lnTo>
                    <a:lnTo>
                      <a:pt x="27" y="72"/>
                    </a:lnTo>
                    <a:lnTo>
                      <a:pt x="17" y="79"/>
                    </a:lnTo>
                    <a:lnTo>
                      <a:pt x="9" y="84"/>
                    </a:lnTo>
                    <a:lnTo>
                      <a:pt x="0" y="90"/>
                    </a:lnTo>
                    <a:lnTo>
                      <a:pt x="9" y="95"/>
                    </a:lnTo>
                    <a:lnTo>
                      <a:pt x="32" y="106"/>
                    </a:lnTo>
                    <a:lnTo>
                      <a:pt x="43" y="111"/>
                    </a:lnTo>
                    <a:lnTo>
                      <a:pt x="49" y="114"/>
                    </a:lnTo>
                    <a:lnTo>
                      <a:pt x="55" y="115"/>
                    </a:lnTo>
                    <a:lnTo>
                      <a:pt x="51" y="111"/>
                    </a:lnTo>
                    <a:lnTo>
                      <a:pt x="45" y="107"/>
                    </a:lnTo>
                    <a:lnTo>
                      <a:pt x="36" y="99"/>
                    </a:lnTo>
                    <a:lnTo>
                      <a:pt x="25" y="91"/>
                    </a:lnTo>
                    <a:lnTo>
                      <a:pt x="16" y="84"/>
                    </a:lnTo>
                    <a:lnTo>
                      <a:pt x="16" y="95"/>
                    </a:lnTo>
                    <a:lnTo>
                      <a:pt x="24" y="90"/>
                    </a:lnTo>
                    <a:lnTo>
                      <a:pt x="33" y="84"/>
                    </a:lnTo>
                    <a:lnTo>
                      <a:pt x="51" y="72"/>
                    </a:lnTo>
                    <a:lnTo>
                      <a:pt x="53" y="71"/>
                    </a:lnTo>
                    <a:lnTo>
                      <a:pt x="53" y="68"/>
                    </a:lnTo>
                    <a:lnTo>
                      <a:pt x="58" y="33"/>
                    </a:lnTo>
                    <a:lnTo>
                      <a:pt x="58" y="17"/>
                    </a:lnTo>
                    <a:lnTo>
                      <a:pt x="59"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39" name="Freeform 1031">
                <a:extLst>
                  <a:ext uri="{FF2B5EF4-FFF2-40B4-BE49-F238E27FC236}">
                    <a16:creationId xmlns:a16="http://schemas.microsoft.com/office/drawing/2014/main" id="{B018AAD9-8A88-4619-B0BF-3A307982ACC7}"/>
                  </a:ext>
                </a:extLst>
              </p:cNvPr>
              <p:cNvSpPr>
                <a:spLocks/>
              </p:cNvSpPr>
              <p:nvPr/>
            </p:nvSpPr>
            <p:spPr bwMode="auto">
              <a:xfrm>
                <a:off x="12954001" y="4029076"/>
                <a:ext cx="273050" cy="125413"/>
              </a:xfrm>
              <a:custGeom>
                <a:avLst/>
                <a:gdLst>
                  <a:gd name="T0" fmla="*/ 172 w 172"/>
                  <a:gd name="T1" fmla="*/ 12 h 79"/>
                  <a:gd name="T2" fmla="*/ 168 w 172"/>
                  <a:gd name="T3" fmla="*/ 14 h 79"/>
                  <a:gd name="T4" fmla="*/ 160 w 172"/>
                  <a:gd name="T5" fmla="*/ 16 h 79"/>
                  <a:gd name="T6" fmla="*/ 147 w 172"/>
                  <a:gd name="T7" fmla="*/ 19 h 79"/>
                  <a:gd name="T8" fmla="*/ 129 w 172"/>
                  <a:gd name="T9" fmla="*/ 23 h 79"/>
                  <a:gd name="T10" fmla="*/ 108 w 172"/>
                  <a:gd name="T11" fmla="*/ 24 h 79"/>
                  <a:gd name="T12" fmla="*/ 84 w 172"/>
                  <a:gd name="T13" fmla="*/ 24 h 79"/>
                  <a:gd name="T14" fmla="*/ 57 w 172"/>
                  <a:gd name="T15" fmla="*/ 20 h 79"/>
                  <a:gd name="T16" fmla="*/ 29 w 172"/>
                  <a:gd name="T17" fmla="*/ 14 h 79"/>
                  <a:gd name="T18" fmla="*/ 0 w 172"/>
                  <a:gd name="T19" fmla="*/ 0 h 79"/>
                  <a:gd name="T20" fmla="*/ 1 w 172"/>
                  <a:gd name="T21" fmla="*/ 3 h 79"/>
                  <a:gd name="T22" fmla="*/ 2 w 172"/>
                  <a:gd name="T23" fmla="*/ 10 h 79"/>
                  <a:gd name="T24" fmla="*/ 5 w 172"/>
                  <a:gd name="T25" fmla="*/ 19 h 79"/>
                  <a:gd name="T26" fmla="*/ 10 w 172"/>
                  <a:gd name="T27" fmla="*/ 31 h 79"/>
                  <a:gd name="T28" fmla="*/ 18 w 172"/>
                  <a:gd name="T29" fmla="*/ 43 h 79"/>
                  <a:gd name="T30" fmla="*/ 29 w 172"/>
                  <a:gd name="T31" fmla="*/ 55 h 79"/>
                  <a:gd name="T32" fmla="*/ 44 w 172"/>
                  <a:gd name="T33" fmla="*/ 66 h 79"/>
                  <a:gd name="T34" fmla="*/ 61 w 172"/>
                  <a:gd name="T35" fmla="*/ 75 h 79"/>
                  <a:gd name="T36" fmla="*/ 84 w 172"/>
                  <a:gd name="T37" fmla="*/ 79 h 79"/>
                  <a:gd name="T38" fmla="*/ 105 w 172"/>
                  <a:gd name="T39" fmla="*/ 78 h 79"/>
                  <a:gd name="T40" fmla="*/ 124 w 172"/>
                  <a:gd name="T41" fmla="*/ 71 h 79"/>
                  <a:gd name="T42" fmla="*/ 140 w 172"/>
                  <a:gd name="T43" fmla="*/ 61 h 79"/>
                  <a:gd name="T44" fmla="*/ 152 w 172"/>
                  <a:gd name="T45" fmla="*/ 49 h 79"/>
                  <a:gd name="T46" fmla="*/ 161 w 172"/>
                  <a:gd name="T47" fmla="*/ 34 h 79"/>
                  <a:gd name="T48" fmla="*/ 168 w 172"/>
                  <a:gd name="T49" fmla="*/ 22 h 79"/>
                  <a:gd name="T50" fmla="*/ 172 w 172"/>
                  <a:gd name="T51"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79">
                    <a:moveTo>
                      <a:pt x="172" y="12"/>
                    </a:moveTo>
                    <a:lnTo>
                      <a:pt x="168" y="14"/>
                    </a:lnTo>
                    <a:lnTo>
                      <a:pt x="160" y="16"/>
                    </a:lnTo>
                    <a:lnTo>
                      <a:pt x="147" y="19"/>
                    </a:lnTo>
                    <a:lnTo>
                      <a:pt x="129" y="23"/>
                    </a:lnTo>
                    <a:lnTo>
                      <a:pt x="108" y="24"/>
                    </a:lnTo>
                    <a:lnTo>
                      <a:pt x="84" y="24"/>
                    </a:lnTo>
                    <a:lnTo>
                      <a:pt x="57" y="20"/>
                    </a:lnTo>
                    <a:lnTo>
                      <a:pt x="29" y="14"/>
                    </a:lnTo>
                    <a:lnTo>
                      <a:pt x="0" y="0"/>
                    </a:lnTo>
                    <a:lnTo>
                      <a:pt x="1" y="3"/>
                    </a:lnTo>
                    <a:lnTo>
                      <a:pt x="2" y="10"/>
                    </a:lnTo>
                    <a:lnTo>
                      <a:pt x="5" y="19"/>
                    </a:lnTo>
                    <a:lnTo>
                      <a:pt x="10" y="31"/>
                    </a:lnTo>
                    <a:lnTo>
                      <a:pt x="18" y="43"/>
                    </a:lnTo>
                    <a:lnTo>
                      <a:pt x="29" y="55"/>
                    </a:lnTo>
                    <a:lnTo>
                      <a:pt x="44" y="66"/>
                    </a:lnTo>
                    <a:lnTo>
                      <a:pt x="61" y="75"/>
                    </a:lnTo>
                    <a:lnTo>
                      <a:pt x="84" y="79"/>
                    </a:lnTo>
                    <a:lnTo>
                      <a:pt x="105" y="78"/>
                    </a:lnTo>
                    <a:lnTo>
                      <a:pt x="124" y="71"/>
                    </a:lnTo>
                    <a:lnTo>
                      <a:pt x="140" y="61"/>
                    </a:lnTo>
                    <a:lnTo>
                      <a:pt x="152" y="49"/>
                    </a:lnTo>
                    <a:lnTo>
                      <a:pt x="161" y="34"/>
                    </a:lnTo>
                    <a:lnTo>
                      <a:pt x="168" y="22"/>
                    </a:lnTo>
                    <a:lnTo>
                      <a:pt x="172" y="1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0" name="Freeform 1032">
                <a:extLst>
                  <a:ext uri="{FF2B5EF4-FFF2-40B4-BE49-F238E27FC236}">
                    <a16:creationId xmlns:a16="http://schemas.microsoft.com/office/drawing/2014/main" id="{6376129F-5AAC-466D-B687-F1E7441790D5}"/>
                  </a:ext>
                </a:extLst>
              </p:cNvPr>
              <p:cNvSpPr>
                <a:spLocks/>
              </p:cNvSpPr>
              <p:nvPr/>
            </p:nvSpPr>
            <p:spPr bwMode="auto">
              <a:xfrm>
                <a:off x="12995276" y="4048126"/>
                <a:ext cx="187325" cy="106363"/>
              </a:xfrm>
              <a:custGeom>
                <a:avLst/>
                <a:gdLst>
                  <a:gd name="T0" fmla="*/ 0 w 118"/>
                  <a:gd name="T1" fmla="*/ 0 h 67"/>
                  <a:gd name="T2" fmla="*/ 35 w 118"/>
                  <a:gd name="T3" fmla="*/ 10 h 67"/>
                  <a:gd name="T4" fmla="*/ 67 w 118"/>
                  <a:gd name="T5" fmla="*/ 12 h 67"/>
                  <a:gd name="T6" fmla="*/ 95 w 118"/>
                  <a:gd name="T7" fmla="*/ 11 h 67"/>
                  <a:gd name="T8" fmla="*/ 118 w 118"/>
                  <a:gd name="T9" fmla="*/ 8 h 67"/>
                  <a:gd name="T10" fmla="*/ 118 w 118"/>
                  <a:gd name="T11" fmla="*/ 8 h 67"/>
                  <a:gd name="T12" fmla="*/ 117 w 118"/>
                  <a:gd name="T13" fmla="*/ 29 h 67"/>
                  <a:gd name="T14" fmla="*/ 91 w 118"/>
                  <a:gd name="T15" fmla="*/ 35 h 67"/>
                  <a:gd name="T16" fmla="*/ 113 w 118"/>
                  <a:gd name="T17" fmla="*/ 38 h 67"/>
                  <a:gd name="T18" fmla="*/ 111 w 118"/>
                  <a:gd name="T19" fmla="*/ 50 h 67"/>
                  <a:gd name="T20" fmla="*/ 97 w 118"/>
                  <a:gd name="T21" fmla="*/ 61 h 67"/>
                  <a:gd name="T22" fmla="*/ 78 w 118"/>
                  <a:gd name="T23" fmla="*/ 67 h 67"/>
                  <a:gd name="T24" fmla="*/ 58 w 118"/>
                  <a:gd name="T25" fmla="*/ 67 h 67"/>
                  <a:gd name="T26" fmla="*/ 39 w 118"/>
                  <a:gd name="T27" fmla="*/ 65 h 67"/>
                  <a:gd name="T28" fmla="*/ 24 w 118"/>
                  <a:gd name="T29" fmla="*/ 58 h 67"/>
                  <a:gd name="T30" fmla="*/ 11 w 118"/>
                  <a:gd name="T31" fmla="*/ 50 h 67"/>
                  <a:gd name="T32" fmla="*/ 10 w 118"/>
                  <a:gd name="T33" fmla="*/ 39 h 67"/>
                  <a:gd name="T34" fmla="*/ 27 w 118"/>
                  <a:gd name="T35" fmla="*/ 34 h 67"/>
                  <a:gd name="T36" fmla="*/ 0 w 118"/>
                  <a:gd name="T37" fmla="*/ 29 h 67"/>
                  <a:gd name="T38" fmla="*/ 0 w 118"/>
                  <a:gd name="T3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7">
                    <a:moveTo>
                      <a:pt x="0" y="0"/>
                    </a:moveTo>
                    <a:lnTo>
                      <a:pt x="35" y="10"/>
                    </a:lnTo>
                    <a:lnTo>
                      <a:pt x="67" y="12"/>
                    </a:lnTo>
                    <a:lnTo>
                      <a:pt x="95" y="11"/>
                    </a:lnTo>
                    <a:lnTo>
                      <a:pt x="118" y="8"/>
                    </a:lnTo>
                    <a:lnTo>
                      <a:pt x="118" y="8"/>
                    </a:lnTo>
                    <a:lnTo>
                      <a:pt x="117" y="29"/>
                    </a:lnTo>
                    <a:lnTo>
                      <a:pt x="91" y="35"/>
                    </a:lnTo>
                    <a:lnTo>
                      <a:pt x="113" y="38"/>
                    </a:lnTo>
                    <a:lnTo>
                      <a:pt x="111" y="50"/>
                    </a:lnTo>
                    <a:lnTo>
                      <a:pt x="97" y="61"/>
                    </a:lnTo>
                    <a:lnTo>
                      <a:pt x="78" y="67"/>
                    </a:lnTo>
                    <a:lnTo>
                      <a:pt x="58" y="67"/>
                    </a:lnTo>
                    <a:lnTo>
                      <a:pt x="39" y="65"/>
                    </a:lnTo>
                    <a:lnTo>
                      <a:pt x="24" y="58"/>
                    </a:lnTo>
                    <a:lnTo>
                      <a:pt x="11" y="50"/>
                    </a:lnTo>
                    <a:lnTo>
                      <a:pt x="10" y="39"/>
                    </a:lnTo>
                    <a:lnTo>
                      <a:pt x="27" y="34"/>
                    </a:lnTo>
                    <a:lnTo>
                      <a:pt x="0" y="29"/>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1" name="Freeform 1033">
                <a:extLst>
                  <a:ext uri="{FF2B5EF4-FFF2-40B4-BE49-F238E27FC236}">
                    <a16:creationId xmlns:a16="http://schemas.microsoft.com/office/drawing/2014/main" id="{E11CFE10-CE33-47F8-A000-979227763A7C}"/>
                  </a:ext>
                </a:extLst>
              </p:cNvPr>
              <p:cNvSpPr>
                <a:spLocks/>
              </p:cNvSpPr>
              <p:nvPr/>
            </p:nvSpPr>
            <p:spPr bwMode="auto">
              <a:xfrm>
                <a:off x="13065126" y="4183063"/>
                <a:ext cx="47625" cy="15875"/>
              </a:xfrm>
              <a:custGeom>
                <a:avLst/>
                <a:gdLst>
                  <a:gd name="T0" fmla="*/ 21 w 30"/>
                  <a:gd name="T1" fmla="*/ 10 h 10"/>
                  <a:gd name="T2" fmla="*/ 23 w 30"/>
                  <a:gd name="T3" fmla="*/ 10 h 10"/>
                  <a:gd name="T4" fmla="*/ 26 w 30"/>
                  <a:gd name="T5" fmla="*/ 10 h 10"/>
                  <a:gd name="T6" fmla="*/ 26 w 30"/>
                  <a:gd name="T7" fmla="*/ 9 h 10"/>
                  <a:gd name="T8" fmla="*/ 29 w 30"/>
                  <a:gd name="T9" fmla="*/ 9 h 10"/>
                  <a:gd name="T10" fmla="*/ 30 w 30"/>
                  <a:gd name="T11" fmla="*/ 8 h 10"/>
                  <a:gd name="T12" fmla="*/ 30 w 30"/>
                  <a:gd name="T13" fmla="*/ 5 h 10"/>
                  <a:gd name="T14" fmla="*/ 30 w 30"/>
                  <a:gd name="T15" fmla="*/ 4 h 10"/>
                  <a:gd name="T16" fmla="*/ 27 w 30"/>
                  <a:gd name="T17" fmla="*/ 2 h 10"/>
                  <a:gd name="T18" fmla="*/ 26 w 30"/>
                  <a:gd name="T19" fmla="*/ 2 h 10"/>
                  <a:gd name="T20" fmla="*/ 25 w 30"/>
                  <a:gd name="T21" fmla="*/ 2 h 10"/>
                  <a:gd name="T22" fmla="*/ 22 w 30"/>
                  <a:gd name="T23" fmla="*/ 2 h 10"/>
                  <a:gd name="T24" fmla="*/ 18 w 30"/>
                  <a:gd name="T25" fmla="*/ 2 h 10"/>
                  <a:gd name="T26" fmla="*/ 14 w 30"/>
                  <a:gd name="T27" fmla="*/ 1 h 10"/>
                  <a:gd name="T28" fmla="*/ 10 w 30"/>
                  <a:gd name="T29" fmla="*/ 1 h 10"/>
                  <a:gd name="T30" fmla="*/ 6 w 30"/>
                  <a:gd name="T31" fmla="*/ 0 h 10"/>
                  <a:gd name="T32" fmla="*/ 3 w 30"/>
                  <a:gd name="T33" fmla="*/ 0 h 10"/>
                  <a:gd name="T34" fmla="*/ 2 w 30"/>
                  <a:gd name="T35" fmla="*/ 1 h 10"/>
                  <a:gd name="T36" fmla="*/ 0 w 30"/>
                  <a:gd name="T37" fmla="*/ 2 h 10"/>
                  <a:gd name="T38" fmla="*/ 0 w 30"/>
                  <a:gd name="T39" fmla="*/ 4 h 10"/>
                  <a:gd name="T40" fmla="*/ 0 w 30"/>
                  <a:gd name="T41" fmla="*/ 6 h 10"/>
                  <a:gd name="T42" fmla="*/ 2 w 30"/>
                  <a:gd name="T43" fmla="*/ 8 h 10"/>
                  <a:gd name="T44" fmla="*/ 8 w 30"/>
                  <a:gd name="T45" fmla="*/ 9 h 10"/>
                  <a:gd name="T46" fmla="*/ 15 w 30"/>
                  <a:gd name="T47" fmla="*/ 9 h 10"/>
                  <a:gd name="T48" fmla="*/ 21 w 30"/>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10">
                    <a:moveTo>
                      <a:pt x="21" y="10"/>
                    </a:moveTo>
                    <a:lnTo>
                      <a:pt x="23" y="10"/>
                    </a:lnTo>
                    <a:lnTo>
                      <a:pt x="26" y="10"/>
                    </a:lnTo>
                    <a:lnTo>
                      <a:pt x="26" y="9"/>
                    </a:lnTo>
                    <a:lnTo>
                      <a:pt x="29" y="9"/>
                    </a:lnTo>
                    <a:lnTo>
                      <a:pt x="30" y="8"/>
                    </a:lnTo>
                    <a:lnTo>
                      <a:pt x="30" y="5"/>
                    </a:lnTo>
                    <a:lnTo>
                      <a:pt x="30" y="4"/>
                    </a:lnTo>
                    <a:lnTo>
                      <a:pt x="27" y="2"/>
                    </a:lnTo>
                    <a:lnTo>
                      <a:pt x="26" y="2"/>
                    </a:lnTo>
                    <a:lnTo>
                      <a:pt x="25" y="2"/>
                    </a:lnTo>
                    <a:lnTo>
                      <a:pt x="22" y="2"/>
                    </a:lnTo>
                    <a:lnTo>
                      <a:pt x="18" y="2"/>
                    </a:lnTo>
                    <a:lnTo>
                      <a:pt x="14" y="1"/>
                    </a:lnTo>
                    <a:lnTo>
                      <a:pt x="10" y="1"/>
                    </a:lnTo>
                    <a:lnTo>
                      <a:pt x="6" y="0"/>
                    </a:lnTo>
                    <a:lnTo>
                      <a:pt x="3" y="0"/>
                    </a:lnTo>
                    <a:lnTo>
                      <a:pt x="2" y="1"/>
                    </a:lnTo>
                    <a:lnTo>
                      <a:pt x="0" y="2"/>
                    </a:lnTo>
                    <a:lnTo>
                      <a:pt x="0" y="4"/>
                    </a:lnTo>
                    <a:lnTo>
                      <a:pt x="0" y="6"/>
                    </a:lnTo>
                    <a:lnTo>
                      <a:pt x="2" y="8"/>
                    </a:lnTo>
                    <a:lnTo>
                      <a:pt x="8" y="9"/>
                    </a:lnTo>
                    <a:lnTo>
                      <a:pt x="15" y="9"/>
                    </a:lnTo>
                    <a:lnTo>
                      <a:pt x="21" y="10"/>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2" name="Freeform 1035">
                <a:extLst>
                  <a:ext uri="{FF2B5EF4-FFF2-40B4-BE49-F238E27FC236}">
                    <a16:creationId xmlns:a16="http://schemas.microsoft.com/office/drawing/2014/main" id="{2D4B5FB2-46B8-4384-822C-DE77FCF3A956}"/>
                  </a:ext>
                </a:extLst>
              </p:cNvPr>
              <p:cNvSpPr>
                <a:spLocks/>
              </p:cNvSpPr>
              <p:nvPr/>
            </p:nvSpPr>
            <p:spPr bwMode="auto">
              <a:xfrm>
                <a:off x="13214350" y="4035425"/>
                <a:ext cx="23813" cy="23813"/>
              </a:xfrm>
              <a:custGeom>
                <a:avLst/>
                <a:gdLst>
                  <a:gd name="T0" fmla="*/ 11 w 15"/>
                  <a:gd name="T1" fmla="*/ 15 h 15"/>
                  <a:gd name="T2" fmla="*/ 12 w 15"/>
                  <a:gd name="T3" fmla="*/ 15 h 15"/>
                  <a:gd name="T4" fmla="*/ 14 w 15"/>
                  <a:gd name="T5" fmla="*/ 14 h 15"/>
                  <a:gd name="T6" fmla="*/ 15 w 15"/>
                  <a:gd name="T7" fmla="*/ 12 h 15"/>
                  <a:gd name="T8" fmla="*/ 15 w 15"/>
                  <a:gd name="T9" fmla="*/ 10 h 15"/>
                  <a:gd name="T10" fmla="*/ 14 w 15"/>
                  <a:gd name="T11" fmla="*/ 8 h 15"/>
                  <a:gd name="T12" fmla="*/ 7 w 15"/>
                  <a:gd name="T13" fmla="*/ 2 h 15"/>
                  <a:gd name="T14" fmla="*/ 5 w 15"/>
                  <a:gd name="T15" fmla="*/ 0 h 15"/>
                  <a:gd name="T16" fmla="*/ 3 w 15"/>
                  <a:gd name="T17" fmla="*/ 0 h 15"/>
                  <a:gd name="T18" fmla="*/ 1 w 15"/>
                  <a:gd name="T19" fmla="*/ 2 h 15"/>
                  <a:gd name="T20" fmla="*/ 0 w 15"/>
                  <a:gd name="T21" fmla="*/ 3 h 15"/>
                  <a:gd name="T22" fmla="*/ 0 w 15"/>
                  <a:gd name="T23" fmla="*/ 6 h 15"/>
                  <a:gd name="T24" fmla="*/ 1 w 15"/>
                  <a:gd name="T25" fmla="*/ 7 h 15"/>
                  <a:gd name="T26" fmla="*/ 8 w 15"/>
                  <a:gd name="T27" fmla="*/ 14 h 15"/>
                  <a:gd name="T28" fmla="*/ 10 w 15"/>
                  <a:gd name="T29" fmla="*/ 15 h 15"/>
                  <a:gd name="T30" fmla="*/ 11 w 15"/>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5">
                    <a:moveTo>
                      <a:pt x="11" y="15"/>
                    </a:moveTo>
                    <a:lnTo>
                      <a:pt x="12" y="15"/>
                    </a:lnTo>
                    <a:lnTo>
                      <a:pt x="14" y="14"/>
                    </a:lnTo>
                    <a:lnTo>
                      <a:pt x="15" y="12"/>
                    </a:lnTo>
                    <a:lnTo>
                      <a:pt x="15" y="10"/>
                    </a:lnTo>
                    <a:lnTo>
                      <a:pt x="14" y="8"/>
                    </a:lnTo>
                    <a:lnTo>
                      <a:pt x="7" y="2"/>
                    </a:lnTo>
                    <a:lnTo>
                      <a:pt x="5" y="0"/>
                    </a:lnTo>
                    <a:lnTo>
                      <a:pt x="3" y="0"/>
                    </a:lnTo>
                    <a:lnTo>
                      <a:pt x="1" y="2"/>
                    </a:lnTo>
                    <a:lnTo>
                      <a:pt x="0" y="3"/>
                    </a:lnTo>
                    <a:lnTo>
                      <a:pt x="0" y="6"/>
                    </a:lnTo>
                    <a:lnTo>
                      <a:pt x="1" y="7"/>
                    </a:lnTo>
                    <a:lnTo>
                      <a:pt x="8" y="14"/>
                    </a:lnTo>
                    <a:lnTo>
                      <a:pt x="10" y="15"/>
                    </a:lnTo>
                    <a:lnTo>
                      <a:pt x="11" y="15"/>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3" name="Freeform 1036">
                <a:extLst>
                  <a:ext uri="{FF2B5EF4-FFF2-40B4-BE49-F238E27FC236}">
                    <a16:creationId xmlns:a16="http://schemas.microsoft.com/office/drawing/2014/main" id="{9C04C4C6-05D7-4DE0-8AE5-86E6110E1D64}"/>
                  </a:ext>
                </a:extLst>
              </p:cNvPr>
              <p:cNvSpPr>
                <a:spLocks/>
              </p:cNvSpPr>
              <p:nvPr/>
            </p:nvSpPr>
            <p:spPr bwMode="auto">
              <a:xfrm>
                <a:off x="12944475" y="4019550"/>
                <a:ext cx="22225" cy="22225"/>
              </a:xfrm>
              <a:custGeom>
                <a:avLst/>
                <a:gdLst>
                  <a:gd name="T0" fmla="*/ 4 w 14"/>
                  <a:gd name="T1" fmla="*/ 14 h 14"/>
                  <a:gd name="T2" fmla="*/ 6 w 14"/>
                  <a:gd name="T3" fmla="*/ 14 h 14"/>
                  <a:gd name="T4" fmla="*/ 7 w 14"/>
                  <a:gd name="T5" fmla="*/ 13 h 14"/>
                  <a:gd name="T6" fmla="*/ 14 w 14"/>
                  <a:gd name="T7" fmla="*/ 6 h 14"/>
                  <a:gd name="T8" fmla="*/ 14 w 14"/>
                  <a:gd name="T9" fmla="*/ 5 h 14"/>
                  <a:gd name="T10" fmla="*/ 14 w 14"/>
                  <a:gd name="T11" fmla="*/ 2 h 14"/>
                  <a:gd name="T12" fmla="*/ 12 w 14"/>
                  <a:gd name="T13" fmla="*/ 1 h 14"/>
                  <a:gd name="T14" fmla="*/ 11 w 14"/>
                  <a:gd name="T15" fmla="*/ 0 h 14"/>
                  <a:gd name="T16" fmla="*/ 8 w 14"/>
                  <a:gd name="T17" fmla="*/ 0 h 14"/>
                  <a:gd name="T18" fmla="*/ 7 w 14"/>
                  <a:gd name="T19" fmla="*/ 1 h 14"/>
                  <a:gd name="T20" fmla="*/ 0 w 14"/>
                  <a:gd name="T21" fmla="*/ 9 h 14"/>
                  <a:gd name="T22" fmla="*/ 0 w 14"/>
                  <a:gd name="T23" fmla="*/ 10 h 14"/>
                  <a:gd name="T24" fmla="*/ 0 w 14"/>
                  <a:gd name="T25" fmla="*/ 12 h 14"/>
                  <a:gd name="T26" fmla="*/ 1 w 14"/>
                  <a:gd name="T27" fmla="*/ 14 h 14"/>
                  <a:gd name="T28" fmla="*/ 3 w 14"/>
                  <a:gd name="T29" fmla="*/ 14 h 14"/>
                  <a:gd name="T30" fmla="*/ 4 w 14"/>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14"/>
                    </a:moveTo>
                    <a:lnTo>
                      <a:pt x="6" y="14"/>
                    </a:lnTo>
                    <a:lnTo>
                      <a:pt x="7" y="13"/>
                    </a:lnTo>
                    <a:lnTo>
                      <a:pt x="14" y="6"/>
                    </a:lnTo>
                    <a:lnTo>
                      <a:pt x="14" y="5"/>
                    </a:lnTo>
                    <a:lnTo>
                      <a:pt x="14" y="2"/>
                    </a:lnTo>
                    <a:lnTo>
                      <a:pt x="12" y="1"/>
                    </a:lnTo>
                    <a:lnTo>
                      <a:pt x="11" y="0"/>
                    </a:lnTo>
                    <a:lnTo>
                      <a:pt x="8" y="0"/>
                    </a:lnTo>
                    <a:lnTo>
                      <a:pt x="7" y="1"/>
                    </a:lnTo>
                    <a:lnTo>
                      <a:pt x="0" y="9"/>
                    </a:lnTo>
                    <a:lnTo>
                      <a:pt x="0" y="10"/>
                    </a:lnTo>
                    <a:lnTo>
                      <a:pt x="0" y="12"/>
                    </a:lnTo>
                    <a:lnTo>
                      <a:pt x="1" y="14"/>
                    </a:lnTo>
                    <a:lnTo>
                      <a:pt x="3" y="14"/>
                    </a:lnTo>
                    <a:lnTo>
                      <a:pt x="4" y="14"/>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4" name="Freeform 1037">
                <a:extLst>
                  <a:ext uri="{FF2B5EF4-FFF2-40B4-BE49-F238E27FC236}">
                    <a16:creationId xmlns:a16="http://schemas.microsoft.com/office/drawing/2014/main" id="{6598B483-8521-4DD1-ABB6-148609040223}"/>
                  </a:ext>
                </a:extLst>
              </p:cNvPr>
              <p:cNvSpPr>
                <a:spLocks/>
              </p:cNvSpPr>
              <p:nvPr/>
            </p:nvSpPr>
            <p:spPr bwMode="auto">
              <a:xfrm>
                <a:off x="13519150" y="4138613"/>
                <a:ext cx="92075" cy="96838"/>
              </a:xfrm>
              <a:custGeom>
                <a:avLst/>
                <a:gdLst>
                  <a:gd name="T0" fmla="*/ 58 w 58"/>
                  <a:gd name="T1" fmla="*/ 13 h 61"/>
                  <a:gd name="T2" fmla="*/ 50 w 58"/>
                  <a:gd name="T3" fmla="*/ 25 h 61"/>
                  <a:gd name="T4" fmla="*/ 58 w 58"/>
                  <a:gd name="T5" fmla="*/ 45 h 61"/>
                  <a:gd name="T6" fmla="*/ 33 w 58"/>
                  <a:gd name="T7" fmla="*/ 61 h 61"/>
                  <a:gd name="T8" fmla="*/ 13 w 58"/>
                  <a:gd name="T9" fmla="*/ 34 h 61"/>
                  <a:gd name="T10" fmla="*/ 0 w 58"/>
                  <a:gd name="T11" fmla="*/ 0 h 61"/>
                  <a:gd name="T12" fmla="*/ 58 w 58"/>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58" h="61">
                    <a:moveTo>
                      <a:pt x="58" y="13"/>
                    </a:moveTo>
                    <a:lnTo>
                      <a:pt x="50" y="25"/>
                    </a:lnTo>
                    <a:lnTo>
                      <a:pt x="58" y="45"/>
                    </a:lnTo>
                    <a:lnTo>
                      <a:pt x="33" y="61"/>
                    </a:lnTo>
                    <a:lnTo>
                      <a:pt x="13" y="34"/>
                    </a:lnTo>
                    <a:lnTo>
                      <a:pt x="0" y="0"/>
                    </a:lnTo>
                    <a:lnTo>
                      <a:pt x="58" y="1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5" name="Freeform 1038">
                <a:extLst>
                  <a:ext uri="{FF2B5EF4-FFF2-40B4-BE49-F238E27FC236}">
                    <a16:creationId xmlns:a16="http://schemas.microsoft.com/office/drawing/2014/main" id="{9CD7A11C-7A0E-4794-ABC1-C6C172CD6295}"/>
                  </a:ext>
                </a:extLst>
              </p:cNvPr>
              <p:cNvSpPr>
                <a:spLocks/>
              </p:cNvSpPr>
              <p:nvPr/>
            </p:nvSpPr>
            <p:spPr bwMode="auto">
              <a:xfrm>
                <a:off x="13309600" y="4225925"/>
                <a:ext cx="539750" cy="500063"/>
              </a:xfrm>
              <a:custGeom>
                <a:avLst/>
                <a:gdLst>
                  <a:gd name="T0" fmla="*/ 256 w 340"/>
                  <a:gd name="T1" fmla="*/ 315 h 315"/>
                  <a:gd name="T2" fmla="*/ 279 w 340"/>
                  <a:gd name="T3" fmla="*/ 313 h 315"/>
                  <a:gd name="T4" fmla="*/ 300 w 340"/>
                  <a:gd name="T5" fmla="*/ 306 h 315"/>
                  <a:gd name="T6" fmla="*/ 318 w 340"/>
                  <a:gd name="T7" fmla="*/ 294 h 315"/>
                  <a:gd name="T8" fmla="*/ 328 w 340"/>
                  <a:gd name="T9" fmla="*/ 281 h 315"/>
                  <a:gd name="T10" fmla="*/ 335 w 340"/>
                  <a:gd name="T11" fmla="*/ 266 h 315"/>
                  <a:gd name="T12" fmla="*/ 339 w 340"/>
                  <a:gd name="T13" fmla="*/ 250 h 315"/>
                  <a:gd name="T14" fmla="*/ 340 w 340"/>
                  <a:gd name="T15" fmla="*/ 235 h 315"/>
                  <a:gd name="T16" fmla="*/ 339 w 340"/>
                  <a:gd name="T17" fmla="*/ 223 h 315"/>
                  <a:gd name="T18" fmla="*/ 338 w 340"/>
                  <a:gd name="T19" fmla="*/ 212 h 315"/>
                  <a:gd name="T20" fmla="*/ 323 w 340"/>
                  <a:gd name="T21" fmla="*/ 164 h 315"/>
                  <a:gd name="T22" fmla="*/ 304 w 340"/>
                  <a:gd name="T23" fmla="*/ 119 h 315"/>
                  <a:gd name="T24" fmla="*/ 281 w 340"/>
                  <a:gd name="T25" fmla="*/ 74 h 315"/>
                  <a:gd name="T26" fmla="*/ 257 w 340"/>
                  <a:gd name="T27" fmla="*/ 34 h 315"/>
                  <a:gd name="T28" fmla="*/ 233 w 340"/>
                  <a:gd name="T29" fmla="*/ 0 h 315"/>
                  <a:gd name="T30" fmla="*/ 169 w 340"/>
                  <a:gd name="T31" fmla="*/ 46 h 315"/>
                  <a:gd name="T32" fmla="*/ 185 w 340"/>
                  <a:gd name="T33" fmla="*/ 68 h 315"/>
                  <a:gd name="T34" fmla="*/ 201 w 340"/>
                  <a:gd name="T35" fmla="*/ 95 h 315"/>
                  <a:gd name="T36" fmla="*/ 220 w 340"/>
                  <a:gd name="T37" fmla="*/ 125 h 315"/>
                  <a:gd name="T38" fmla="*/ 236 w 340"/>
                  <a:gd name="T39" fmla="*/ 159 h 315"/>
                  <a:gd name="T40" fmla="*/ 251 w 340"/>
                  <a:gd name="T41" fmla="*/ 194 h 315"/>
                  <a:gd name="T42" fmla="*/ 260 w 340"/>
                  <a:gd name="T43" fmla="*/ 228 h 315"/>
                  <a:gd name="T44" fmla="*/ 261 w 340"/>
                  <a:gd name="T45" fmla="*/ 232 h 315"/>
                  <a:gd name="T46" fmla="*/ 261 w 340"/>
                  <a:gd name="T47" fmla="*/ 236 h 315"/>
                  <a:gd name="T48" fmla="*/ 253 w 340"/>
                  <a:gd name="T49" fmla="*/ 236 h 315"/>
                  <a:gd name="T50" fmla="*/ 240 w 340"/>
                  <a:gd name="T51" fmla="*/ 235 h 315"/>
                  <a:gd name="T52" fmla="*/ 224 w 340"/>
                  <a:gd name="T53" fmla="*/ 231 h 315"/>
                  <a:gd name="T54" fmla="*/ 204 w 340"/>
                  <a:gd name="T55" fmla="*/ 224 h 315"/>
                  <a:gd name="T56" fmla="*/ 180 w 340"/>
                  <a:gd name="T57" fmla="*/ 214 h 315"/>
                  <a:gd name="T58" fmla="*/ 145 w 340"/>
                  <a:gd name="T59" fmla="*/ 195 h 315"/>
                  <a:gd name="T60" fmla="*/ 113 w 340"/>
                  <a:gd name="T61" fmla="*/ 174 h 315"/>
                  <a:gd name="T62" fmla="*/ 85 w 340"/>
                  <a:gd name="T63" fmla="*/ 149 h 315"/>
                  <a:gd name="T64" fmla="*/ 61 w 340"/>
                  <a:gd name="T65" fmla="*/ 125 h 315"/>
                  <a:gd name="T66" fmla="*/ 0 w 340"/>
                  <a:gd name="T67" fmla="*/ 178 h 315"/>
                  <a:gd name="T68" fmla="*/ 31 w 340"/>
                  <a:gd name="T69" fmla="*/ 208 h 315"/>
                  <a:gd name="T70" fmla="*/ 66 w 340"/>
                  <a:gd name="T71" fmla="*/ 236 h 315"/>
                  <a:gd name="T72" fmla="*/ 105 w 340"/>
                  <a:gd name="T73" fmla="*/ 263 h 315"/>
                  <a:gd name="T74" fmla="*/ 146 w 340"/>
                  <a:gd name="T75" fmla="*/ 285 h 315"/>
                  <a:gd name="T76" fmla="*/ 172 w 340"/>
                  <a:gd name="T77" fmla="*/ 297 h 315"/>
                  <a:gd name="T78" fmla="*/ 200 w 340"/>
                  <a:gd name="T79" fmla="*/ 306 h 315"/>
                  <a:gd name="T80" fmla="*/ 228 w 340"/>
                  <a:gd name="T81" fmla="*/ 313 h 315"/>
                  <a:gd name="T82" fmla="*/ 256 w 340"/>
                  <a:gd name="T8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15">
                    <a:moveTo>
                      <a:pt x="256" y="315"/>
                    </a:moveTo>
                    <a:lnTo>
                      <a:pt x="279" y="313"/>
                    </a:lnTo>
                    <a:lnTo>
                      <a:pt x="300" y="306"/>
                    </a:lnTo>
                    <a:lnTo>
                      <a:pt x="318" y="294"/>
                    </a:lnTo>
                    <a:lnTo>
                      <a:pt x="328" y="281"/>
                    </a:lnTo>
                    <a:lnTo>
                      <a:pt x="335" y="266"/>
                    </a:lnTo>
                    <a:lnTo>
                      <a:pt x="339" y="250"/>
                    </a:lnTo>
                    <a:lnTo>
                      <a:pt x="340" y="235"/>
                    </a:lnTo>
                    <a:lnTo>
                      <a:pt x="339" y="223"/>
                    </a:lnTo>
                    <a:lnTo>
                      <a:pt x="338" y="212"/>
                    </a:lnTo>
                    <a:lnTo>
                      <a:pt x="323" y="164"/>
                    </a:lnTo>
                    <a:lnTo>
                      <a:pt x="304" y="119"/>
                    </a:lnTo>
                    <a:lnTo>
                      <a:pt x="281" y="74"/>
                    </a:lnTo>
                    <a:lnTo>
                      <a:pt x="257" y="34"/>
                    </a:lnTo>
                    <a:lnTo>
                      <a:pt x="233" y="0"/>
                    </a:lnTo>
                    <a:lnTo>
                      <a:pt x="169" y="46"/>
                    </a:lnTo>
                    <a:lnTo>
                      <a:pt x="185" y="68"/>
                    </a:lnTo>
                    <a:lnTo>
                      <a:pt x="201" y="95"/>
                    </a:lnTo>
                    <a:lnTo>
                      <a:pt x="220" y="125"/>
                    </a:lnTo>
                    <a:lnTo>
                      <a:pt x="236" y="159"/>
                    </a:lnTo>
                    <a:lnTo>
                      <a:pt x="251" y="194"/>
                    </a:lnTo>
                    <a:lnTo>
                      <a:pt x="260" y="228"/>
                    </a:lnTo>
                    <a:lnTo>
                      <a:pt x="261" y="232"/>
                    </a:lnTo>
                    <a:lnTo>
                      <a:pt x="261" y="236"/>
                    </a:lnTo>
                    <a:lnTo>
                      <a:pt x="253" y="236"/>
                    </a:lnTo>
                    <a:lnTo>
                      <a:pt x="240" y="235"/>
                    </a:lnTo>
                    <a:lnTo>
                      <a:pt x="224" y="231"/>
                    </a:lnTo>
                    <a:lnTo>
                      <a:pt x="204" y="224"/>
                    </a:lnTo>
                    <a:lnTo>
                      <a:pt x="180" y="214"/>
                    </a:lnTo>
                    <a:lnTo>
                      <a:pt x="145" y="195"/>
                    </a:lnTo>
                    <a:lnTo>
                      <a:pt x="113" y="174"/>
                    </a:lnTo>
                    <a:lnTo>
                      <a:pt x="85" y="149"/>
                    </a:lnTo>
                    <a:lnTo>
                      <a:pt x="61" y="125"/>
                    </a:lnTo>
                    <a:lnTo>
                      <a:pt x="0" y="178"/>
                    </a:lnTo>
                    <a:lnTo>
                      <a:pt x="31" y="208"/>
                    </a:lnTo>
                    <a:lnTo>
                      <a:pt x="66" y="236"/>
                    </a:lnTo>
                    <a:lnTo>
                      <a:pt x="105" y="263"/>
                    </a:lnTo>
                    <a:lnTo>
                      <a:pt x="146" y="285"/>
                    </a:lnTo>
                    <a:lnTo>
                      <a:pt x="172" y="297"/>
                    </a:lnTo>
                    <a:lnTo>
                      <a:pt x="200" y="306"/>
                    </a:lnTo>
                    <a:lnTo>
                      <a:pt x="228" y="313"/>
                    </a:lnTo>
                    <a:lnTo>
                      <a:pt x="256" y="315"/>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6" name="Freeform 1039">
                <a:extLst>
                  <a:ext uri="{FF2B5EF4-FFF2-40B4-BE49-F238E27FC236}">
                    <a16:creationId xmlns:a16="http://schemas.microsoft.com/office/drawing/2014/main" id="{81F4662F-7FA3-40BB-89BD-43B724BAE669}"/>
                  </a:ext>
                </a:extLst>
              </p:cNvPr>
              <p:cNvSpPr>
                <a:spLocks/>
              </p:cNvSpPr>
              <p:nvPr/>
            </p:nvSpPr>
            <p:spPr bwMode="auto">
              <a:xfrm>
                <a:off x="13552488" y="4176713"/>
                <a:ext cx="111125" cy="109538"/>
              </a:xfrm>
              <a:custGeom>
                <a:avLst/>
                <a:gdLst>
                  <a:gd name="T0" fmla="*/ 27 w 70"/>
                  <a:gd name="T1" fmla="*/ 69 h 69"/>
                  <a:gd name="T2" fmla="*/ 70 w 70"/>
                  <a:gd name="T3" fmla="*/ 39 h 69"/>
                  <a:gd name="T4" fmla="*/ 58 w 70"/>
                  <a:gd name="T5" fmla="*/ 23 h 69"/>
                  <a:gd name="T6" fmla="*/ 48 w 70"/>
                  <a:gd name="T7" fmla="*/ 10 h 69"/>
                  <a:gd name="T8" fmla="*/ 43 w 70"/>
                  <a:gd name="T9" fmla="*/ 4 h 69"/>
                  <a:gd name="T10" fmla="*/ 40 w 70"/>
                  <a:gd name="T11" fmla="*/ 0 h 69"/>
                  <a:gd name="T12" fmla="*/ 0 w 70"/>
                  <a:gd name="T13" fmla="*/ 35 h 69"/>
                  <a:gd name="T14" fmla="*/ 20 w 70"/>
                  <a:gd name="T15" fmla="*/ 17 h 69"/>
                  <a:gd name="T16" fmla="*/ 0 w 70"/>
                  <a:gd name="T17" fmla="*/ 35 h 69"/>
                  <a:gd name="T18" fmla="*/ 3 w 70"/>
                  <a:gd name="T19" fmla="*/ 37 h 69"/>
                  <a:gd name="T20" fmla="*/ 8 w 70"/>
                  <a:gd name="T21" fmla="*/ 44 h 69"/>
                  <a:gd name="T22" fmla="*/ 16 w 70"/>
                  <a:gd name="T23" fmla="*/ 55 h 69"/>
                  <a:gd name="T24" fmla="*/ 27 w 70"/>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69">
                    <a:moveTo>
                      <a:pt x="27" y="69"/>
                    </a:moveTo>
                    <a:lnTo>
                      <a:pt x="70" y="39"/>
                    </a:lnTo>
                    <a:lnTo>
                      <a:pt x="58" y="23"/>
                    </a:lnTo>
                    <a:lnTo>
                      <a:pt x="48" y="10"/>
                    </a:lnTo>
                    <a:lnTo>
                      <a:pt x="43" y="4"/>
                    </a:lnTo>
                    <a:lnTo>
                      <a:pt x="40" y="0"/>
                    </a:lnTo>
                    <a:lnTo>
                      <a:pt x="0" y="35"/>
                    </a:lnTo>
                    <a:lnTo>
                      <a:pt x="20" y="17"/>
                    </a:lnTo>
                    <a:lnTo>
                      <a:pt x="0" y="35"/>
                    </a:lnTo>
                    <a:lnTo>
                      <a:pt x="3" y="37"/>
                    </a:lnTo>
                    <a:lnTo>
                      <a:pt x="8" y="44"/>
                    </a:lnTo>
                    <a:lnTo>
                      <a:pt x="16" y="55"/>
                    </a:lnTo>
                    <a:lnTo>
                      <a:pt x="27" y="69"/>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7" name="Freeform 1040">
                <a:extLst>
                  <a:ext uri="{FF2B5EF4-FFF2-40B4-BE49-F238E27FC236}">
                    <a16:creationId xmlns:a16="http://schemas.microsoft.com/office/drawing/2014/main" id="{CF58F979-E25B-4CE9-B401-732403009147}"/>
                  </a:ext>
                </a:extLst>
              </p:cNvPr>
              <p:cNvSpPr>
                <a:spLocks/>
              </p:cNvSpPr>
              <p:nvPr/>
            </p:nvSpPr>
            <p:spPr bwMode="auto">
              <a:xfrm>
                <a:off x="13415963" y="3968750"/>
                <a:ext cx="36513" cy="92075"/>
              </a:xfrm>
              <a:custGeom>
                <a:avLst/>
                <a:gdLst>
                  <a:gd name="T0" fmla="*/ 4 w 23"/>
                  <a:gd name="T1" fmla="*/ 58 h 58"/>
                  <a:gd name="T2" fmla="*/ 3 w 23"/>
                  <a:gd name="T3" fmla="*/ 54 h 58"/>
                  <a:gd name="T4" fmla="*/ 2 w 23"/>
                  <a:gd name="T5" fmla="*/ 46 h 58"/>
                  <a:gd name="T6" fmla="*/ 0 w 23"/>
                  <a:gd name="T7" fmla="*/ 36 h 58"/>
                  <a:gd name="T8" fmla="*/ 0 w 23"/>
                  <a:gd name="T9" fmla="*/ 22 h 58"/>
                  <a:gd name="T10" fmla="*/ 2 w 23"/>
                  <a:gd name="T11" fmla="*/ 10 h 58"/>
                  <a:gd name="T12" fmla="*/ 7 w 23"/>
                  <a:gd name="T13" fmla="*/ 2 h 58"/>
                  <a:gd name="T14" fmla="*/ 12 w 23"/>
                  <a:gd name="T15" fmla="*/ 0 h 58"/>
                  <a:gd name="T16" fmla="*/ 16 w 23"/>
                  <a:gd name="T17" fmla="*/ 2 h 58"/>
                  <a:gd name="T18" fmla="*/ 19 w 23"/>
                  <a:gd name="T19" fmla="*/ 9 h 58"/>
                  <a:gd name="T20" fmla="*/ 22 w 23"/>
                  <a:gd name="T21" fmla="*/ 17 h 58"/>
                  <a:gd name="T22" fmla="*/ 22 w 23"/>
                  <a:gd name="T23" fmla="*/ 25 h 58"/>
                  <a:gd name="T24" fmla="*/ 23 w 23"/>
                  <a:gd name="T25" fmla="*/ 32 h 58"/>
                  <a:gd name="T26" fmla="*/ 23 w 23"/>
                  <a:gd name="T27" fmla="*/ 34 h 58"/>
                  <a:gd name="T28" fmla="*/ 4 w 2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8">
                    <a:moveTo>
                      <a:pt x="4" y="58"/>
                    </a:moveTo>
                    <a:lnTo>
                      <a:pt x="3" y="54"/>
                    </a:lnTo>
                    <a:lnTo>
                      <a:pt x="2" y="46"/>
                    </a:lnTo>
                    <a:lnTo>
                      <a:pt x="0" y="36"/>
                    </a:lnTo>
                    <a:lnTo>
                      <a:pt x="0" y="22"/>
                    </a:lnTo>
                    <a:lnTo>
                      <a:pt x="2" y="10"/>
                    </a:lnTo>
                    <a:lnTo>
                      <a:pt x="7" y="2"/>
                    </a:lnTo>
                    <a:lnTo>
                      <a:pt x="12" y="0"/>
                    </a:lnTo>
                    <a:lnTo>
                      <a:pt x="16" y="2"/>
                    </a:lnTo>
                    <a:lnTo>
                      <a:pt x="19" y="9"/>
                    </a:lnTo>
                    <a:lnTo>
                      <a:pt x="22" y="17"/>
                    </a:lnTo>
                    <a:lnTo>
                      <a:pt x="22" y="25"/>
                    </a:lnTo>
                    <a:lnTo>
                      <a:pt x="23" y="32"/>
                    </a:lnTo>
                    <a:lnTo>
                      <a:pt x="23" y="34"/>
                    </a:lnTo>
                    <a:lnTo>
                      <a:pt x="4" y="5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8" name="Freeform 1041">
                <a:extLst>
                  <a:ext uri="{FF2B5EF4-FFF2-40B4-BE49-F238E27FC236}">
                    <a16:creationId xmlns:a16="http://schemas.microsoft.com/office/drawing/2014/main" id="{238BF12C-CF78-4876-A0A8-B0D3599D4DE8}"/>
                  </a:ext>
                </a:extLst>
              </p:cNvPr>
              <p:cNvSpPr>
                <a:spLocks/>
              </p:cNvSpPr>
              <p:nvPr/>
            </p:nvSpPr>
            <p:spPr bwMode="auto">
              <a:xfrm>
                <a:off x="13376275" y="3832225"/>
                <a:ext cx="333375" cy="439738"/>
              </a:xfrm>
              <a:custGeom>
                <a:avLst/>
                <a:gdLst>
                  <a:gd name="T0" fmla="*/ 110 w 210"/>
                  <a:gd name="T1" fmla="*/ 265 h 277"/>
                  <a:gd name="T2" fmla="*/ 103 w 210"/>
                  <a:gd name="T3" fmla="*/ 273 h 277"/>
                  <a:gd name="T4" fmla="*/ 94 w 210"/>
                  <a:gd name="T5" fmla="*/ 277 h 277"/>
                  <a:gd name="T6" fmla="*/ 83 w 210"/>
                  <a:gd name="T7" fmla="*/ 276 h 277"/>
                  <a:gd name="T8" fmla="*/ 11 w 210"/>
                  <a:gd name="T9" fmla="*/ 240 h 277"/>
                  <a:gd name="T10" fmla="*/ 3 w 210"/>
                  <a:gd name="T11" fmla="*/ 233 h 277"/>
                  <a:gd name="T12" fmla="*/ 0 w 210"/>
                  <a:gd name="T13" fmla="*/ 223 h 277"/>
                  <a:gd name="T14" fmla="*/ 3 w 210"/>
                  <a:gd name="T15" fmla="*/ 213 h 277"/>
                  <a:gd name="T16" fmla="*/ 100 w 210"/>
                  <a:gd name="T17" fmla="*/ 12 h 277"/>
                  <a:gd name="T18" fmla="*/ 107 w 210"/>
                  <a:gd name="T19" fmla="*/ 3 h 277"/>
                  <a:gd name="T20" fmla="*/ 116 w 210"/>
                  <a:gd name="T21" fmla="*/ 0 h 277"/>
                  <a:gd name="T22" fmla="*/ 127 w 210"/>
                  <a:gd name="T23" fmla="*/ 1 h 277"/>
                  <a:gd name="T24" fmla="*/ 199 w 210"/>
                  <a:gd name="T25" fmla="*/ 36 h 277"/>
                  <a:gd name="T26" fmla="*/ 207 w 210"/>
                  <a:gd name="T27" fmla="*/ 44 h 277"/>
                  <a:gd name="T28" fmla="*/ 210 w 210"/>
                  <a:gd name="T29" fmla="*/ 53 h 277"/>
                  <a:gd name="T30" fmla="*/ 207 w 210"/>
                  <a:gd name="T31" fmla="*/ 64 h 277"/>
                  <a:gd name="T32" fmla="*/ 110 w 210"/>
                  <a:gd name="T33" fmla="*/ 2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7">
                    <a:moveTo>
                      <a:pt x="110" y="265"/>
                    </a:moveTo>
                    <a:lnTo>
                      <a:pt x="103" y="273"/>
                    </a:lnTo>
                    <a:lnTo>
                      <a:pt x="94" y="277"/>
                    </a:lnTo>
                    <a:lnTo>
                      <a:pt x="83" y="276"/>
                    </a:lnTo>
                    <a:lnTo>
                      <a:pt x="11" y="240"/>
                    </a:lnTo>
                    <a:lnTo>
                      <a:pt x="3" y="233"/>
                    </a:lnTo>
                    <a:lnTo>
                      <a:pt x="0" y="223"/>
                    </a:lnTo>
                    <a:lnTo>
                      <a:pt x="3" y="213"/>
                    </a:lnTo>
                    <a:lnTo>
                      <a:pt x="100" y="12"/>
                    </a:lnTo>
                    <a:lnTo>
                      <a:pt x="107" y="3"/>
                    </a:lnTo>
                    <a:lnTo>
                      <a:pt x="116" y="0"/>
                    </a:lnTo>
                    <a:lnTo>
                      <a:pt x="127" y="1"/>
                    </a:lnTo>
                    <a:lnTo>
                      <a:pt x="199" y="36"/>
                    </a:lnTo>
                    <a:lnTo>
                      <a:pt x="207" y="44"/>
                    </a:lnTo>
                    <a:lnTo>
                      <a:pt x="210" y="53"/>
                    </a:lnTo>
                    <a:lnTo>
                      <a:pt x="207" y="64"/>
                    </a:lnTo>
                    <a:lnTo>
                      <a:pt x="110" y="265"/>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49" name="Freeform 1042">
                <a:extLst>
                  <a:ext uri="{FF2B5EF4-FFF2-40B4-BE49-F238E27FC236}">
                    <a16:creationId xmlns:a16="http://schemas.microsoft.com/office/drawing/2014/main" id="{265116AC-39F4-4BBF-AEC0-12A1835FF4FA}"/>
                  </a:ext>
                </a:extLst>
              </p:cNvPr>
              <p:cNvSpPr>
                <a:spLocks/>
              </p:cNvSpPr>
              <p:nvPr/>
            </p:nvSpPr>
            <p:spPr bwMode="auto">
              <a:xfrm>
                <a:off x="13360400" y="3824288"/>
                <a:ext cx="334963" cy="441325"/>
              </a:xfrm>
              <a:custGeom>
                <a:avLst/>
                <a:gdLst>
                  <a:gd name="T0" fmla="*/ 110 w 211"/>
                  <a:gd name="T1" fmla="*/ 266 h 278"/>
                  <a:gd name="T2" fmla="*/ 104 w 211"/>
                  <a:gd name="T3" fmla="*/ 274 h 278"/>
                  <a:gd name="T4" fmla="*/ 93 w 211"/>
                  <a:gd name="T5" fmla="*/ 278 h 278"/>
                  <a:gd name="T6" fmla="*/ 83 w 211"/>
                  <a:gd name="T7" fmla="*/ 275 h 278"/>
                  <a:gd name="T8" fmla="*/ 11 w 211"/>
                  <a:gd name="T9" fmla="*/ 240 h 278"/>
                  <a:gd name="T10" fmla="*/ 3 w 211"/>
                  <a:gd name="T11" fmla="*/ 234 h 278"/>
                  <a:gd name="T12" fmla="*/ 0 w 211"/>
                  <a:gd name="T13" fmla="*/ 224 h 278"/>
                  <a:gd name="T14" fmla="*/ 2 w 211"/>
                  <a:gd name="T15" fmla="*/ 214 h 278"/>
                  <a:gd name="T16" fmla="*/ 101 w 211"/>
                  <a:gd name="T17" fmla="*/ 12 h 278"/>
                  <a:gd name="T18" fmla="*/ 108 w 211"/>
                  <a:gd name="T19" fmla="*/ 4 h 278"/>
                  <a:gd name="T20" fmla="*/ 117 w 211"/>
                  <a:gd name="T21" fmla="*/ 0 h 278"/>
                  <a:gd name="T22" fmla="*/ 128 w 211"/>
                  <a:gd name="T23" fmla="*/ 2 h 278"/>
                  <a:gd name="T24" fmla="*/ 200 w 211"/>
                  <a:gd name="T25" fmla="*/ 37 h 278"/>
                  <a:gd name="T26" fmla="*/ 207 w 211"/>
                  <a:gd name="T27" fmla="*/ 44 h 278"/>
                  <a:gd name="T28" fmla="*/ 211 w 211"/>
                  <a:gd name="T29" fmla="*/ 53 h 278"/>
                  <a:gd name="T30" fmla="*/ 208 w 211"/>
                  <a:gd name="T31" fmla="*/ 64 h 278"/>
                  <a:gd name="T32" fmla="*/ 110 w 211"/>
                  <a:gd name="T33" fmla="*/ 26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78">
                    <a:moveTo>
                      <a:pt x="110" y="266"/>
                    </a:moveTo>
                    <a:lnTo>
                      <a:pt x="104" y="274"/>
                    </a:lnTo>
                    <a:lnTo>
                      <a:pt x="93" y="278"/>
                    </a:lnTo>
                    <a:lnTo>
                      <a:pt x="83" y="275"/>
                    </a:lnTo>
                    <a:lnTo>
                      <a:pt x="11" y="240"/>
                    </a:lnTo>
                    <a:lnTo>
                      <a:pt x="3" y="234"/>
                    </a:lnTo>
                    <a:lnTo>
                      <a:pt x="0" y="224"/>
                    </a:lnTo>
                    <a:lnTo>
                      <a:pt x="2" y="214"/>
                    </a:lnTo>
                    <a:lnTo>
                      <a:pt x="101" y="12"/>
                    </a:lnTo>
                    <a:lnTo>
                      <a:pt x="108" y="4"/>
                    </a:lnTo>
                    <a:lnTo>
                      <a:pt x="117" y="0"/>
                    </a:lnTo>
                    <a:lnTo>
                      <a:pt x="128" y="2"/>
                    </a:lnTo>
                    <a:lnTo>
                      <a:pt x="200" y="37"/>
                    </a:lnTo>
                    <a:lnTo>
                      <a:pt x="207" y="44"/>
                    </a:lnTo>
                    <a:lnTo>
                      <a:pt x="211" y="53"/>
                    </a:lnTo>
                    <a:lnTo>
                      <a:pt x="208" y="64"/>
                    </a:lnTo>
                    <a:lnTo>
                      <a:pt x="110" y="26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0" name="Freeform 1043">
                <a:extLst>
                  <a:ext uri="{FF2B5EF4-FFF2-40B4-BE49-F238E27FC236}">
                    <a16:creationId xmlns:a16="http://schemas.microsoft.com/office/drawing/2014/main" id="{E2DE41B5-9CCC-4701-8F8C-57DE33C3D6D4}"/>
                  </a:ext>
                </a:extLst>
              </p:cNvPr>
              <p:cNvSpPr>
                <a:spLocks/>
              </p:cNvSpPr>
              <p:nvPr/>
            </p:nvSpPr>
            <p:spPr bwMode="auto">
              <a:xfrm>
                <a:off x="13400088" y="3930650"/>
                <a:ext cx="265113" cy="273050"/>
              </a:xfrm>
              <a:custGeom>
                <a:avLst/>
                <a:gdLst>
                  <a:gd name="T0" fmla="*/ 0 w 167"/>
                  <a:gd name="T1" fmla="*/ 131 h 172"/>
                  <a:gd name="T2" fmla="*/ 84 w 167"/>
                  <a:gd name="T3" fmla="*/ 172 h 172"/>
                  <a:gd name="T4" fmla="*/ 167 w 167"/>
                  <a:gd name="T5" fmla="*/ 0 h 172"/>
                  <a:gd name="T6" fmla="*/ 0 w 167"/>
                  <a:gd name="T7" fmla="*/ 131 h 172"/>
                </a:gdLst>
                <a:ahLst/>
                <a:cxnLst>
                  <a:cxn ang="0">
                    <a:pos x="T0" y="T1"/>
                  </a:cxn>
                  <a:cxn ang="0">
                    <a:pos x="T2" y="T3"/>
                  </a:cxn>
                  <a:cxn ang="0">
                    <a:pos x="T4" y="T5"/>
                  </a:cxn>
                  <a:cxn ang="0">
                    <a:pos x="T6" y="T7"/>
                  </a:cxn>
                </a:cxnLst>
                <a:rect l="0" t="0" r="r" b="b"/>
                <a:pathLst>
                  <a:path w="167" h="172">
                    <a:moveTo>
                      <a:pt x="0" y="131"/>
                    </a:moveTo>
                    <a:lnTo>
                      <a:pt x="84" y="172"/>
                    </a:lnTo>
                    <a:lnTo>
                      <a:pt x="167" y="0"/>
                    </a:lnTo>
                    <a:lnTo>
                      <a:pt x="0" y="131"/>
                    </a:lnTo>
                    <a:close/>
                  </a:path>
                </a:pathLst>
              </a:custGeom>
              <a:solidFill>
                <a:srgbClr val="808080"/>
              </a:solidFill>
              <a:ln w="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1" name="Freeform 1044">
                <a:extLst>
                  <a:ext uri="{FF2B5EF4-FFF2-40B4-BE49-F238E27FC236}">
                    <a16:creationId xmlns:a16="http://schemas.microsoft.com/office/drawing/2014/main" id="{3A23DB0C-3916-457D-A41B-96286052F409}"/>
                  </a:ext>
                </a:extLst>
              </p:cNvPr>
              <p:cNvSpPr>
                <a:spLocks/>
              </p:cNvSpPr>
              <p:nvPr/>
            </p:nvSpPr>
            <p:spPr bwMode="auto">
              <a:xfrm>
                <a:off x="13400088" y="3865563"/>
                <a:ext cx="265113" cy="273050"/>
              </a:xfrm>
              <a:custGeom>
                <a:avLst/>
                <a:gdLst>
                  <a:gd name="T0" fmla="*/ 83 w 167"/>
                  <a:gd name="T1" fmla="*/ 0 h 172"/>
                  <a:gd name="T2" fmla="*/ 0 w 167"/>
                  <a:gd name="T3" fmla="*/ 172 h 172"/>
                  <a:gd name="T4" fmla="*/ 167 w 167"/>
                  <a:gd name="T5" fmla="*/ 41 h 172"/>
                  <a:gd name="T6" fmla="*/ 83 w 167"/>
                  <a:gd name="T7" fmla="*/ 0 h 172"/>
                </a:gdLst>
                <a:ahLst/>
                <a:cxnLst>
                  <a:cxn ang="0">
                    <a:pos x="T0" y="T1"/>
                  </a:cxn>
                  <a:cxn ang="0">
                    <a:pos x="T2" y="T3"/>
                  </a:cxn>
                  <a:cxn ang="0">
                    <a:pos x="T4" y="T5"/>
                  </a:cxn>
                  <a:cxn ang="0">
                    <a:pos x="T6" y="T7"/>
                  </a:cxn>
                </a:cxnLst>
                <a:rect l="0" t="0" r="r" b="b"/>
                <a:pathLst>
                  <a:path w="167" h="172">
                    <a:moveTo>
                      <a:pt x="83" y="0"/>
                    </a:moveTo>
                    <a:lnTo>
                      <a:pt x="0" y="172"/>
                    </a:lnTo>
                    <a:lnTo>
                      <a:pt x="167" y="41"/>
                    </a:lnTo>
                    <a:lnTo>
                      <a:pt x="83" y="0"/>
                    </a:lnTo>
                    <a:close/>
                  </a:path>
                </a:pathLst>
              </a:custGeom>
              <a:solidFill>
                <a:srgbClr val="909090"/>
              </a:solidFill>
              <a:ln w="0">
                <a:solidFill>
                  <a:srgbClr val="90909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2" name="Freeform 1045">
                <a:extLst>
                  <a:ext uri="{FF2B5EF4-FFF2-40B4-BE49-F238E27FC236}">
                    <a16:creationId xmlns:a16="http://schemas.microsoft.com/office/drawing/2014/main" id="{E85786E6-7638-405F-9D4A-DAB177F28722}"/>
                  </a:ext>
                </a:extLst>
              </p:cNvPr>
              <p:cNvSpPr>
                <a:spLocks/>
              </p:cNvSpPr>
              <p:nvPr/>
            </p:nvSpPr>
            <p:spPr bwMode="auto">
              <a:xfrm>
                <a:off x="13419138" y="4183063"/>
                <a:ext cx="50800" cy="33338"/>
              </a:xfrm>
              <a:custGeom>
                <a:avLst/>
                <a:gdLst>
                  <a:gd name="T0" fmla="*/ 26 w 32"/>
                  <a:gd name="T1" fmla="*/ 21 h 21"/>
                  <a:gd name="T2" fmla="*/ 0 w 32"/>
                  <a:gd name="T3" fmla="*/ 9 h 21"/>
                  <a:gd name="T4" fmla="*/ 5 w 32"/>
                  <a:gd name="T5" fmla="*/ 0 h 21"/>
                  <a:gd name="T6" fmla="*/ 32 w 32"/>
                  <a:gd name="T7" fmla="*/ 13 h 21"/>
                  <a:gd name="T8" fmla="*/ 26 w 32"/>
                  <a:gd name="T9" fmla="*/ 21 h 21"/>
                </a:gdLst>
                <a:ahLst/>
                <a:cxnLst>
                  <a:cxn ang="0">
                    <a:pos x="T0" y="T1"/>
                  </a:cxn>
                  <a:cxn ang="0">
                    <a:pos x="T2" y="T3"/>
                  </a:cxn>
                  <a:cxn ang="0">
                    <a:pos x="T4" y="T5"/>
                  </a:cxn>
                  <a:cxn ang="0">
                    <a:pos x="T6" y="T7"/>
                  </a:cxn>
                  <a:cxn ang="0">
                    <a:pos x="T8" y="T9"/>
                  </a:cxn>
                </a:cxnLst>
                <a:rect l="0" t="0" r="r" b="b"/>
                <a:pathLst>
                  <a:path w="32" h="21">
                    <a:moveTo>
                      <a:pt x="26" y="21"/>
                    </a:moveTo>
                    <a:lnTo>
                      <a:pt x="0" y="9"/>
                    </a:lnTo>
                    <a:lnTo>
                      <a:pt x="5" y="0"/>
                    </a:lnTo>
                    <a:lnTo>
                      <a:pt x="32" y="13"/>
                    </a:lnTo>
                    <a:lnTo>
                      <a:pt x="26" y="21"/>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3" name="Freeform 1046">
                <a:extLst>
                  <a:ext uri="{FF2B5EF4-FFF2-40B4-BE49-F238E27FC236}">
                    <a16:creationId xmlns:a16="http://schemas.microsoft.com/office/drawing/2014/main" id="{8C64107A-1827-44CC-A71A-340272381491}"/>
                  </a:ext>
                </a:extLst>
              </p:cNvPr>
              <p:cNvSpPr>
                <a:spLocks/>
              </p:cNvSpPr>
              <p:nvPr/>
            </p:nvSpPr>
            <p:spPr bwMode="auto">
              <a:xfrm>
                <a:off x="13577888" y="3863975"/>
                <a:ext cx="60325" cy="31750"/>
              </a:xfrm>
              <a:custGeom>
                <a:avLst/>
                <a:gdLst>
                  <a:gd name="T0" fmla="*/ 36 w 38"/>
                  <a:gd name="T1" fmla="*/ 20 h 20"/>
                  <a:gd name="T2" fmla="*/ 0 w 38"/>
                  <a:gd name="T3" fmla="*/ 3 h 20"/>
                  <a:gd name="T4" fmla="*/ 1 w 38"/>
                  <a:gd name="T5" fmla="*/ 0 h 20"/>
                  <a:gd name="T6" fmla="*/ 38 w 38"/>
                  <a:gd name="T7" fmla="*/ 17 h 20"/>
                  <a:gd name="T8" fmla="*/ 36 w 38"/>
                  <a:gd name="T9" fmla="*/ 20 h 20"/>
                </a:gdLst>
                <a:ahLst/>
                <a:cxnLst>
                  <a:cxn ang="0">
                    <a:pos x="T0" y="T1"/>
                  </a:cxn>
                  <a:cxn ang="0">
                    <a:pos x="T2" y="T3"/>
                  </a:cxn>
                  <a:cxn ang="0">
                    <a:pos x="T4" y="T5"/>
                  </a:cxn>
                  <a:cxn ang="0">
                    <a:pos x="T6" y="T7"/>
                  </a:cxn>
                  <a:cxn ang="0">
                    <a:pos x="T8" y="T9"/>
                  </a:cxn>
                </a:cxnLst>
                <a:rect l="0" t="0" r="r" b="b"/>
                <a:pathLst>
                  <a:path w="38" h="20">
                    <a:moveTo>
                      <a:pt x="36" y="20"/>
                    </a:moveTo>
                    <a:lnTo>
                      <a:pt x="0" y="3"/>
                    </a:lnTo>
                    <a:lnTo>
                      <a:pt x="1" y="0"/>
                    </a:lnTo>
                    <a:lnTo>
                      <a:pt x="38" y="17"/>
                    </a:lnTo>
                    <a:lnTo>
                      <a:pt x="36" y="2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4" name="Freeform 1047">
                <a:extLst>
                  <a:ext uri="{FF2B5EF4-FFF2-40B4-BE49-F238E27FC236}">
                    <a16:creationId xmlns:a16="http://schemas.microsoft.com/office/drawing/2014/main" id="{6D4659DA-884A-4FB3-B471-E8F8E0C66E72}"/>
                  </a:ext>
                </a:extLst>
              </p:cNvPr>
              <p:cNvSpPr>
                <a:spLocks/>
              </p:cNvSpPr>
              <p:nvPr/>
            </p:nvSpPr>
            <p:spPr bwMode="auto">
              <a:xfrm>
                <a:off x="13573125" y="4071938"/>
                <a:ext cx="77788" cy="55563"/>
              </a:xfrm>
              <a:custGeom>
                <a:avLst/>
                <a:gdLst>
                  <a:gd name="T0" fmla="*/ 49 w 49"/>
                  <a:gd name="T1" fmla="*/ 30 h 35"/>
                  <a:gd name="T2" fmla="*/ 43 w 49"/>
                  <a:gd name="T3" fmla="*/ 34 h 35"/>
                  <a:gd name="T4" fmla="*/ 36 w 49"/>
                  <a:gd name="T5" fmla="*/ 35 h 35"/>
                  <a:gd name="T6" fmla="*/ 26 w 49"/>
                  <a:gd name="T7" fmla="*/ 34 h 35"/>
                  <a:gd name="T8" fmla="*/ 15 w 49"/>
                  <a:gd name="T9" fmla="*/ 28 h 35"/>
                  <a:gd name="T10" fmla="*/ 4 w 49"/>
                  <a:gd name="T11" fmla="*/ 22 h 35"/>
                  <a:gd name="T12" fmla="*/ 0 w 49"/>
                  <a:gd name="T13" fmla="*/ 14 h 35"/>
                  <a:gd name="T14" fmla="*/ 2 w 49"/>
                  <a:gd name="T15" fmla="*/ 7 h 35"/>
                  <a:gd name="T16" fmla="*/ 6 w 49"/>
                  <a:gd name="T17" fmla="*/ 3 h 35"/>
                  <a:gd name="T18" fmla="*/ 10 w 49"/>
                  <a:gd name="T19" fmla="*/ 0 h 35"/>
                  <a:gd name="T20" fmla="*/ 18 w 49"/>
                  <a:gd name="T21" fmla="*/ 2 h 35"/>
                  <a:gd name="T22" fmla="*/ 27 w 49"/>
                  <a:gd name="T23" fmla="*/ 4 h 35"/>
                  <a:gd name="T24" fmla="*/ 38 w 49"/>
                  <a:gd name="T25" fmla="*/ 11 h 35"/>
                  <a:gd name="T26" fmla="*/ 45 w 49"/>
                  <a:gd name="T27" fmla="*/ 18 h 35"/>
                  <a:gd name="T28" fmla="*/ 49 w 49"/>
                  <a:gd name="T29" fmla="*/ 24 h 35"/>
                  <a:gd name="T30" fmla="*/ 49 w 49"/>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5">
                    <a:moveTo>
                      <a:pt x="49" y="30"/>
                    </a:moveTo>
                    <a:lnTo>
                      <a:pt x="43" y="34"/>
                    </a:lnTo>
                    <a:lnTo>
                      <a:pt x="36" y="35"/>
                    </a:lnTo>
                    <a:lnTo>
                      <a:pt x="26" y="34"/>
                    </a:lnTo>
                    <a:lnTo>
                      <a:pt x="15" y="28"/>
                    </a:lnTo>
                    <a:lnTo>
                      <a:pt x="4" y="22"/>
                    </a:lnTo>
                    <a:lnTo>
                      <a:pt x="0" y="14"/>
                    </a:lnTo>
                    <a:lnTo>
                      <a:pt x="2" y="7"/>
                    </a:lnTo>
                    <a:lnTo>
                      <a:pt x="6" y="3"/>
                    </a:lnTo>
                    <a:lnTo>
                      <a:pt x="10" y="0"/>
                    </a:lnTo>
                    <a:lnTo>
                      <a:pt x="18" y="2"/>
                    </a:lnTo>
                    <a:lnTo>
                      <a:pt x="27" y="4"/>
                    </a:lnTo>
                    <a:lnTo>
                      <a:pt x="38" y="11"/>
                    </a:lnTo>
                    <a:lnTo>
                      <a:pt x="45" y="18"/>
                    </a:lnTo>
                    <a:lnTo>
                      <a:pt x="49" y="24"/>
                    </a:lnTo>
                    <a:lnTo>
                      <a:pt x="49"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5" name="Freeform 1048">
                <a:extLst>
                  <a:ext uri="{FF2B5EF4-FFF2-40B4-BE49-F238E27FC236}">
                    <a16:creationId xmlns:a16="http://schemas.microsoft.com/office/drawing/2014/main" id="{E4DA73F4-2F4A-46BD-97E2-1024162F02D3}"/>
                  </a:ext>
                </a:extLst>
              </p:cNvPr>
              <p:cNvSpPr>
                <a:spLocks/>
              </p:cNvSpPr>
              <p:nvPr/>
            </p:nvSpPr>
            <p:spPr bwMode="auto">
              <a:xfrm>
                <a:off x="13592175" y="4108450"/>
                <a:ext cx="58738" cy="55563"/>
              </a:xfrm>
              <a:custGeom>
                <a:avLst/>
                <a:gdLst>
                  <a:gd name="T0" fmla="*/ 0 w 37"/>
                  <a:gd name="T1" fmla="*/ 35 h 35"/>
                  <a:gd name="T2" fmla="*/ 3 w 37"/>
                  <a:gd name="T3" fmla="*/ 35 h 35"/>
                  <a:gd name="T4" fmla="*/ 10 w 37"/>
                  <a:gd name="T5" fmla="*/ 33 h 35"/>
                  <a:gd name="T6" fmla="*/ 19 w 37"/>
                  <a:gd name="T7" fmla="*/ 28 h 35"/>
                  <a:gd name="T8" fmla="*/ 27 w 37"/>
                  <a:gd name="T9" fmla="*/ 20 h 35"/>
                  <a:gd name="T10" fmla="*/ 37 w 37"/>
                  <a:gd name="T11" fmla="*/ 7 h 35"/>
                  <a:gd name="T12" fmla="*/ 18 w 37"/>
                  <a:gd name="T13" fmla="*/ 0 h 35"/>
                  <a:gd name="T14" fmla="*/ 0 w 3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5"/>
                    </a:moveTo>
                    <a:lnTo>
                      <a:pt x="3" y="35"/>
                    </a:lnTo>
                    <a:lnTo>
                      <a:pt x="10" y="33"/>
                    </a:lnTo>
                    <a:lnTo>
                      <a:pt x="19" y="28"/>
                    </a:lnTo>
                    <a:lnTo>
                      <a:pt x="27" y="20"/>
                    </a:lnTo>
                    <a:lnTo>
                      <a:pt x="37" y="7"/>
                    </a:lnTo>
                    <a:lnTo>
                      <a:pt x="18" y="0"/>
                    </a:lnTo>
                    <a:lnTo>
                      <a:pt x="0"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6" name="Freeform 1049">
                <a:extLst>
                  <a:ext uri="{FF2B5EF4-FFF2-40B4-BE49-F238E27FC236}">
                    <a16:creationId xmlns:a16="http://schemas.microsoft.com/office/drawing/2014/main" id="{FF0F2208-1660-4305-A4FF-872C997D1C33}"/>
                  </a:ext>
                </a:extLst>
              </p:cNvPr>
              <p:cNvSpPr>
                <a:spLocks/>
              </p:cNvSpPr>
              <p:nvPr/>
            </p:nvSpPr>
            <p:spPr bwMode="auto">
              <a:xfrm>
                <a:off x="13590588" y="4040188"/>
                <a:ext cx="76200" cy="55563"/>
              </a:xfrm>
              <a:custGeom>
                <a:avLst/>
                <a:gdLst>
                  <a:gd name="T0" fmla="*/ 48 w 48"/>
                  <a:gd name="T1" fmla="*/ 30 h 35"/>
                  <a:gd name="T2" fmla="*/ 43 w 48"/>
                  <a:gd name="T3" fmla="*/ 34 h 35"/>
                  <a:gd name="T4" fmla="*/ 36 w 48"/>
                  <a:gd name="T5" fmla="*/ 35 h 35"/>
                  <a:gd name="T6" fmla="*/ 25 w 48"/>
                  <a:gd name="T7" fmla="*/ 34 h 35"/>
                  <a:gd name="T8" fmla="*/ 15 w 48"/>
                  <a:gd name="T9" fmla="*/ 30 h 35"/>
                  <a:gd name="T10" fmla="*/ 4 w 48"/>
                  <a:gd name="T11" fmla="*/ 22 h 35"/>
                  <a:gd name="T12" fmla="*/ 0 w 48"/>
                  <a:gd name="T13" fmla="*/ 13 h 35"/>
                  <a:gd name="T14" fmla="*/ 1 w 48"/>
                  <a:gd name="T15" fmla="*/ 7 h 35"/>
                  <a:gd name="T16" fmla="*/ 4 w 48"/>
                  <a:gd name="T17" fmla="*/ 3 h 35"/>
                  <a:gd name="T18" fmla="*/ 9 w 48"/>
                  <a:gd name="T19" fmla="*/ 0 h 35"/>
                  <a:gd name="T20" fmla="*/ 16 w 48"/>
                  <a:gd name="T21" fmla="*/ 1 h 35"/>
                  <a:gd name="T22" fmla="*/ 27 w 48"/>
                  <a:gd name="T23" fmla="*/ 4 h 35"/>
                  <a:gd name="T24" fmla="*/ 36 w 48"/>
                  <a:gd name="T25" fmla="*/ 11 h 35"/>
                  <a:gd name="T26" fmla="*/ 44 w 48"/>
                  <a:gd name="T27" fmla="*/ 17 h 35"/>
                  <a:gd name="T28" fmla="*/ 48 w 48"/>
                  <a:gd name="T29" fmla="*/ 24 h 35"/>
                  <a:gd name="T30" fmla="*/ 48 w 48"/>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5">
                    <a:moveTo>
                      <a:pt x="48" y="30"/>
                    </a:moveTo>
                    <a:lnTo>
                      <a:pt x="43" y="34"/>
                    </a:lnTo>
                    <a:lnTo>
                      <a:pt x="36" y="35"/>
                    </a:lnTo>
                    <a:lnTo>
                      <a:pt x="25" y="34"/>
                    </a:lnTo>
                    <a:lnTo>
                      <a:pt x="15" y="30"/>
                    </a:lnTo>
                    <a:lnTo>
                      <a:pt x="4" y="22"/>
                    </a:lnTo>
                    <a:lnTo>
                      <a:pt x="0" y="13"/>
                    </a:lnTo>
                    <a:lnTo>
                      <a:pt x="1" y="7"/>
                    </a:lnTo>
                    <a:lnTo>
                      <a:pt x="4" y="3"/>
                    </a:lnTo>
                    <a:lnTo>
                      <a:pt x="9" y="0"/>
                    </a:lnTo>
                    <a:lnTo>
                      <a:pt x="16" y="1"/>
                    </a:lnTo>
                    <a:lnTo>
                      <a:pt x="27" y="4"/>
                    </a:lnTo>
                    <a:lnTo>
                      <a:pt x="36" y="11"/>
                    </a:lnTo>
                    <a:lnTo>
                      <a:pt x="44" y="17"/>
                    </a:lnTo>
                    <a:lnTo>
                      <a:pt x="48" y="24"/>
                    </a:lnTo>
                    <a:lnTo>
                      <a:pt x="48"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7" name="Freeform 1050">
                <a:extLst>
                  <a:ext uri="{FF2B5EF4-FFF2-40B4-BE49-F238E27FC236}">
                    <a16:creationId xmlns:a16="http://schemas.microsoft.com/office/drawing/2014/main" id="{D61EA6A9-4447-4770-A682-D571BDD0F96B}"/>
                  </a:ext>
                </a:extLst>
              </p:cNvPr>
              <p:cNvSpPr>
                <a:spLocks/>
              </p:cNvSpPr>
              <p:nvPr/>
            </p:nvSpPr>
            <p:spPr bwMode="auto">
              <a:xfrm>
                <a:off x="13609638" y="4076700"/>
                <a:ext cx="57150" cy="57150"/>
              </a:xfrm>
              <a:custGeom>
                <a:avLst/>
                <a:gdLst>
                  <a:gd name="T0" fmla="*/ 0 w 36"/>
                  <a:gd name="T1" fmla="*/ 36 h 36"/>
                  <a:gd name="T2" fmla="*/ 3 w 36"/>
                  <a:gd name="T3" fmla="*/ 35 h 36"/>
                  <a:gd name="T4" fmla="*/ 9 w 36"/>
                  <a:gd name="T5" fmla="*/ 33 h 36"/>
                  <a:gd name="T6" fmla="*/ 19 w 36"/>
                  <a:gd name="T7" fmla="*/ 28 h 36"/>
                  <a:gd name="T8" fmla="*/ 28 w 36"/>
                  <a:gd name="T9" fmla="*/ 20 h 36"/>
                  <a:gd name="T10" fmla="*/ 36 w 36"/>
                  <a:gd name="T11" fmla="*/ 7 h 36"/>
                  <a:gd name="T12" fmla="*/ 18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5"/>
                    </a:lnTo>
                    <a:lnTo>
                      <a:pt x="9" y="33"/>
                    </a:lnTo>
                    <a:lnTo>
                      <a:pt x="19" y="28"/>
                    </a:lnTo>
                    <a:lnTo>
                      <a:pt x="28" y="20"/>
                    </a:lnTo>
                    <a:lnTo>
                      <a:pt x="36" y="7"/>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8" name="Freeform 1051">
                <a:extLst>
                  <a:ext uri="{FF2B5EF4-FFF2-40B4-BE49-F238E27FC236}">
                    <a16:creationId xmlns:a16="http://schemas.microsoft.com/office/drawing/2014/main" id="{93AB3710-46B1-4D04-9738-4FE84FDBF257}"/>
                  </a:ext>
                </a:extLst>
              </p:cNvPr>
              <p:cNvSpPr>
                <a:spLocks/>
              </p:cNvSpPr>
              <p:nvPr/>
            </p:nvSpPr>
            <p:spPr bwMode="auto">
              <a:xfrm>
                <a:off x="13604875" y="4010025"/>
                <a:ext cx="77788" cy="53975"/>
              </a:xfrm>
              <a:custGeom>
                <a:avLst/>
                <a:gdLst>
                  <a:gd name="T0" fmla="*/ 47 w 49"/>
                  <a:gd name="T1" fmla="*/ 30 h 34"/>
                  <a:gd name="T2" fmla="*/ 43 w 49"/>
                  <a:gd name="T3" fmla="*/ 32 h 34"/>
                  <a:gd name="T4" fmla="*/ 35 w 49"/>
                  <a:gd name="T5" fmla="*/ 34 h 34"/>
                  <a:gd name="T6" fmla="*/ 26 w 49"/>
                  <a:gd name="T7" fmla="*/ 32 h 34"/>
                  <a:gd name="T8" fmla="*/ 15 w 49"/>
                  <a:gd name="T9" fmla="*/ 28 h 34"/>
                  <a:gd name="T10" fmla="*/ 4 w 49"/>
                  <a:gd name="T11" fmla="*/ 20 h 34"/>
                  <a:gd name="T12" fmla="*/ 0 w 49"/>
                  <a:gd name="T13" fmla="*/ 14 h 34"/>
                  <a:gd name="T14" fmla="*/ 2 w 49"/>
                  <a:gd name="T15" fmla="*/ 6 h 34"/>
                  <a:gd name="T16" fmla="*/ 4 w 49"/>
                  <a:gd name="T17" fmla="*/ 2 h 34"/>
                  <a:gd name="T18" fmla="*/ 10 w 49"/>
                  <a:gd name="T19" fmla="*/ 0 h 34"/>
                  <a:gd name="T20" fmla="*/ 16 w 49"/>
                  <a:gd name="T21" fmla="*/ 0 h 34"/>
                  <a:gd name="T22" fmla="*/ 27 w 49"/>
                  <a:gd name="T23" fmla="*/ 4 h 34"/>
                  <a:gd name="T24" fmla="*/ 37 w 49"/>
                  <a:gd name="T25" fmla="*/ 10 h 34"/>
                  <a:gd name="T26" fmla="*/ 45 w 49"/>
                  <a:gd name="T27" fmla="*/ 16 h 34"/>
                  <a:gd name="T28" fmla="*/ 49 w 49"/>
                  <a:gd name="T29" fmla="*/ 23 h 34"/>
                  <a:gd name="T30" fmla="*/ 47 w 49"/>
                  <a:gd name="T31"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4">
                    <a:moveTo>
                      <a:pt x="47" y="30"/>
                    </a:moveTo>
                    <a:lnTo>
                      <a:pt x="43" y="32"/>
                    </a:lnTo>
                    <a:lnTo>
                      <a:pt x="35" y="34"/>
                    </a:lnTo>
                    <a:lnTo>
                      <a:pt x="26" y="32"/>
                    </a:lnTo>
                    <a:lnTo>
                      <a:pt x="15" y="28"/>
                    </a:lnTo>
                    <a:lnTo>
                      <a:pt x="4" y="20"/>
                    </a:lnTo>
                    <a:lnTo>
                      <a:pt x="0" y="14"/>
                    </a:lnTo>
                    <a:lnTo>
                      <a:pt x="2" y="6"/>
                    </a:lnTo>
                    <a:lnTo>
                      <a:pt x="4" y="2"/>
                    </a:lnTo>
                    <a:lnTo>
                      <a:pt x="10" y="0"/>
                    </a:lnTo>
                    <a:lnTo>
                      <a:pt x="16" y="0"/>
                    </a:lnTo>
                    <a:lnTo>
                      <a:pt x="27" y="4"/>
                    </a:lnTo>
                    <a:lnTo>
                      <a:pt x="37" y="10"/>
                    </a:lnTo>
                    <a:lnTo>
                      <a:pt x="45" y="16"/>
                    </a:lnTo>
                    <a:lnTo>
                      <a:pt x="49" y="23"/>
                    </a:lnTo>
                    <a:lnTo>
                      <a:pt x="47"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59" name="Freeform 1052">
                <a:extLst>
                  <a:ext uri="{FF2B5EF4-FFF2-40B4-BE49-F238E27FC236}">
                    <a16:creationId xmlns:a16="http://schemas.microsoft.com/office/drawing/2014/main" id="{C43A5F22-02EE-4D64-A758-DEE4B8499EE5}"/>
                  </a:ext>
                </a:extLst>
              </p:cNvPr>
              <p:cNvSpPr>
                <a:spLocks/>
              </p:cNvSpPr>
              <p:nvPr/>
            </p:nvSpPr>
            <p:spPr bwMode="auto">
              <a:xfrm>
                <a:off x="13623925" y="4044950"/>
                <a:ext cx="55563" cy="57150"/>
              </a:xfrm>
              <a:custGeom>
                <a:avLst/>
                <a:gdLst>
                  <a:gd name="T0" fmla="*/ 0 w 35"/>
                  <a:gd name="T1" fmla="*/ 36 h 36"/>
                  <a:gd name="T2" fmla="*/ 3 w 35"/>
                  <a:gd name="T3" fmla="*/ 35 h 36"/>
                  <a:gd name="T4" fmla="*/ 10 w 35"/>
                  <a:gd name="T5" fmla="*/ 33 h 36"/>
                  <a:gd name="T6" fmla="*/ 19 w 35"/>
                  <a:gd name="T7" fmla="*/ 28 h 36"/>
                  <a:gd name="T8" fmla="*/ 29 w 35"/>
                  <a:gd name="T9" fmla="*/ 20 h 36"/>
                  <a:gd name="T10" fmla="*/ 35 w 35"/>
                  <a:gd name="T11" fmla="*/ 8 h 36"/>
                  <a:gd name="T12" fmla="*/ 18 w 35"/>
                  <a:gd name="T13" fmla="*/ 0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lnTo>
                      <a:pt x="3" y="35"/>
                    </a:lnTo>
                    <a:lnTo>
                      <a:pt x="10" y="33"/>
                    </a:lnTo>
                    <a:lnTo>
                      <a:pt x="19" y="28"/>
                    </a:lnTo>
                    <a:lnTo>
                      <a:pt x="29" y="20"/>
                    </a:lnTo>
                    <a:lnTo>
                      <a:pt x="35" y="8"/>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60" name="Freeform 1053">
                <a:extLst>
                  <a:ext uri="{FF2B5EF4-FFF2-40B4-BE49-F238E27FC236}">
                    <a16:creationId xmlns:a16="http://schemas.microsoft.com/office/drawing/2014/main" id="{D5BA816F-2858-4B84-9025-465DC70FEE7E}"/>
                  </a:ext>
                </a:extLst>
              </p:cNvPr>
              <p:cNvSpPr>
                <a:spLocks/>
              </p:cNvSpPr>
              <p:nvPr/>
            </p:nvSpPr>
            <p:spPr bwMode="auto">
              <a:xfrm>
                <a:off x="13623925" y="3983038"/>
                <a:ext cx="77788" cy="52388"/>
              </a:xfrm>
              <a:custGeom>
                <a:avLst/>
                <a:gdLst>
                  <a:gd name="T0" fmla="*/ 49 w 49"/>
                  <a:gd name="T1" fmla="*/ 29 h 33"/>
                  <a:gd name="T2" fmla="*/ 43 w 49"/>
                  <a:gd name="T3" fmla="*/ 32 h 33"/>
                  <a:gd name="T4" fmla="*/ 37 w 49"/>
                  <a:gd name="T5" fmla="*/ 33 h 33"/>
                  <a:gd name="T6" fmla="*/ 26 w 49"/>
                  <a:gd name="T7" fmla="*/ 32 h 33"/>
                  <a:gd name="T8" fmla="*/ 15 w 49"/>
                  <a:gd name="T9" fmla="*/ 28 h 33"/>
                  <a:gd name="T10" fmla="*/ 4 w 49"/>
                  <a:gd name="T11" fmla="*/ 20 h 33"/>
                  <a:gd name="T12" fmla="*/ 0 w 49"/>
                  <a:gd name="T13" fmla="*/ 13 h 33"/>
                  <a:gd name="T14" fmla="*/ 2 w 49"/>
                  <a:gd name="T15" fmla="*/ 5 h 33"/>
                  <a:gd name="T16" fmla="*/ 4 w 49"/>
                  <a:gd name="T17" fmla="*/ 1 h 33"/>
                  <a:gd name="T18" fmla="*/ 10 w 49"/>
                  <a:gd name="T19" fmla="*/ 0 h 33"/>
                  <a:gd name="T20" fmla="*/ 17 w 49"/>
                  <a:gd name="T21" fmla="*/ 0 h 33"/>
                  <a:gd name="T22" fmla="*/ 27 w 49"/>
                  <a:gd name="T23" fmla="*/ 4 h 33"/>
                  <a:gd name="T24" fmla="*/ 37 w 49"/>
                  <a:gd name="T25" fmla="*/ 9 h 33"/>
                  <a:gd name="T26" fmla="*/ 45 w 49"/>
                  <a:gd name="T27" fmla="*/ 16 h 33"/>
                  <a:gd name="T28" fmla="*/ 49 w 49"/>
                  <a:gd name="T29" fmla="*/ 23 h 33"/>
                  <a:gd name="T30" fmla="*/ 49 w 49"/>
                  <a:gd name="T31"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3">
                    <a:moveTo>
                      <a:pt x="49" y="29"/>
                    </a:moveTo>
                    <a:lnTo>
                      <a:pt x="43" y="32"/>
                    </a:lnTo>
                    <a:lnTo>
                      <a:pt x="37" y="33"/>
                    </a:lnTo>
                    <a:lnTo>
                      <a:pt x="26" y="32"/>
                    </a:lnTo>
                    <a:lnTo>
                      <a:pt x="15" y="28"/>
                    </a:lnTo>
                    <a:lnTo>
                      <a:pt x="4" y="20"/>
                    </a:lnTo>
                    <a:lnTo>
                      <a:pt x="0" y="13"/>
                    </a:lnTo>
                    <a:lnTo>
                      <a:pt x="2" y="5"/>
                    </a:lnTo>
                    <a:lnTo>
                      <a:pt x="4" y="1"/>
                    </a:lnTo>
                    <a:lnTo>
                      <a:pt x="10" y="0"/>
                    </a:lnTo>
                    <a:lnTo>
                      <a:pt x="17" y="0"/>
                    </a:lnTo>
                    <a:lnTo>
                      <a:pt x="27" y="4"/>
                    </a:lnTo>
                    <a:lnTo>
                      <a:pt x="37" y="9"/>
                    </a:lnTo>
                    <a:lnTo>
                      <a:pt x="45" y="16"/>
                    </a:lnTo>
                    <a:lnTo>
                      <a:pt x="49" y="23"/>
                    </a:lnTo>
                    <a:lnTo>
                      <a:pt x="49"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61" name="Freeform 1054">
                <a:extLst>
                  <a:ext uri="{FF2B5EF4-FFF2-40B4-BE49-F238E27FC236}">
                    <a16:creationId xmlns:a16="http://schemas.microsoft.com/office/drawing/2014/main" id="{C946191D-66C0-45AC-A9E8-A30DB2816D50}"/>
                  </a:ext>
                </a:extLst>
              </p:cNvPr>
              <p:cNvSpPr>
                <a:spLocks/>
              </p:cNvSpPr>
              <p:nvPr/>
            </p:nvSpPr>
            <p:spPr bwMode="auto">
              <a:xfrm>
                <a:off x="13644563" y="4016375"/>
                <a:ext cx="57150" cy="58738"/>
              </a:xfrm>
              <a:custGeom>
                <a:avLst/>
                <a:gdLst>
                  <a:gd name="T0" fmla="*/ 0 w 36"/>
                  <a:gd name="T1" fmla="*/ 37 h 37"/>
                  <a:gd name="T2" fmla="*/ 2 w 36"/>
                  <a:gd name="T3" fmla="*/ 37 h 37"/>
                  <a:gd name="T4" fmla="*/ 9 w 36"/>
                  <a:gd name="T5" fmla="*/ 34 h 37"/>
                  <a:gd name="T6" fmla="*/ 18 w 36"/>
                  <a:gd name="T7" fmla="*/ 28 h 37"/>
                  <a:gd name="T8" fmla="*/ 28 w 36"/>
                  <a:gd name="T9" fmla="*/ 20 h 37"/>
                  <a:gd name="T10" fmla="*/ 36 w 36"/>
                  <a:gd name="T11" fmla="*/ 8 h 37"/>
                  <a:gd name="T12" fmla="*/ 17 w 36"/>
                  <a:gd name="T13" fmla="*/ 0 h 37"/>
                  <a:gd name="T14" fmla="*/ 0 w 3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7">
                    <a:moveTo>
                      <a:pt x="0" y="37"/>
                    </a:moveTo>
                    <a:lnTo>
                      <a:pt x="2" y="37"/>
                    </a:lnTo>
                    <a:lnTo>
                      <a:pt x="9" y="34"/>
                    </a:lnTo>
                    <a:lnTo>
                      <a:pt x="18" y="28"/>
                    </a:lnTo>
                    <a:lnTo>
                      <a:pt x="28" y="20"/>
                    </a:lnTo>
                    <a:lnTo>
                      <a:pt x="36" y="8"/>
                    </a:lnTo>
                    <a:lnTo>
                      <a:pt x="17" y="0"/>
                    </a:lnTo>
                    <a:lnTo>
                      <a:pt x="0" y="3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grpSp>
        <p:nvGrpSpPr>
          <p:cNvPr id="4" name="Group 3">
            <a:extLst>
              <a:ext uri="{FF2B5EF4-FFF2-40B4-BE49-F238E27FC236}">
                <a16:creationId xmlns:a16="http://schemas.microsoft.com/office/drawing/2014/main" id="{DD360C9A-094C-45E2-B898-A07BF6A6960A}"/>
              </a:ext>
            </a:extLst>
          </p:cNvPr>
          <p:cNvGrpSpPr/>
          <p:nvPr/>
        </p:nvGrpSpPr>
        <p:grpSpPr>
          <a:xfrm>
            <a:off x="8061148" y="3436918"/>
            <a:ext cx="3363568" cy="1649356"/>
            <a:chOff x="7583931" y="3436918"/>
            <a:chExt cx="3363568" cy="1649356"/>
          </a:xfrm>
        </p:grpSpPr>
        <p:grpSp>
          <p:nvGrpSpPr>
            <p:cNvPr id="362" name="Group 361">
              <a:extLst>
                <a:ext uri="{FF2B5EF4-FFF2-40B4-BE49-F238E27FC236}">
                  <a16:creationId xmlns:a16="http://schemas.microsoft.com/office/drawing/2014/main" id="{8983EE6D-CB97-42EC-95E9-61BFAE62C8AB}"/>
                </a:ext>
              </a:extLst>
            </p:cNvPr>
            <p:cNvGrpSpPr/>
            <p:nvPr/>
          </p:nvGrpSpPr>
          <p:grpSpPr>
            <a:xfrm rot="320235">
              <a:off x="9741736" y="3861035"/>
              <a:ext cx="1205763" cy="634312"/>
              <a:chOff x="6060261" y="3280912"/>
              <a:chExt cx="811074" cy="426679"/>
            </a:xfrm>
          </p:grpSpPr>
          <p:pic>
            <p:nvPicPr>
              <p:cNvPr id="363" name="Picture 362">
                <a:extLst>
                  <a:ext uri="{FF2B5EF4-FFF2-40B4-BE49-F238E27FC236}">
                    <a16:creationId xmlns:a16="http://schemas.microsoft.com/office/drawing/2014/main" id="{9CE5F2D1-B2FD-4B7F-8064-9B0A6C6A16B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126339" y="3280912"/>
                <a:ext cx="744996" cy="426679"/>
              </a:xfrm>
              <a:prstGeom prst="rect">
                <a:avLst/>
              </a:prstGeom>
            </p:spPr>
          </p:pic>
          <p:sp>
            <p:nvSpPr>
              <p:cNvPr id="364" name="TextBox 363">
                <a:extLst>
                  <a:ext uri="{FF2B5EF4-FFF2-40B4-BE49-F238E27FC236}">
                    <a16:creationId xmlns:a16="http://schemas.microsoft.com/office/drawing/2014/main" id="{4CCB62F7-7EDD-418F-A7D4-A7298573CFB3}"/>
                  </a:ext>
                </a:extLst>
              </p:cNvPr>
              <p:cNvSpPr txBox="1"/>
              <p:nvPr/>
            </p:nvSpPr>
            <p:spPr>
              <a:xfrm rot="20927624">
                <a:off x="6060261" y="3464726"/>
                <a:ext cx="545491" cy="102912"/>
              </a:xfrm>
              <a:prstGeom prst="rect">
                <a:avLst/>
              </a:prstGeom>
            </p:spPr>
            <p:txBody>
              <a:bodyPr vert="horz" lIns="0" tIns="0" rIns="0" bIns="0" rtlCol="0">
                <a:spAutoFit/>
              </a:bodyPr>
              <a:lstStyle>
                <a:lvl1pPr marL="0" lvl="0" indent="0" defTabSz="913526" eaLnBrk="1" hangingPunct="1">
                  <a:buClr>
                    <a:schemeClr val="tx2"/>
                  </a:buClr>
                  <a:defRPr sz="1632">
                    <a:latin typeface="+mn-lt"/>
                  </a:defRPr>
                </a:lvl1pPr>
                <a:lvl2pPr marL="197607" lvl="1" indent="-195987" defTabSz="913526" eaLnBrk="1" hangingPunct="1">
                  <a:buClrTx/>
                  <a:buSzPct val="125000"/>
                  <a:buFont typeface="Arial" charset="0"/>
                  <a:buChar char="▪"/>
                  <a:defRPr sz="1632">
                    <a:latin typeface="+mn-lt"/>
                  </a:defRPr>
                </a:lvl2pPr>
                <a:lvl3pPr marL="466481" lvl="2" indent="-267255" defTabSz="913526" eaLnBrk="1" hangingPunct="1">
                  <a:buClrTx/>
                  <a:buSzPct val="120000"/>
                  <a:buFont typeface="Arial" charset="0"/>
                  <a:buChar char="–"/>
                  <a:defRPr sz="1632">
                    <a:latin typeface="+mn-lt"/>
                  </a:defRPr>
                </a:lvl3pPr>
                <a:lvl4pPr marL="626835" lvl="3" indent="-158733" defTabSz="913526" eaLnBrk="1" hangingPunct="1">
                  <a:buClrTx/>
                  <a:buSzPct val="120000"/>
                  <a:buFont typeface="Arial" charset="0"/>
                  <a:buChar char="▫"/>
                  <a:defRPr sz="1632">
                    <a:latin typeface="+mn-lt"/>
                  </a:defRPr>
                </a:lvl4pPr>
                <a:lvl5pPr marL="765029" lvl="4" indent="-132818" defTabSz="913526" eaLnBrk="1" hangingPunct="1">
                  <a:buClrTx/>
                  <a:buSzPct val="89000"/>
                  <a:buFont typeface="Arial" charset="0"/>
                  <a:buChar char="-"/>
                  <a:defRPr sz="1632">
                    <a:latin typeface="+mn-lt"/>
                  </a:defRPr>
                </a:lvl5pPr>
                <a:lvl6pPr marL="765029" indent="-132818" defTabSz="913526" fontAlgn="base">
                  <a:spcBef>
                    <a:spcPct val="0"/>
                  </a:spcBef>
                  <a:spcAft>
                    <a:spcPct val="0"/>
                  </a:spcAft>
                  <a:buClr>
                    <a:schemeClr val="tx2"/>
                  </a:buClr>
                  <a:buSzPct val="89000"/>
                  <a:buFont typeface="Arial" charset="0"/>
                  <a:buChar char="-"/>
                  <a:defRPr sz="1632">
                    <a:latin typeface="+mn-lt"/>
                  </a:defRPr>
                </a:lvl6pPr>
                <a:lvl7pPr marL="765029" indent="-132818" defTabSz="913526" fontAlgn="base">
                  <a:spcBef>
                    <a:spcPct val="0"/>
                  </a:spcBef>
                  <a:spcAft>
                    <a:spcPct val="0"/>
                  </a:spcAft>
                  <a:buClr>
                    <a:schemeClr val="tx2"/>
                  </a:buClr>
                  <a:buSzPct val="89000"/>
                  <a:buFont typeface="Arial" charset="0"/>
                  <a:buChar char="-"/>
                  <a:defRPr sz="1632">
                    <a:latin typeface="+mn-lt"/>
                  </a:defRPr>
                </a:lvl7pPr>
                <a:lvl8pPr marL="765029" indent="-132818" defTabSz="913526" fontAlgn="base">
                  <a:spcBef>
                    <a:spcPct val="0"/>
                  </a:spcBef>
                  <a:spcAft>
                    <a:spcPct val="0"/>
                  </a:spcAft>
                  <a:buClr>
                    <a:schemeClr val="tx2"/>
                  </a:buClr>
                  <a:buSzPct val="89000"/>
                  <a:buFont typeface="Arial" charset="0"/>
                  <a:buChar char="-"/>
                  <a:defRPr sz="1632">
                    <a:latin typeface="+mn-lt"/>
                  </a:defRPr>
                </a:lvl8pPr>
                <a:lvl9pPr marL="765029" indent="-132818" defTabSz="913526" fontAlgn="base">
                  <a:spcBef>
                    <a:spcPct val="0"/>
                  </a:spcBef>
                  <a:spcAft>
                    <a:spcPct val="0"/>
                  </a:spcAft>
                  <a:buClr>
                    <a:schemeClr val="tx2"/>
                  </a:buClr>
                  <a:buSzPct val="89000"/>
                  <a:buFont typeface="Arial" charset="0"/>
                  <a:buChar char="-"/>
                  <a:defRPr sz="1632">
                    <a:latin typeface="+mn-lt"/>
                  </a:defRPr>
                </a:lvl9pPr>
              </a:lstStyle>
              <a:p>
                <a:pPr marL="0" marR="0" lvl="0" indent="0" algn="ctr" defTabSz="913526" rtl="0" eaLnBrk="1" fontAlgn="auto" latinLnBrk="0" hangingPunct="1">
                  <a:lnSpc>
                    <a:spcPct val="100000"/>
                  </a:lnSpc>
                  <a:spcBef>
                    <a:spcPts val="0"/>
                  </a:spcBef>
                  <a:spcAft>
                    <a:spcPts val="0"/>
                  </a:spcAft>
                  <a:buClr>
                    <a:srgbClr val="000000"/>
                  </a:buClr>
                  <a:buSzTx/>
                  <a:buFontTx/>
                  <a:buNone/>
                  <a:tabLst/>
                  <a:defRPr/>
                </a:pPr>
                <a:r>
                  <a:rPr kumimoji="0" lang="en-US" sz="994" b="1" i="0" u="none" strike="noStrike" kern="1200" cap="none" spc="0" normalizeH="0" baseline="0" noProof="0" dirty="0" err="1">
                    <a:ln>
                      <a:noFill/>
                    </a:ln>
                    <a:solidFill>
                      <a:srgbClr val="182F7C"/>
                    </a:solidFill>
                    <a:effectLst/>
                    <a:uLnTx/>
                    <a:uFillTx/>
                    <a:latin typeface="Arial" panose="020B0604020202020204"/>
                    <a:ea typeface="+mn-ea"/>
                    <a:cs typeface="+mn-cs"/>
                  </a:rPr>
                  <a:t>KPI</a:t>
                </a:r>
                <a:endParaRPr kumimoji="0" lang="en-US" sz="994" b="1" i="0" u="none" strike="noStrike" kern="1200" cap="none" spc="0" normalizeH="0" baseline="0" noProof="0" dirty="0">
                  <a:ln>
                    <a:noFill/>
                  </a:ln>
                  <a:solidFill>
                    <a:srgbClr val="182F7C"/>
                  </a:solidFill>
                  <a:effectLst/>
                  <a:uLnTx/>
                  <a:uFillTx/>
                  <a:latin typeface="Arial" panose="020B0604020202020204"/>
                  <a:ea typeface="+mn-ea"/>
                  <a:cs typeface="+mn-cs"/>
                </a:endParaRPr>
              </a:p>
            </p:txBody>
          </p:sp>
        </p:grpSp>
        <p:grpSp>
          <p:nvGrpSpPr>
            <p:cNvPr id="365" name="Group 364">
              <a:extLst>
                <a:ext uri="{FF2B5EF4-FFF2-40B4-BE49-F238E27FC236}">
                  <a16:creationId xmlns:a16="http://schemas.microsoft.com/office/drawing/2014/main" id="{0D536B75-8CAC-4F05-9739-CCB4A75CBCB9}"/>
                </a:ext>
              </a:extLst>
            </p:cNvPr>
            <p:cNvGrpSpPr/>
            <p:nvPr/>
          </p:nvGrpSpPr>
          <p:grpSpPr>
            <a:xfrm>
              <a:off x="7583931" y="3436918"/>
              <a:ext cx="2241221" cy="1649356"/>
              <a:chOff x="6048919" y="3436918"/>
              <a:chExt cx="2241221" cy="1649356"/>
            </a:xfrm>
          </p:grpSpPr>
          <p:grpSp>
            <p:nvGrpSpPr>
              <p:cNvPr id="366" name="Group 365">
                <a:extLst>
                  <a:ext uri="{FF2B5EF4-FFF2-40B4-BE49-F238E27FC236}">
                    <a16:creationId xmlns:a16="http://schemas.microsoft.com/office/drawing/2014/main" id="{C2311B38-3B37-412E-AD57-25C359E31FB4}"/>
                  </a:ext>
                </a:extLst>
              </p:cNvPr>
              <p:cNvGrpSpPr/>
              <p:nvPr/>
            </p:nvGrpSpPr>
            <p:grpSpPr>
              <a:xfrm>
                <a:off x="7152738" y="3465180"/>
                <a:ext cx="805367" cy="1621094"/>
                <a:chOff x="12368213" y="3443288"/>
                <a:chExt cx="1481137" cy="2981325"/>
              </a:xfrm>
            </p:grpSpPr>
            <p:sp>
              <p:nvSpPr>
                <p:cNvPr id="599" name="Freeform 986">
                  <a:extLst>
                    <a:ext uri="{FF2B5EF4-FFF2-40B4-BE49-F238E27FC236}">
                      <a16:creationId xmlns:a16="http://schemas.microsoft.com/office/drawing/2014/main" id="{39A08753-6E5D-42A3-9E41-028A5B3F85CB}"/>
                    </a:ext>
                  </a:extLst>
                </p:cNvPr>
                <p:cNvSpPr>
                  <a:spLocks/>
                </p:cNvSpPr>
                <p:nvPr/>
              </p:nvSpPr>
              <p:spPr bwMode="auto">
                <a:xfrm>
                  <a:off x="13023851" y="4203701"/>
                  <a:ext cx="160338" cy="139700"/>
                </a:xfrm>
                <a:custGeom>
                  <a:avLst/>
                  <a:gdLst>
                    <a:gd name="T0" fmla="*/ 21 w 101"/>
                    <a:gd name="T1" fmla="*/ 88 h 88"/>
                    <a:gd name="T2" fmla="*/ 81 w 101"/>
                    <a:gd name="T3" fmla="*/ 88 h 88"/>
                    <a:gd name="T4" fmla="*/ 101 w 101"/>
                    <a:gd name="T5" fmla="*/ 0 h 88"/>
                    <a:gd name="T6" fmla="*/ 0 w 101"/>
                    <a:gd name="T7" fmla="*/ 0 h 88"/>
                    <a:gd name="T8" fmla="*/ 21 w 101"/>
                    <a:gd name="T9" fmla="*/ 88 h 88"/>
                  </a:gdLst>
                  <a:ahLst/>
                  <a:cxnLst>
                    <a:cxn ang="0">
                      <a:pos x="T0" y="T1"/>
                    </a:cxn>
                    <a:cxn ang="0">
                      <a:pos x="T2" y="T3"/>
                    </a:cxn>
                    <a:cxn ang="0">
                      <a:pos x="T4" y="T5"/>
                    </a:cxn>
                    <a:cxn ang="0">
                      <a:pos x="T6" y="T7"/>
                    </a:cxn>
                    <a:cxn ang="0">
                      <a:pos x="T8" y="T9"/>
                    </a:cxn>
                  </a:cxnLst>
                  <a:rect l="0" t="0" r="r" b="b"/>
                  <a:pathLst>
                    <a:path w="101" h="88">
                      <a:moveTo>
                        <a:pt x="21" y="88"/>
                      </a:moveTo>
                      <a:lnTo>
                        <a:pt x="81" y="88"/>
                      </a:lnTo>
                      <a:lnTo>
                        <a:pt x="101" y="0"/>
                      </a:lnTo>
                      <a:lnTo>
                        <a:pt x="0" y="0"/>
                      </a:lnTo>
                      <a:lnTo>
                        <a:pt x="21" y="8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0" name="Freeform 987">
                  <a:extLst>
                    <a:ext uri="{FF2B5EF4-FFF2-40B4-BE49-F238E27FC236}">
                      <a16:creationId xmlns:a16="http://schemas.microsoft.com/office/drawing/2014/main" id="{5A5A4582-5BC6-4C60-B022-491D5BB96B50}"/>
                    </a:ext>
                  </a:extLst>
                </p:cNvPr>
                <p:cNvSpPr>
                  <a:spLocks/>
                </p:cNvSpPr>
                <p:nvPr/>
              </p:nvSpPr>
              <p:spPr bwMode="auto">
                <a:xfrm>
                  <a:off x="13152438" y="6307138"/>
                  <a:ext cx="311150" cy="117475"/>
                </a:xfrm>
                <a:custGeom>
                  <a:avLst/>
                  <a:gdLst>
                    <a:gd name="T0" fmla="*/ 54 w 196"/>
                    <a:gd name="T1" fmla="*/ 52 h 74"/>
                    <a:gd name="T2" fmla="*/ 44 w 196"/>
                    <a:gd name="T3" fmla="*/ 55 h 74"/>
                    <a:gd name="T4" fmla="*/ 36 w 196"/>
                    <a:gd name="T5" fmla="*/ 62 h 74"/>
                    <a:gd name="T6" fmla="*/ 32 w 196"/>
                    <a:gd name="T7" fmla="*/ 74 h 74"/>
                    <a:gd name="T8" fmla="*/ 0 w 196"/>
                    <a:gd name="T9" fmla="*/ 74 h 74"/>
                    <a:gd name="T10" fmla="*/ 3 w 196"/>
                    <a:gd name="T11" fmla="*/ 50 h 74"/>
                    <a:gd name="T12" fmla="*/ 14 w 196"/>
                    <a:gd name="T13" fmla="*/ 29 h 74"/>
                    <a:gd name="T14" fmla="*/ 30 w 196"/>
                    <a:gd name="T15" fmla="*/ 15 h 74"/>
                    <a:gd name="T16" fmla="*/ 50 w 196"/>
                    <a:gd name="T17" fmla="*/ 4 h 74"/>
                    <a:gd name="T18" fmla="*/ 73 w 196"/>
                    <a:gd name="T19" fmla="*/ 0 h 74"/>
                    <a:gd name="T20" fmla="*/ 93 w 196"/>
                    <a:gd name="T21" fmla="*/ 3 h 74"/>
                    <a:gd name="T22" fmla="*/ 110 w 196"/>
                    <a:gd name="T23" fmla="*/ 11 h 74"/>
                    <a:gd name="T24" fmla="*/ 125 w 196"/>
                    <a:gd name="T25" fmla="*/ 21 h 74"/>
                    <a:gd name="T26" fmla="*/ 136 w 196"/>
                    <a:gd name="T27" fmla="*/ 36 h 74"/>
                    <a:gd name="T28" fmla="*/ 196 w 196"/>
                    <a:gd name="T29" fmla="*/ 44 h 74"/>
                    <a:gd name="T30" fmla="*/ 196 w 196"/>
                    <a:gd name="T31" fmla="*/ 74 h 74"/>
                    <a:gd name="T32" fmla="*/ 75 w 196"/>
                    <a:gd name="T33" fmla="*/ 74 h 74"/>
                    <a:gd name="T34" fmla="*/ 71 w 196"/>
                    <a:gd name="T35" fmla="*/ 62 h 74"/>
                    <a:gd name="T36" fmla="*/ 63 w 196"/>
                    <a:gd name="T37" fmla="*/ 55 h 74"/>
                    <a:gd name="T38" fmla="*/ 54 w 196"/>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74">
                      <a:moveTo>
                        <a:pt x="54" y="52"/>
                      </a:moveTo>
                      <a:lnTo>
                        <a:pt x="44" y="55"/>
                      </a:lnTo>
                      <a:lnTo>
                        <a:pt x="36" y="62"/>
                      </a:lnTo>
                      <a:lnTo>
                        <a:pt x="32" y="74"/>
                      </a:lnTo>
                      <a:lnTo>
                        <a:pt x="0" y="74"/>
                      </a:lnTo>
                      <a:lnTo>
                        <a:pt x="3" y="50"/>
                      </a:lnTo>
                      <a:lnTo>
                        <a:pt x="14" y="29"/>
                      </a:lnTo>
                      <a:lnTo>
                        <a:pt x="30" y="15"/>
                      </a:lnTo>
                      <a:lnTo>
                        <a:pt x="50" y="4"/>
                      </a:lnTo>
                      <a:lnTo>
                        <a:pt x="73" y="0"/>
                      </a:lnTo>
                      <a:lnTo>
                        <a:pt x="93" y="3"/>
                      </a:lnTo>
                      <a:lnTo>
                        <a:pt x="110" y="11"/>
                      </a:lnTo>
                      <a:lnTo>
                        <a:pt x="125" y="21"/>
                      </a:lnTo>
                      <a:lnTo>
                        <a:pt x="136" y="36"/>
                      </a:lnTo>
                      <a:lnTo>
                        <a:pt x="196" y="44"/>
                      </a:lnTo>
                      <a:lnTo>
                        <a:pt x="196" y="74"/>
                      </a:lnTo>
                      <a:lnTo>
                        <a:pt x="75" y="74"/>
                      </a:lnTo>
                      <a:lnTo>
                        <a:pt x="71" y="62"/>
                      </a:lnTo>
                      <a:lnTo>
                        <a:pt x="63" y="55"/>
                      </a:lnTo>
                      <a:lnTo>
                        <a:pt x="54"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1" name="Freeform 988">
                  <a:extLst>
                    <a:ext uri="{FF2B5EF4-FFF2-40B4-BE49-F238E27FC236}">
                      <a16:creationId xmlns:a16="http://schemas.microsoft.com/office/drawing/2014/main" id="{5E7482DC-EA75-42D7-8DF8-CEAD026F97CF}"/>
                    </a:ext>
                  </a:extLst>
                </p:cNvPr>
                <p:cNvSpPr>
                  <a:spLocks/>
                </p:cNvSpPr>
                <p:nvPr/>
              </p:nvSpPr>
              <p:spPr bwMode="auto">
                <a:xfrm>
                  <a:off x="13158788" y="5251451"/>
                  <a:ext cx="188913" cy="1081088"/>
                </a:xfrm>
                <a:custGeom>
                  <a:avLst/>
                  <a:gdLst>
                    <a:gd name="T0" fmla="*/ 119 w 119"/>
                    <a:gd name="T1" fmla="*/ 681 h 681"/>
                    <a:gd name="T2" fmla="*/ 106 w 119"/>
                    <a:gd name="T3" fmla="*/ 0 h 681"/>
                    <a:gd name="T4" fmla="*/ 0 w 119"/>
                    <a:gd name="T5" fmla="*/ 0 h 681"/>
                    <a:gd name="T6" fmla="*/ 14 w 119"/>
                    <a:gd name="T7" fmla="*/ 681 h 681"/>
                    <a:gd name="T8" fmla="*/ 119 w 119"/>
                    <a:gd name="T9" fmla="*/ 681 h 681"/>
                  </a:gdLst>
                  <a:ahLst/>
                  <a:cxnLst>
                    <a:cxn ang="0">
                      <a:pos x="T0" y="T1"/>
                    </a:cxn>
                    <a:cxn ang="0">
                      <a:pos x="T2" y="T3"/>
                    </a:cxn>
                    <a:cxn ang="0">
                      <a:pos x="T4" y="T5"/>
                    </a:cxn>
                    <a:cxn ang="0">
                      <a:pos x="T6" y="T7"/>
                    </a:cxn>
                    <a:cxn ang="0">
                      <a:pos x="T8" y="T9"/>
                    </a:cxn>
                  </a:cxnLst>
                  <a:rect l="0" t="0" r="r" b="b"/>
                  <a:pathLst>
                    <a:path w="119" h="681">
                      <a:moveTo>
                        <a:pt x="119" y="681"/>
                      </a:moveTo>
                      <a:lnTo>
                        <a:pt x="106" y="0"/>
                      </a:lnTo>
                      <a:lnTo>
                        <a:pt x="0" y="0"/>
                      </a:lnTo>
                      <a:lnTo>
                        <a:pt x="14" y="681"/>
                      </a:lnTo>
                      <a:lnTo>
                        <a:pt x="119" y="681"/>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2" name="Freeform 989">
                  <a:extLst>
                    <a:ext uri="{FF2B5EF4-FFF2-40B4-BE49-F238E27FC236}">
                      <a16:creationId xmlns:a16="http://schemas.microsoft.com/office/drawing/2014/main" id="{4102769C-D4A8-4F66-9898-9FFFA260FC0F}"/>
                    </a:ext>
                  </a:extLst>
                </p:cNvPr>
                <p:cNvSpPr>
                  <a:spLocks/>
                </p:cNvSpPr>
                <p:nvPr/>
              </p:nvSpPr>
              <p:spPr bwMode="auto">
                <a:xfrm>
                  <a:off x="12755563" y="6307138"/>
                  <a:ext cx="309563" cy="117475"/>
                </a:xfrm>
                <a:custGeom>
                  <a:avLst/>
                  <a:gdLst>
                    <a:gd name="T0" fmla="*/ 142 w 195"/>
                    <a:gd name="T1" fmla="*/ 52 h 74"/>
                    <a:gd name="T2" fmla="*/ 151 w 195"/>
                    <a:gd name="T3" fmla="*/ 55 h 74"/>
                    <a:gd name="T4" fmla="*/ 159 w 195"/>
                    <a:gd name="T5" fmla="*/ 62 h 74"/>
                    <a:gd name="T6" fmla="*/ 163 w 195"/>
                    <a:gd name="T7" fmla="*/ 74 h 74"/>
                    <a:gd name="T8" fmla="*/ 195 w 195"/>
                    <a:gd name="T9" fmla="*/ 74 h 74"/>
                    <a:gd name="T10" fmla="*/ 191 w 195"/>
                    <a:gd name="T11" fmla="*/ 50 h 74"/>
                    <a:gd name="T12" fmla="*/ 182 w 195"/>
                    <a:gd name="T13" fmla="*/ 29 h 74"/>
                    <a:gd name="T14" fmla="*/ 166 w 195"/>
                    <a:gd name="T15" fmla="*/ 15 h 74"/>
                    <a:gd name="T16" fmla="*/ 146 w 195"/>
                    <a:gd name="T17" fmla="*/ 4 h 74"/>
                    <a:gd name="T18" fmla="*/ 123 w 195"/>
                    <a:gd name="T19" fmla="*/ 0 h 74"/>
                    <a:gd name="T20" fmla="*/ 103 w 195"/>
                    <a:gd name="T21" fmla="*/ 3 h 74"/>
                    <a:gd name="T22" fmla="*/ 86 w 195"/>
                    <a:gd name="T23" fmla="*/ 11 h 74"/>
                    <a:gd name="T24" fmla="*/ 71 w 195"/>
                    <a:gd name="T25" fmla="*/ 21 h 74"/>
                    <a:gd name="T26" fmla="*/ 59 w 195"/>
                    <a:gd name="T27" fmla="*/ 36 h 74"/>
                    <a:gd name="T28" fmla="*/ 0 w 195"/>
                    <a:gd name="T29" fmla="*/ 44 h 74"/>
                    <a:gd name="T30" fmla="*/ 0 w 195"/>
                    <a:gd name="T31" fmla="*/ 74 h 74"/>
                    <a:gd name="T32" fmla="*/ 120 w 195"/>
                    <a:gd name="T33" fmla="*/ 74 h 74"/>
                    <a:gd name="T34" fmla="*/ 125 w 195"/>
                    <a:gd name="T35" fmla="*/ 62 h 74"/>
                    <a:gd name="T36" fmla="*/ 133 w 195"/>
                    <a:gd name="T37" fmla="*/ 55 h 74"/>
                    <a:gd name="T38" fmla="*/ 142 w 195"/>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4">
                      <a:moveTo>
                        <a:pt x="142" y="52"/>
                      </a:moveTo>
                      <a:lnTo>
                        <a:pt x="151" y="55"/>
                      </a:lnTo>
                      <a:lnTo>
                        <a:pt x="159" y="62"/>
                      </a:lnTo>
                      <a:lnTo>
                        <a:pt x="163" y="74"/>
                      </a:lnTo>
                      <a:lnTo>
                        <a:pt x="195" y="74"/>
                      </a:lnTo>
                      <a:lnTo>
                        <a:pt x="191" y="50"/>
                      </a:lnTo>
                      <a:lnTo>
                        <a:pt x="182" y="29"/>
                      </a:lnTo>
                      <a:lnTo>
                        <a:pt x="166" y="15"/>
                      </a:lnTo>
                      <a:lnTo>
                        <a:pt x="146" y="4"/>
                      </a:lnTo>
                      <a:lnTo>
                        <a:pt x="123" y="0"/>
                      </a:lnTo>
                      <a:lnTo>
                        <a:pt x="103" y="3"/>
                      </a:lnTo>
                      <a:lnTo>
                        <a:pt x="86" y="11"/>
                      </a:lnTo>
                      <a:lnTo>
                        <a:pt x="71" y="21"/>
                      </a:lnTo>
                      <a:lnTo>
                        <a:pt x="59" y="36"/>
                      </a:lnTo>
                      <a:lnTo>
                        <a:pt x="0" y="44"/>
                      </a:lnTo>
                      <a:lnTo>
                        <a:pt x="0" y="74"/>
                      </a:lnTo>
                      <a:lnTo>
                        <a:pt x="120" y="74"/>
                      </a:lnTo>
                      <a:lnTo>
                        <a:pt x="125" y="62"/>
                      </a:lnTo>
                      <a:lnTo>
                        <a:pt x="133"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3" name="Freeform 990">
                  <a:extLst>
                    <a:ext uri="{FF2B5EF4-FFF2-40B4-BE49-F238E27FC236}">
                      <a16:creationId xmlns:a16="http://schemas.microsoft.com/office/drawing/2014/main" id="{AF38A70C-8173-4185-AAD7-5964F501926E}"/>
                    </a:ext>
                  </a:extLst>
                </p:cNvPr>
                <p:cNvSpPr>
                  <a:spLocks/>
                </p:cNvSpPr>
                <p:nvPr/>
              </p:nvSpPr>
              <p:spPr bwMode="auto">
                <a:xfrm>
                  <a:off x="12869863" y="5302251"/>
                  <a:ext cx="166688" cy="1031875"/>
                </a:xfrm>
                <a:custGeom>
                  <a:avLst/>
                  <a:gdLst>
                    <a:gd name="T0" fmla="*/ 105 w 105"/>
                    <a:gd name="T1" fmla="*/ 650 h 650"/>
                    <a:gd name="T2" fmla="*/ 105 w 105"/>
                    <a:gd name="T3" fmla="*/ 1 h 650"/>
                    <a:gd name="T4" fmla="*/ 0 w 105"/>
                    <a:gd name="T5" fmla="*/ 0 h 650"/>
                    <a:gd name="T6" fmla="*/ 0 w 105"/>
                    <a:gd name="T7" fmla="*/ 649 h 650"/>
                    <a:gd name="T8" fmla="*/ 105 w 105"/>
                    <a:gd name="T9" fmla="*/ 650 h 650"/>
                  </a:gdLst>
                  <a:ahLst/>
                  <a:cxnLst>
                    <a:cxn ang="0">
                      <a:pos x="T0" y="T1"/>
                    </a:cxn>
                    <a:cxn ang="0">
                      <a:pos x="T2" y="T3"/>
                    </a:cxn>
                    <a:cxn ang="0">
                      <a:pos x="T4" y="T5"/>
                    </a:cxn>
                    <a:cxn ang="0">
                      <a:pos x="T6" y="T7"/>
                    </a:cxn>
                    <a:cxn ang="0">
                      <a:pos x="T8" y="T9"/>
                    </a:cxn>
                  </a:cxnLst>
                  <a:rect l="0" t="0" r="r" b="b"/>
                  <a:pathLst>
                    <a:path w="105" h="650">
                      <a:moveTo>
                        <a:pt x="105" y="650"/>
                      </a:moveTo>
                      <a:lnTo>
                        <a:pt x="105" y="1"/>
                      </a:lnTo>
                      <a:lnTo>
                        <a:pt x="0" y="0"/>
                      </a:lnTo>
                      <a:lnTo>
                        <a:pt x="0" y="649"/>
                      </a:lnTo>
                      <a:lnTo>
                        <a:pt x="105" y="65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4" name="Freeform 991">
                  <a:extLst>
                    <a:ext uri="{FF2B5EF4-FFF2-40B4-BE49-F238E27FC236}">
                      <a16:creationId xmlns:a16="http://schemas.microsoft.com/office/drawing/2014/main" id="{7F9590E8-2268-452C-AF53-61F6D512980B}"/>
                    </a:ext>
                  </a:extLst>
                </p:cNvPr>
                <p:cNvSpPr>
                  <a:spLocks/>
                </p:cNvSpPr>
                <p:nvPr/>
              </p:nvSpPr>
              <p:spPr bwMode="auto">
                <a:xfrm>
                  <a:off x="12830176" y="5100638"/>
                  <a:ext cx="539750" cy="287338"/>
                </a:xfrm>
                <a:custGeom>
                  <a:avLst/>
                  <a:gdLst>
                    <a:gd name="T0" fmla="*/ 340 w 340"/>
                    <a:gd name="T1" fmla="*/ 0 h 181"/>
                    <a:gd name="T2" fmla="*/ 340 w 340"/>
                    <a:gd name="T3" fmla="*/ 127 h 181"/>
                    <a:gd name="T4" fmla="*/ 337 w 340"/>
                    <a:gd name="T5" fmla="*/ 144 h 181"/>
                    <a:gd name="T6" fmla="*/ 329 w 340"/>
                    <a:gd name="T7" fmla="*/ 159 h 181"/>
                    <a:gd name="T8" fmla="*/ 318 w 340"/>
                    <a:gd name="T9" fmla="*/ 170 h 181"/>
                    <a:gd name="T10" fmla="*/ 304 w 340"/>
                    <a:gd name="T11" fmla="*/ 178 h 181"/>
                    <a:gd name="T12" fmla="*/ 288 w 340"/>
                    <a:gd name="T13" fmla="*/ 181 h 181"/>
                    <a:gd name="T14" fmla="*/ 52 w 340"/>
                    <a:gd name="T15" fmla="*/ 181 h 181"/>
                    <a:gd name="T16" fmla="*/ 36 w 340"/>
                    <a:gd name="T17" fmla="*/ 178 h 181"/>
                    <a:gd name="T18" fmla="*/ 21 w 340"/>
                    <a:gd name="T19" fmla="*/ 170 h 181"/>
                    <a:gd name="T20" fmla="*/ 11 w 340"/>
                    <a:gd name="T21" fmla="*/ 159 h 181"/>
                    <a:gd name="T22" fmla="*/ 3 w 340"/>
                    <a:gd name="T23" fmla="*/ 144 h 181"/>
                    <a:gd name="T24" fmla="*/ 0 w 340"/>
                    <a:gd name="T25" fmla="*/ 127 h 181"/>
                    <a:gd name="T26" fmla="*/ 0 w 340"/>
                    <a:gd name="T27" fmla="*/ 0 h 181"/>
                    <a:gd name="T28" fmla="*/ 340 w 34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0" h="181">
                      <a:moveTo>
                        <a:pt x="340" y="0"/>
                      </a:moveTo>
                      <a:lnTo>
                        <a:pt x="340" y="127"/>
                      </a:lnTo>
                      <a:lnTo>
                        <a:pt x="337" y="144"/>
                      </a:lnTo>
                      <a:lnTo>
                        <a:pt x="329" y="159"/>
                      </a:lnTo>
                      <a:lnTo>
                        <a:pt x="318" y="170"/>
                      </a:lnTo>
                      <a:lnTo>
                        <a:pt x="304" y="178"/>
                      </a:lnTo>
                      <a:lnTo>
                        <a:pt x="288" y="181"/>
                      </a:lnTo>
                      <a:lnTo>
                        <a:pt x="52" y="181"/>
                      </a:lnTo>
                      <a:lnTo>
                        <a:pt x="36" y="178"/>
                      </a:lnTo>
                      <a:lnTo>
                        <a:pt x="21" y="170"/>
                      </a:lnTo>
                      <a:lnTo>
                        <a:pt x="11" y="159"/>
                      </a:lnTo>
                      <a:lnTo>
                        <a:pt x="3" y="144"/>
                      </a:lnTo>
                      <a:lnTo>
                        <a:pt x="0" y="127"/>
                      </a:lnTo>
                      <a:lnTo>
                        <a:pt x="0" y="0"/>
                      </a:lnTo>
                      <a:lnTo>
                        <a:pt x="340" y="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5" name="Rectangle 992">
                  <a:extLst>
                    <a:ext uri="{FF2B5EF4-FFF2-40B4-BE49-F238E27FC236}">
                      <a16:creationId xmlns:a16="http://schemas.microsoft.com/office/drawing/2014/main" id="{311347C6-882C-4F32-A965-08836E8010BE}"/>
                    </a:ext>
                  </a:extLst>
                </p:cNvPr>
                <p:cNvSpPr>
                  <a:spLocks noChangeArrowheads="1"/>
                </p:cNvSpPr>
                <p:nvPr/>
              </p:nvSpPr>
              <p:spPr bwMode="auto">
                <a:xfrm>
                  <a:off x="12830176" y="5191126"/>
                  <a:ext cx="539750"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6" name="Rectangle 993">
                  <a:extLst>
                    <a:ext uri="{FF2B5EF4-FFF2-40B4-BE49-F238E27FC236}">
                      <a16:creationId xmlns:a16="http://schemas.microsoft.com/office/drawing/2014/main" id="{C6DE9B3E-E753-4EB4-A480-6CE80B53030D}"/>
                    </a:ext>
                  </a:extLst>
                </p:cNvPr>
                <p:cNvSpPr>
                  <a:spLocks noChangeArrowheads="1"/>
                </p:cNvSpPr>
                <p:nvPr/>
              </p:nvSpPr>
              <p:spPr bwMode="auto">
                <a:xfrm>
                  <a:off x="13055601" y="5178426"/>
                  <a:ext cx="112713"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7" name="Freeform 994">
                  <a:extLst>
                    <a:ext uri="{FF2B5EF4-FFF2-40B4-BE49-F238E27FC236}">
                      <a16:creationId xmlns:a16="http://schemas.microsoft.com/office/drawing/2014/main" id="{CE48B168-A464-4153-AF1E-FE677EC048B4}"/>
                    </a:ext>
                  </a:extLst>
                </p:cNvPr>
                <p:cNvSpPr>
                  <a:spLocks/>
                </p:cNvSpPr>
                <p:nvPr/>
              </p:nvSpPr>
              <p:spPr bwMode="auto">
                <a:xfrm>
                  <a:off x="12817476" y="4310063"/>
                  <a:ext cx="550863" cy="904875"/>
                </a:xfrm>
                <a:custGeom>
                  <a:avLst/>
                  <a:gdLst>
                    <a:gd name="T0" fmla="*/ 340 w 347"/>
                    <a:gd name="T1" fmla="*/ 52 h 570"/>
                    <a:gd name="T2" fmla="*/ 181 w 347"/>
                    <a:gd name="T3" fmla="*/ 0 h 570"/>
                    <a:gd name="T4" fmla="*/ 0 w 347"/>
                    <a:gd name="T5" fmla="*/ 55 h 570"/>
                    <a:gd name="T6" fmla="*/ 8 w 347"/>
                    <a:gd name="T7" fmla="*/ 555 h 570"/>
                    <a:gd name="T8" fmla="*/ 347 w 347"/>
                    <a:gd name="T9" fmla="*/ 570 h 570"/>
                    <a:gd name="T10" fmla="*/ 340 w 347"/>
                    <a:gd name="T11" fmla="*/ 52 h 570"/>
                  </a:gdLst>
                  <a:ahLst/>
                  <a:cxnLst>
                    <a:cxn ang="0">
                      <a:pos x="T0" y="T1"/>
                    </a:cxn>
                    <a:cxn ang="0">
                      <a:pos x="T2" y="T3"/>
                    </a:cxn>
                    <a:cxn ang="0">
                      <a:pos x="T4" y="T5"/>
                    </a:cxn>
                    <a:cxn ang="0">
                      <a:pos x="T6" y="T7"/>
                    </a:cxn>
                    <a:cxn ang="0">
                      <a:pos x="T8" y="T9"/>
                    </a:cxn>
                    <a:cxn ang="0">
                      <a:pos x="T10" y="T11"/>
                    </a:cxn>
                  </a:cxnLst>
                  <a:rect l="0" t="0" r="r" b="b"/>
                  <a:pathLst>
                    <a:path w="347" h="570">
                      <a:moveTo>
                        <a:pt x="340" y="52"/>
                      </a:moveTo>
                      <a:lnTo>
                        <a:pt x="181" y="0"/>
                      </a:lnTo>
                      <a:lnTo>
                        <a:pt x="0" y="55"/>
                      </a:lnTo>
                      <a:lnTo>
                        <a:pt x="8" y="555"/>
                      </a:lnTo>
                      <a:lnTo>
                        <a:pt x="347" y="570"/>
                      </a:lnTo>
                      <a:lnTo>
                        <a:pt x="340" y="52"/>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8" name="Freeform 995">
                  <a:extLst>
                    <a:ext uri="{FF2B5EF4-FFF2-40B4-BE49-F238E27FC236}">
                      <a16:creationId xmlns:a16="http://schemas.microsoft.com/office/drawing/2014/main" id="{93D2FC85-DAFB-45CC-820B-8ED0115CD551}"/>
                    </a:ext>
                  </a:extLst>
                </p:cNvPr>
                <p:cNvSpPr>
                  <a:spLocks/>
                </p:cNvSpPr>
                <p:nvPr/>
              </p:nvSpPr>
              <p:spPr bwMode="auto">
                <a:xfrm>
                  <a:off x="13031788" y="4364038"/>
                  <a:ext cx="161925" cy="876300"/>
                </a:xfrm>
                <a:custGeom>
                  <a:avLst/>
                  <a:gdLst>
                    <a:gd name="T0" fmla="*/ 55 w 102"/>
                    <a:gd name="T1" fmla="*/ 0 h 552"/>
                    <a:gd name="T2" fmla="*/ 102 w 102"/>
                    <a:gd name="T3" fmla="*/ 475 h 552"/>
                    <a:gd name="T4" fmla="*/ 54 w 102"/>
                    <a:gd name="T5" fmla="*/ 552 h 552"/>
                    <a:gd name="T6" fmla="*/ 0 w 102"/>
                    <a:gd name="T7" fmla="*/ 468 h 552"/>
                    <a:gd name="T8" fmla="*/ 39 w 102"/>
                    <a:gd name="T9" fmla="*/ 0 h 552"/>
                    <a:gd name="T10" fmla="*/ 55 w 102"/>
                    <a:gd name="T11" fmla="*/ 0 h 552"/>
                  </a:gdLst>
                  <a:ahLst/>
                  <a:cxnLst>
                    <a:cxn ang="0">
                      <a:pos x="T0" y="T1"/>
                    </a:cxn>
                    <a:cxn ang="0">
                      <a:pos x="T2" y="T3"/>
                    </a:cxn>
                    <a:cxn ang="0">
                      <a:pos x="T4" y="T5"/>
                    </a:cxn>
                    <a:cxn ang="0">
                      <a:pos x="T6" y="T7"/>
                    </a:cxn>
                    <a:cxn ang="0">
                      <a:pos x="T8" y="T9"/>
                    </a:cxn>
                    <a:cxn ang="0">
                      <a:pos x="T10" y="T11"/>
                    </a:cxn>
                  </a:cxnLst>
                  <a:rect l="0" t="0" r="r" b="b"/>
                  <a:pathLst>
                    <a:path w="102" h="552">
                      <a:moveTo>
                        <a:pt x="55" y="0"/>
                      </a:moveTo>
                      <a:lnTo>
                        <a:pt x="102" y="475"/>
                      </a:lnTo>
                      <a:lnTo>
                        <a:pt x="54" y="552"/>
                      </a:lnTo>
                      <a:lnTo>
                        <a:pt x="0" y="468"/>
                      </a:lnTo>
                      <a:lnTo>
                        <a:pt x="39"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09" name="Freeform 996">
                  <a:extLst>
                    <a:ext uri="{FF2B5EF4-FFF2-40B4-BE49-F238E27FC236}">
                      <a16:creationId xmlns:a16="http://schemas.microsoft.com/office/drawing/2014/main" id="{F8BEF35F-B927-4794-A389-73E4E4DE050F}"/>
                    </a:ext>
                  </a:extLst>
                </p:cNvPr>
                <p:cNvSpPr>
                  <a:spLocks/>
                </p:cNvSpPr>
                <p:nvPr/>
              </p:nvSpPr>
              <p:spPr bwMode="auto">
                <a:xfrm>
                  <a:off x="13046076" y="4311651"/>
                  <a:ext cx="115888" cy="74613"/>
                </a:xfrm>
                <a:custGeom>
                  <a:avLst/>
                  <a:gdLst>
                    <a:gd name="T0" fmla="*/ 0 w 73"/>
                    <a:gd name="T1" fmla="*/ 10 h 47"/>
                    <a:gd name="T2" fmla="*/ 3 w 73"/>
                    <a:gd name="T3" fmla="*/ 18 h 47"/>
                    <a:gd name="T4" fmla="*/ 7 w 73"/>
                    <a:gd name="T5" fmla="*/ 29 h 47"/>
                    <a:gd name="T6" fmla="*/ 15 w 73"/>
                    <a:gd name="T7" fmla="*/ 38 h 47"/>
                    <a:gd name="T8" fmla="*/ 26 w 73"/>
                    <a:gd name="T9" fmla="*/ 45 h 47"/>
                    <a:gd name="T10" fmla="*/ 37 w 73"/>
                    <a:gd name="T11" fmla="*/ 47 h 47"/>
                    <a:gd name="T12" fmla="*/ 49 w 73"/>
                    <a:gd name="T13" fmla="*/ 45 h 47"/>
                    <a:gd name="T14" fmla="*/ 58 w 73"/>
                    <a:gd name="T15" fmla="*/ 38 h 47"/>
                    <a:gd name="T16" fmla="*/ 66 w 73"/>
                    <a:gd name="T17" fmla="*/ 29 h 47"/>
                    <a:gd name="T18" fmla="*/ 70 w 73"/>
                    <a:gd name="T19" fmla="*/ 18 h 47"/>
                    <a:gd name="T20" fmla="*/ 73 w 73"/>
                    <a:gd name="T21" fmla="*/ 10 h 47"/>
                    <a:gd name="T22" fmla="*/ 70 w 73"/>
                    <a:gd name="T23" fmla="*/ 4 h 47"/>
                    <a:gd name="T24" fmla="*/ 66 w 73"/>
                    <a:gd name="T25" fmla="*/ 2 h 47"/>
                    <a:gd name="T26" fmla="*/ 58 w 73"/>
                    <a:gd name="T27" fmla="*/ 0 h 47"/>
                    <a:gd name="T28" fmla="*/ 47 w 73"/>
                    <a:gd name="T29" fmla="*/ 0 h 47"/>
                    <a:gd name="T30" fmla="*/ 37 w 73"/>
                    <a:gd name="T31" fmla="*/ 0 h 47"/>
                    <a:gd name="T32" fmla="*/ 24 w 73"/>
                    <a:gd name="T33" fmla="*/ 0 h 47"/>
                    <a:gd name="T34" fmla="*/ 15 w 73"/>
                    <a:gd name="T35" fmla="*/ 0 h 47"/>
                    <a:gd name="T36" fmla="*/ 7 w 73"/>
                    <a:gd name="T37" fmla="*/ 2 h 47"/>
                    <a:gd name="T38" fmla="*/ 3 w 73"/>
                    <a:gd name="T39" fmla="*/ 4 h 47"/>
                    <a:gd name="T40" fmla="*/ 0 w 73"/>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47">
                      <a:moveTo>
                        <a:pt x="0" y="10"/>
                      </a:moveTo>
                      <a:lnTo>
                        <a:pt x="3" y="18"/>
                      </a:lnTo>
                      <a:lnTo>
                        <a:pt x="7" y="29"/>
                      </a:lnTo>
                      <a:lnTo>
                        <a:pt x="15" y="38"/>
                      </a:lnTo>
                      <a:lnTo>
                        <a:pt x="26" y="45"/>
                      </a:lnTo>
                      <a:lnTo>
                        <a:pt x="37" y="47"/>
                      </a:lnTo>
                      <a:lnTo>
                        <a:pt x="49" y="45"/>
                      </a:lnTo>
                      <a:lnTo>
                        <a:pt x="58" y="38"/>
                      </a:lnTo>
                      <a:lnTo>
                        <a:pt x="66" y="29"/>
                      </a:lnTo>
                      <a:lnTo>
                        <a:pt x="70" y="18"/>
                      </a:lnTo>
                      <a:lnTo>
                        <a:pt x="73" y="10"/>
                      </a:lnTo>
                      <a:lnTo>
                        <a:pt x="70" y="4"/>
                      </a:lnTo>
                      <a:lnTo>
                        <a:pt x="66" y="2"/>
                      </a:lnTo>
                      <a:lnTo>
                        <a:pt x="58" y="0"/>
                      </a:lnTo>
                      <a:lnTo>
                        <a:pt x="47" y="0"/>
                      </a:lnTo>
                      <a:lnTo>
                        <a:pt x="37" y="0"/>
                      </a:lnTo>
                      <a:lnTo>
                        <a:pt x="24" y="0"/>
                      </a:lnTo>
                      <a:lnTo>
                        <a:pt x="15" y="0"/>
                      </a:lnTo>
                      <a:lnTo>
                        <a:pt x="7" y="2"/>
                      </a:lnTo>
                      <a:lnTo>
                        <a:pt x="3" y="4"/>
                      </a:lnTo>
                      <a:lnTo>
                        <a:pt x="0" y="10"/>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0" name="Freeform 997">
                  <a:extLst>
                    <a:ext uri="{FF2B5EF4-FFF2-40B4-BE49-F238E27FC236}">
                      <a16:creationId xmlns:a16="http://schemas.microsoft.com/office/drawing/2014/main" id="{BD9D13E9-C7E4-43A9-BC20-39648FE29693}"/>
                    </a:ext>
                  </a:extLst>
                </p:cNvPr>
                <p:cNvSpPr>
                  <a:spLocks/>
                </p:cNvSpPr>
                <p:nvPr/>
              </p:nvSpPr>
              <p:spPr bwMode="auto">
                <a:xfrm>
                  <a:off x="13104813" y="4295776"/>
                  <a:ext cx="111125" cy="103188"/>
                </a:xfrm>
                <a:custGeom>
                  <a:avLst/>
                  <a:gdLst>
                    <a:gd name="T0" fmla="*/ 70 w 70"/>
                    <a:gd name="T1" fmla="*/ 30 h 65"/>
                    <a:gd name="T2" fmla="*/ 40 w 70"/>
                    <a:gd name="T3" fmla="*/ 65 h 65"/>
                    <a:gd name="T4" fmla="*/ 0 w 70"/>
                    <a:gd name="T5" fmla="*/ 9 h 65"/>
                    <a:gd name="T6" fmla="*/ 45 w 70"/>
                    <a:gd name="T7" fmla="*/ 0 h 65"/>
                    <a:gd name="T8" fmla="*/ 70 w 70"/>
                    <a:gd name="T9" fmla="*/ 30 h 65"/>
                  </a:gdLst>
                  <a:ahLst/>
                  <a:cxnLst>
                    <a:cxn ang="0">
                      <a:pos x="T0" y="T1"/>
                    </a:cxn>
                    <a:cxn ang="0">
                      <a:pos x="T2" y="T3"/>
                    </a:cxn>
                    <a:cxn ang="0">
                      <a:pos x="T4" y="T5"/>
                    </a:cxn>
                    <a:cxn ang="0">
                      <a:pos x="T6" y="T7"/>
                    </a:cxn>
                    <a:cxn ang="0">
                      <a:pos x="T8" y="T9"/>
                    </a:cxn>
                  </a:cxnLst>
                  <a:rect l="0" t="0" r="r" b="b"/>
                  <a:pathLst>
                    <a:path w="70" h="65">
                      <a:moveTo>
                        <a:pt x="70" y="30"/>
                      </a:moveTo>
                      <a:lnTo>
                        <a:pt x="40" y="65"/>
                      </a:lnTo>
                      <a:lnTo>
                        <a:pt x="0" y="9"/>
                      </a:lnTo>
                      <a:lnTo>
                        <a:pt x="45" y="0"/>
                      </a:lnTo>
                      <a:lnTo>
                        <a:pt x="70" y="3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1" name="Freeform 998">
                  <a:extLst>
                    <a:ext uri="{FF2B5EF4-FFF2-40B4-BE49-F238E27FC236}">
                      <a16:creationId xmlns:a16="http://schemas.microsoft.com/office/drawing/2014/main" id="{0499AD50-2E62-4F6F-9C3E-5648072E49C7}"/>
                    </a:ext>
                  </a:extLst>
                </p:cNvPr>
                <p:cNvSpPr>
                  <a:spLocks/>
                </p:cNvSpPr>
                <p:nvPr/>
              </p:nvSpPr>
              <p:spPr bwMode="auto">
                <a:xfrm>
                  <a:off x="12988926" y="4295776"/>
                  <a:ext cx="115888" cy="103188"/>
                </a:xfrm>
                <a:custGeom>
                  <a:avLst/>
                  <a:gdLst>
                    <a:gd name="T0" fmla="*/ 73 w 73"/>
                    <a:gd name="T1" fmla="*/ 9 h 65"/>
                    <a:gd name="T2" fmla="*/ 19 w 73"/>
                    <a:gd name="T3" fmla="*/ 65 h 65"/>
                    <a:gd name="T4" fmla="*/ 0 w 73"/>
                    <a:gd name="T5" fmla="*/ 28 h 65"/>
                    <a:gd name="T6" fmla="*/ 28 w 73"/>
                    <a:gd name="T7" fmla="*/ 0 h 65"/>
                    <a:gd name="T8" fmla="*/ 73 w 73"/>
                    <a:gd name="T9" fmla="*/ 9 h 65"/>
                  </a:gdLst>
                  <a:ahLst/>
                  <a:cxnLst>
                    <a:cxn ang="0">
                      <a:pos x="T0" y="T1"/>
                    </a:cxn>
                    <a:cxn ang="0">
                      <a:pos x="T2" y="T3"/>
                    </a:cxn>
                    <a:cxn ang="0">
                      <a:pos x="T4" y="T5"/>
                    </a:cxn>
                    <a:cxn ang="0">
                      <a:pos x="T6" y="T7"/>
                    </a:cxn>
                    <a:cxn ang="0">
                      <a:pos x="T8" y="T9"/>
                    </a:cxn>
                  </a:cxnLst>
                  <a:rect l="0" t="0" r="r" b="b"/>
                  <a:pathLst>
                    <a:path w="73" h="65">
                      <a:moveTo>
                        <a:pt x="73" y="9"/>
                      </a:moveTo>
                      <a:lnTo>
                        <a:pt x="19" y="65"/>
                      </a:lnTo>
                      <a:lnTo>
                        <a:pt x="0" y="28"/>
                      </a:lnTo>
                      <a:lnTo>
                        <a:pt x="28" y="0"/>
                      </a:lnTo>
                      <a:lnTo>
                        <a:pt x="73" y="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2" name="Rectangle 999">
                  <a:extLst>
                    <a:ext uri="{FF2B5EF4-FFF2-40B4-BE49-F238E27FC236}">
                      <a16:creationId xmlns:a16="http://schemas.microsoft.com/office/drawing/2014/main" id="{07C75131-E2FC-46B8-B439-104022F5D32F}"/>
                    </a:ext>
                  </a:extLst>
                </p:cNvPr>
                <p:cNvSpPr>
                  <a:spLocks noChangeArrowheads="1"/>
                </p:cNvSpPr>
                <p:nvPr/>
              </p:nvSpPr>
              <p:spPr bwMode="auto">
                <a:xfrm>
                  <a:off x="12873038" y="4613276"/>
                  <a:ext cx="141288" cy="42863"/>
                </a:xfrm>
                <a:prstGeom prst="rect">
                  <a:avLst/>
                </a:prstGeom>
                <a:solidFill>
                  <a:srgbClr val="F2F2F2"/>
                </a:solidFill>
                <a:ln w="0">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3" name="Freeform 1000">
                  <a:extLst>
                    <a:ext uri="{FF2B5EF4-FFF2-40B4-BE49-F238E27FC236}">
                      <a16:creationId xmlns:a16="http://schemas.microsoft.com/office/drawing/2014/main" id="{28D2F899-C970-4F41-A35C-036E8E2881F4}"/>
                    </a:ext>
                  </a:extLst>
                </p:cNvPr>
                <p:cNvSpPr>
                  <a:spLocks/>
                </p:cNvSpPr>
                <p:nvPr/>
              </p:nvSpPr>
              <p:spPr bwMode="auto">
                <a:xfrm>
                  <a:off x="12380913" y="4019551"/>
                  <a:ext cx="141288" cy="195263"/>
                </a:xfrm>
                <a:custGeom>
                  <a:avLst/>
                  <a:gdLst>
                    <a:gd name="T0" fmla="*/ 53 w 89"/>
                    <a:gd name="T1" fmla="*/ 123 h 123"/>
                    <a:gd name="T2" fmla="*/ 70 w 89"/>
                    <a:gd name="T3" fmla="*/ 88 h 123"/>
                    <a:gd name="T4" fmla="*/ 89 w 89"/>
                    <a:gd name="T5" fmla="*/ 43 h 123"/>
                    <a:gd name="T6" fmla="*/ 82 w 89"/>
                    <a:gd name="T7" fmla="*/ 0 h 123"/>
                    <a:gd name="T8" fmla="*/ 0 w 89"/>
                    <a:gd name="T9" fmla="*/ 12 h 123"/>
                    <a:gd name="T10" fmla="*/ 10 w 89"/>
                    <a:gd name="T11" fmla="*/ 76 h 123"/>
                    <a:gd name="T12" fmla="*/ 27 w 89"/>
                    <a:gd name="T13" fmla="*/ 112 h 123"/>
                    <a:gd name="T14" fmla="*/ 53 w 89"/>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3">
                      <a:moveTo>
                        <a:pt x="53" y="123"/>
                      </a:moveTo>
                      <a:lnTo>
                        <a:pt x="70" y="88"/>
                      </a:lnTo>
                      <a:lnTo>
                        <a:pt x="89" y="43"/>
                      </a:lnTo>
                      <a:lnTo>
                        <a:pt x="82" y="0"/>
                      </a:lnTo>
                      <a:lnTo>
                        <a:pt x="0" y="12"/>
                      </a:lnTo>
                      <a:lnTo>
                        <a:pt x="10" y="76"/>
                      </a:lnTo>
                      <a:lnTo>
                        <a:pt x="27" y="112"/>
                      </a:lnTo>
                      <a:lnTo>
                        <a:pt x="53" y="1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4" name="Freeform 1001">
                  <a:extLst>
                    <a:ext uri="{FF2B5EF4-FFF2-40B4-BE49-F238E27FC236}">
                      <a16:creationId xmlns:a16="http://schemas.microsoft.com/office/drawing/2014/main" id="{ABB72A96-ED55-41F8-A702-CFAE74E0364F}"/>
                    </a:ext>
                  </a:extLst>
                </p:cNvPr>
                <p:cNvSpPr>
                  <a:spLocks/>
                </p:cNvSpPr>
                <p:nvPr/>
              </p:nvSpPr>
              <p:spPr bwMode="auto">
                <a:xfrm>
                  <a:off x="12380913" y="4029076"/>
                  <a:ext cx="141288" cy="92075"/>
                </a:xfrm>
                <a:custGeom>
                  <a:avLst/>
                  <a:gdLst>
                    <a:gd name="T0" fmla="*/ 0 w 89"/>
                    <a:gd name="T1" fmla="*/ 10 h 58"/>
                    <a:gd name="T2" fmla="*/ 54 w 89"/>
                    <a:gd name="T3" fmla="*/ 0 h 58"/>
                    <a:gd name="T4" fmla="*/ 67 w 89"/>
                    <a:gd name="T5" fmla="*/ 19 h 58"/>
                    <a:gd name="T6" fmla="*/ 86 w 89"/>
                    <a:gd name="T7" fmla="*/ 22 h 58"/>
                    <a:gd name="T8" fmla="*/ 89 w 89"/>
                    <a:gd name="T9" fmla="*/ 37 h 58"/>
                    <a:gd name="T10" fmla="*/ 87 w 89"/>
                    <a:gd name="T11" fmla="*/ 39 h 58"/>
                    <a:gd name="T12" fmla="*/ 54 w 89"/>
                    <a:gd name="T13" fmla="*/ 58 h 58"/>
                    <a:gd name="T14" fmla="*/ 65 w 89"/>
                    <a:gd name="T15" fmla="*/ 35 h 58"/>
                    <a:gd name="T16" fmla="*/ 4 w 89"/>
                    <a:gd name="T17" fmla="*/ 39 h 58"/>
                    <a:gd name="T18" fmla="*/ 0 w 89"/>
                    <a:gd name="T19"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58">
                      <a:moveTo>
                        <a:pt x="0" y="10"/>
                      </a:moveTo>
                      <a:lnTo>
                        <a:pt x="54" y="0"/>
                      </a:lnTo>
                      <a:lnTo>
                        <a:pt x="67" y="19"/>
                      </a:lnTo>
                      <a:lnTo>
                        <a:pt x="86" y="22"/>
                      </a:lnTo>
                      <a:lnTo>
                        <a:pt x="89" y="37"/>
                      </a:lnTo>
                      <a:lnTo>
                        <a:pt x="87" y="39"/>
                      </a:lnTo>
                      <a:lnTo>
                        <a:pt x="54" y="58"/>
                      </a:lnTo>
                      <a:lnTo>
                        <a:pt x="65" y="35"/>
                      </a:lnTo>
                      <a:lnTo>
                        <a:pt x="4" y="39"/>
                      </a:lnTo>
                      <a:lnTo>
                        <a:pt x="0" y="10"/>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5" name="Freeform 1002">
                  <a:extLst>
                    <a:ext uri="{FF2B5EF4-FFF2-40B4-BE49-F238E27FC236}">
                      <a16:creationId xmlns:a16="http://schemas.microsoft.com/office/drawing/2014/main" id="{C4E52EE8-21D3-421D-ABEC-EF1212360F2F}"/>
                    </a:ext>
                  </a:extLst>
                </p:cNvPr>
                <p:cNvSpPr>
                  <a:spLocks/>
                </p:cNvSpPr>
                <p:nvPr/>
              </p:nvSpPr>
              <p:spPr bwMode="auto">
                <a:xfrm>
                  <a:off x="12487276" y="3825876"/>
                  <a:ext cx="41275" cy="220663"/>
                </a:xfrm>
                <a:custGeom>
                  <a:avLst/>
                  <a:gdLst>
                    <a:gd name="T0" fmla="*/ 15 w 26"/>
                    <a:gd name="T1" fmla="*/ 139 h 139"/>
                    <a:gd name="T2" fmla="*/ 16 w 26"/>
                    <a:gd name="T3" fmla="*/ 135 h 139"/>
                    <a:gd name="T4" fmla="*/ 18 w 26"/>
                    <a:gd name="T5" fmla="*/ 126 h 139"/>
                    <a:gd name="T6" fmla="*/ 19 w 26"/>
                    <a:gd name="T7" fmla="*/ 112 h 139"/>
                    <a:gd name="T8" fmla="*/ 22 w 26"/>
                    <a:gd name="T9" fmla="*/ 95 h 139"/>
                    <a:gd name="T10" fmla="*/ 24 w 26"/>
                    <a:gd name="T11" fmla="*/ 78 h 139"/>
                    <a:gd name="T12" fmla="*/ 26 w 26"/>
                    <a:gd name="T13" fmla="*/ 57 h 139"/>
                    <a:gd name="T14" fmla="*/ 26 w 26"/>
                    <a:gd name="T15" fmla="*/ 39 h 139"/>
                    <a:gd name="T16" fmla="*/ 26 w 26"/>
                    <a:gd name="T17" fmla="*/ 23 h 139"/>
                    <a:gd name="T18" fmla="*/ 23 w 26"/>
                    <a:gd name="T19" fmla="*/ 9 h 139"/>
                    <a:gd name="T20" fmla="*/ 19 w 26"/>
                    <a:gd name="T21" fmla="*/ 1 h 139"/>
                    <a:gd name="T22" fmla="*/ 12 w 26"/>
                    <a:gd name="T23" fmla="*/ 0 h 139"/>
                    <a:gd name="T24" fmla="*/ 8 w 26"/>
                    <a:gd name="T25" fmla="*/ 4 h 139"/>
                    <a:gd name="T26" fmla="*/ 4 w 26"/>
                    <a:gd name="T27" fmla="*/ 15 h 139"/>
                    <a:gd name="T28" fmla="*/ 2 w 26"/>
                    <a:gd name="T29" fmla="*/ 28 h 139"/>
                    <a:gd name="T30" fmla="*/ 0 w 26"/>
                    <a:gd name="T31" fmla="*/ 45 h 139"/>
                    <a:gd name="T32" fmla="*/ 0 w 26"/>
                    <a:gd name="T33" fmla="*/ 63 h 139"/>
                    <a:gd name="T34" fmla="*/ 0 w 26"/>
                    <a:gd name="T35" fmla="*/ 79 h 139"/>
                    <a:gd name="T36" fmla="*/ 0 w 26"/>
                    <a:gd name="T37" fmla="*/ 92 h 139"/>
                    <a:gd name="T38" fmla="*/ 0 w 26"/>
                    <a:gd name="T39" fmla="*/ 102 h 139"/>
                    <a:gd name="T40" fmla="*/ 0 w 26"/>
                    <a:gd name="T41" fmla="*/ 106 h 139"/>
                    <a:gd name="T42" fmla="*/ 0 w 26"/>
                    <a:gd name="T43" fmla="*/ 131 h 139"/>
                    <a:gd name="T44" fmla="*/ 15 w 26"/>
                    <a:gd name="T45"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139">
                      <a:moveTo>
                        <a:pt x="15" y="139"/>
                      </a:moveTo>
                      <a:lnTo>
                        <a:pt x="16" y="135"/>
                      </a:lnTo>
                      <a:lnTo>
                        <a:pt x="18" y="126"/>
                      </a:lnTo>
                      <a:lnTo>
                        <a:pt x="19" y="112"/>
                      </a:lnTo>
                      <a:lnTo>
                        <a:pt x="22" y="95"/>
                      </a:lnTo>
                      <a:lnTo>
                        <a:pt x="24" y="78"/>
                      </a:lnTo>
                      <a:lnTo>
                        <a:pt x="26" y="57"/>
                      </a:lnTo>
                      <a:lnTo>
                        <a:pt x="26" y="39"/>
                      </a:lnTo>
                      <a:lnTo>
                        <a:pt x="26" y="23"/>
                      </a:lnTo>
                      <a:lnTo>
                        <a:pt x="23" y="9"/>
                      </a:lnTo>
                      <a:lnTo>
                        <a:pt x="19" y="1"/>
                      </a:lnTo>
                      <a:lnTo>
                        <a:pt x="12" y="0"/>
                      </a:lnTo>
                      <a:lnTo>
                        <a:pt x="8" y="4"/>
                      </a:lnTo>
                      <a:lnTo>
                        <a:pt x="4" y="15"/>
                      </a:lnTo>
                      <a:lnTo>
                        <a:pt x="2" y="28"/>
                      </a:lnTo>
                      <a:lnTo>
                        <a:pt x="0" y="45"/>
                      </a:lnTo>
                      <a:lnTo>
                        <a:pt x="0" y="63"/>
                      </a:lnTo>
                      <a:lnTo>
                        <a:pt x="0" y="79"/>
                      </a:lnTo>
                      <a:lnTo>
                        <a:pt x="0" y="92"/>
                      </a:lnTo>
                      <a:lnTo>
                        <a:pt x="0" y="102"/>
                      </a:lnTo>
                      <a:lnTo>
                        <a:pt x="0" y="106"/>
                      </a:lnTo>
                      <a:lnTo>
                        <a:pt x="0" y="131"/>
                      </a:lnTo>
                      <a:lnTo>
                        <a:pt x="15" y="13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6" name="Freeform 1003">
                  <a:extLst>
                    <a:ext uri="{FF2B5EF4-FFF2-40B4-BE49-F238E27FC236}">
                      <a16:creationId xmlns:a16="http://schemas.microsoft.com/office/drawing/2014/main" id="{AB75849E-DFAF-48FB-8677-7BDEE484A415}"/>
                    </a:ext>
                  </a:extLst>
                </p:cNvPr>
                <p:cNvSpPr>
                  <a:spLocks/>
                </p:cNvSpPr>
                <p:nvPr/>
              </p:nvSpPr>
              <p:spPr bwMode="auto">
                <a:xfrm>
                  <a:off x="12434888" y="4003676"/>
                  <a:ext cx="52388" cy="77788"/>
                </a:xfrm>
                <a:custGeom>
                  <a:avLst/>
                  <a:gdLst>
                    <a:gd name="T0" fmla="*/ 1 w 33"/>
                    <a:gd name="T1" fmla="*/ 20 h 49"/>
                    <a:gd name="T2" fmla="*/ 0 w 33"/>
                    <a:gd name="T3" fmla="*/ 15 h 49"/>
                    <a:gd name="T4" fmla="*/ 1 w 33"/>
                    <a:gd name="T5" fmla="*/ 10 h 49"/>
                    <a:gd name="T6" fmla="*/ 3 w 33"/>
                    <a:gd name="T7" fmla="*/ 6 h 49"/>
                    <a:gd name="T8" fmla="*/ 4 w 33"/>
                    <a:gd name="T9" fmla="*/ 3 h 49"/>
                    <a:gd name="T10" fmla="*/ 7 w 33"/>
                    <a:gd name="T11" fmla="*/ 2 h 49"/>
                    <a:gd name="T12" fmla="*/ 11 w 33"/>
                    <a:gd name="T13" fmla="*/ 2 h 49"/>
                    <a:gd name="T14" fmla="*/ 12 w 33"/>
                    <a:gd name="T15" fmla="*/ 0 h 49"/>
                    <a:gd name="T16" fmla="*/ 21 w 33"/>
                    <a:gd name="T17" fmla="*/ 3 h 49"/>
                    <a:gd name="T18" fmla="*/ 28 w 33"/>
                    <a:gd name="T19" fmla="*/ 7 h 49"/>
                    <a:gd name="T20" fmla="*/ 32 w 33"/>
                    <a:gd name="T21" fmla="*/ 12 h 49"/>
                    <a:gd name="T22" fmla="*/ 33 w 33"/>
                    <a:gd name="T23" fmla="*/ 14 h 49"/>
                    <a:gd name="T24" fmla="*/ 20 w 33"/>
                    <a:gd name="T25" fmla="*/ 15 h 49"/>
                    <a:gd name="T26" fmla="*/ 20 w 33"/>
                    <a:gd name="T27" fmla="*/ 19 h 49"/>
                    <a:gd name="T28" fmla="*/ 21 w 33"/>
                    <a:gd name="T29" fmla="*/ 28 h 49"/>
                    <a:gd name="T30" fmla="*/ 20 w 33"/>
                    <a:gd name="T31" fmla="*/ 38 h 49"/>
                    <a:gd name="T32" fmla="*/ 19 w 33"/>
                    <a:gd name="T33" fmla="*/ 46 h 49"/>
                    <a:gd name="T34" fmla="*/ 15 w 33"/>
                    <a:gd name="T35" fmla="*/ 49 h 49"/>
                    <a:gd name="T36" fmla="*/ 8 w 33"/>
                    <a:gd name="T37" fmla="*/ 47 h 49"/>
                    <a:gd name="T38" fmla="*/ 4 w 33"/>
                    <a:gd name="T39" fmla="*/ 40 h 49"/>
                    <a:gd name="T40" fmla="*/ 1 w 33"/>
                    <a:gd name="T41" fmla="*/ 30 h 49"/>
                    <a:gd name="T42" fmla="*/ 1 w 33"/>
                    <a:gd name="T43"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9">
                      <a:moveTo>
                        <a:pt x="1" y="20"/>
                      </a:moveTo>
                      <a:lnTo>
                        <a:pt x="0" y="15"/>
                      </a:lnTo>
                      <a:lnTo>
                        <a:pt x="1" y="10"/>
                      </a:lnTo>
                      <a:lnTo>
                        <a:pt x="3" y="6"/>
                      </a:lnTo>
                      <a:lnTo>
                        <a:pt x="4" y="3"/>
                      </a:lnTo>
                      <a:lnTo>
                        <a:pt x="7" y="2"/>
                      </a:lnTo>
                      <a:lnTo>
                        <a:pt x="11" y="2"/>
                      </a:lnTo>
                      <a:lnTo>
                        <a:pt x="12" y="0"/>
                      </a:lnTo>
                      <a:lnTo>
                        <a:pt x="21" y="3"/>
                      </a:lnTo>
                      <a:lnTo>
                        <a:pt x="28" y="7"/>
                      </a:lnTo>
                      <a:lnTo>
                        <a:pt x="32" y="12"/>
                      </a:lnTo>
                      <a:lnTo>
                        <a:pt x="33" y="14"/>
                      </a:lnTo>
                      <a:lnTo>
                        <a:pt x="20" y="15"/>
                      </a:lnTo>
                      <a:lnTo>
                        <a:pt x="20" y="19"/>
                      </a:lnTo>
                      <a:lnTo>
                        <a:pt x="21" y="28"/>
                      </a:lnTo>
                      <a:lnTo>
                        <a:pt x="20" y="38"/>
                      </a:lnTo>
                      <a:lnTo>
                        <a:pt x="19" y="46"/>
                      </a:lnTo>
                      <a:lnTo>
                        <a:pt x="15" y="49"/>
                      </a:lnTo>
                      <a:lnTo>
                        <a:pt x="8" y="47"/>
                      </a:lnTo>
                      <a:lnTo>
                        <a:pt x="4" y="40"/>
                      </a:lnTo>
                      <a:lnTo>
                        <a:pt x="1" y="30"/>
                      </a:lnTo>
                      <a:lnTo>
                        <a:pt x="1" y="2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7" name="Freeform 1004">
                  <a:extLst>
                    <a:ext uri="{FF2B5EF4-FFF2-40B4-BE49-F238E27FC236}">
                      <a16:creationId xmlns:a16="http://schemas.microsoft.com/office/drawing/2014/main" id="{8C854B11-D27E-45C6-83A8-48785729EEB1}"/>
                    </a:ext>
                  </a:extLst>
                </p:cNvPr>
                <p:cNvSpPr>
                  <a:spLocks/>
                </p:cNvSpPr>
                <p:nvPr/>
              </p:nvSpPr>
              <p:spPr bwMode="auto">
                <a:xfrm>
                  <a:off x="12403138" y="4008438"/>
                  <a:ext cx="50800" cy="76200"/>
                </a:xfrm>
                <a:custGeom>
                  <a:avLst/>
                  <a:gdLst>
                    <a:gd name="T0" fmla="*/ 0 w 32"/>
                    <a:gd name="T1" fmla="*/ 20 h 48"/>
                    <a:gd name="T2" fmla="*/ 0 w 32"/>
                    <a:gd name="T3" fmla="*/ 13 h 48"/>
                    <a:gd name="T4" fmla="*/ 0 w 32"/>
                    <a:gd name="T5" fmla="*/ 9 h 48"/>
                    <a:gd name="T6" fmla="*/ 1 w 32"/>
                    <a:gd name="T7" fmla="*/ 5 h 48"/>
                    <a:gd name="T8" fmla="*/ 4 w 32"/>
                    <a:gd name="T9" fmla="*/ 3 h 48"/>
                    <a:gd name="T10" fmla="*/ 7 w 32"/>
                    <a:gd name="T11" fmla="*/ 1 h 48"/>
                    <a:gd name="T12" fmla="*/ 9 w 32"/>
                    <a:gd name="T13" fmla="*/ 0 h 48"/>
                    <a:gd name="T14" fmla="*/ 11 w 32"/>
                    <a:gd name="T15" fmla="*/ 0 h 48"/>
                    <a:gd name="T16" fmla="*/ 20 w 32"/>
                    <a:gd name="T17" fmla="*/ 1 h 48"/>
                    <a:gd name="T18" fmla="*/ 27 w 32"/>
                    <a:gd name="T19" fmla="*/ 7 h 48"/>
                    <a:gd name="T20" fmla="*/ 31 w 32"/>
                    <a:gd name="T21" fmla="*/ 11 h 48"/>
                    <a:gd name="T22" fmla="*/ 32 w 32"/>
                    <a:gd name="T23" fmla="*/ 13 h 48"/>
                    <a:gd name="T24" fmla="*/ 19 w 32"/>
                    <a:gd name="T25" fmla="*/ 15 h 48"/>
                    <a:gd name="T26" fmla="*/ 19 w 32"/>
                    <a:gd name="T27" fmla="*/ 17 h 48"/>
                    <a:gd name="T28" fmla="*/ 20 w 32"/>
                    <a:gd name="T29" fmla="*/ 28 h 48"/>
                    <a:gd name="T30" fmla="*/ 20 w 32"/>
                    <a:gd name="T31" fmla="*/ 37 h 48"/>
                    <a:gd name="T32" fmla="*/ 17 w 32"/>
                    <a:gd name="T33" fmla="*/ 44 h 48"/>
                    <a:gd name="T34" fmla="*/ 13 w 32"/>
                    <a:gd name="T35" fmla="*/ 48 h 48"/>
                    <a:gd name="T36" fmla="*/ 7 w 32"/>
                    <a:gd name="T37" fmla="*/ 46 h 48"/>
                    <a:gd name="T38" fmla="*/ 3 w 32"/>
                    <a:gd name="T39" fmla="*/ 39 h 48"/>
                    <a:gd name="T40" fmla="*/ 1 w 32"/>
                    <a:gd name="T41" fmla="*/ 29 h 48"/>
                    <a:gd name="T42" fmla="*/ 0 w 32"/>
                    <a:gd name="T4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8">
                      <a:moveTo>
                        <a:pt x="0" y="20"/>
                      </a:moveTo>
                      <a:lnTo>
                        <a:pt x="0" y="13"/>
                      </a:lnTo>
                      <a:lnTo>
                        <a:pt x="0" y="9"/>
                      </a:lnTo>
                      <a:lnTo>
                        <a:pt x="1" y="5"/>
                      </a:lnTo>
                      <a:lnTo>
                        <a:pt x="4" y="3"/>
                      </a:lnTo>
                      <a:lnTo>
                        <a:pt x="7" y="1"/>
                      </a:lnTo>
                      <a:lnTo>
                        <a:pt x="9" y="0"/>
                      </a:lnTo>
                      <a:lnTo>
                        <a:pt x="11" y="0"/>
                      </a:lnTo>
                      <a:lnTo>
                        <a:pt x="20" y="1"/>
                      </a:lnTo>
                      <a:lnTo>
                        <a:pt x="27" y="7"/>
                      </a:lnTo>
                      <a:lnTo>
                        <a:pt x="31" y="11"/>
                      </a:lnTo>
                      <a:lnTo>
                        <a:pt x="32" y="13"/>
                      </a:lnTo>
                      <a:lnTo>
                        <a:pt x="19" y="15"/>
                      </a:lnTo>
                      <a:lnTo>
                        <a:pt x="19" y="17"/>
                      </a:lnTo>
                      <a:lnTo>
                        <a:pt x="20" y="28"/>
                      </a:lnTo>
                      <a:lnTo>
                        <a:pt x="20" y="37"/>
                      </a:lnTo>
                      <a:lnTo>
                        <a:pt x="17" y="44"/>
                      </a:lnTo>
                      <a:lnTo>
                        <a:pt x="13" y="48"/>
                      </a:lnTo>
                      <a:lnTo>
                        <a:pt x="7" y="46"/>
                      </a:lnTo>
                      <a:lnTo>
                        <a:pt x="3" y="39"/>
                      </a:lnTo>
                      <a:lnTo>
                        <a:pt x="1" y="29"/>
                      </a:lnTo>
                      <a:lnTo>
                        <a:pt x="0" y="2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8" name="Freeform 1005">
                  <a:extLst>
                    <a:ext uri="{FF2B5EF4-FFF2-40B4-BE49-F238E27FC236}">
                      <a16:creationId xmlns:a16="http://schemas.microsoft.com/office/drawing/2014/main" id="{4507516A-435D-40C5-9B89-F7564876E0E1}"/>
                    </a:ext>
                  </a:extLst>
                </p:cNvPr>
                <p:cNvSpPr>
                  <a:spLocks/>
                </p:cNvSpPr>
                <p:nvPr/>
              </p:nvSpPr>
              <p:spPr bwMode="auto">
                <a:xfrm>
                  <a:off x="12368213" y="4022726"/>
                  <a:ext cx="52388" cy="66675"/>
                </a:xfrm>
                <a:custGeom>
                  <a:avLst/>
                  <a:gdLst>
                    <a:gd name="T0" fmla="*/ 0 w 33"/>
                    <a:gd name="T1" fmla="*/ 18 h 42"/>
                    <a:gd name="T2" fmla="*/ 0 w 33"/>
                    <a:gd name="T3" fmla="*/ 12 h 42"/>
                    <a:gd name="T4" fmla="*/ 2 w 33"/>
                    <a:gd name="T5" fmla="*/ 8 h 42"/>
                    <a:gd name="T6" fmla="*/ 3 w 33"/>
                    <a:gd name="T7" fmla="*/ 4 h 42"/>
                    <a:gd name="T8" fmla="*/ 4 w 33"/>
                    <a:gd name="T9" fmla="*/ 3 h 42"/>
                    <a:gd name="T10" fmla="*/ 7 w 33"/>
                    <a:gd name="T11" fmla="*/ 0 h 42"/>
                    <a:gd name="T12" fmla="*/ 10 w 33"/>
                    <a:gd name="T13" fmla="*/ 0 h 42"/>
                    <a:gd name="T14" fmla="*/ 11 w 33"/>
                    <a:gd name="T15" fmla="*/ 0 h 42"/>
                    <a:gd name="T16" fmla="*/ 21 w 33"/>
                    <a:gd name="T17" fmla="*/ 2 h 42"/>
                    <a:gd name="T18" fmla="*/ 27 w 33"/>
                    <a:gd name="T19" fmla="*/ 6 h 42"/>
                    <a:gd name="T20" fmla="*/ 31 w 33"/>
                    <a:gd name="T21" fmla="*/ 10 h 42"/>
                    <a:gd name="T22" fmla="*/ 33 w 33"/>
                    <a:gd name="T23" fmla="*/ 11 h 42"/>
                    <a:gd name="T24" fmla="*/ 21 w 33"/>
                    <a:gd name="T25" fmla="*/ 12 h 42"/>
                    <a:gd name="T26" fmla="*/ 21 w 33"/>
                    <a:gd name="T27" fmla="*/ 15 h 42"/>
                    <a:gd name="T28" fmla="*/ 21 w 33"/>
                    <a:gd name="T29" fmla="*/ 24 h 42"/>
                    <a:gd name="T30" fmla="*/ 21 w 33"/>
                    <a:gd name="T31" fmla="*/ 33 h 42"/>
                    <a:gd name="T32" fmla="*/ 18 w 33"/>
                    <a:gd name="T33" fmla="*/ 39 h 42"/>
                    <a:gd name="T34" fmla="*/ 15 w 33"/>
                    <a:gd name="T35" fmla="*/ 42 h 42"/>
                    <a:gd name="T36" fmla="*/ 7 w 33"/>
                    <a:gd name="T37" fmla="*/ 39 h 42"/>
                    <a:gd name="T38" fmla="*/ 3 w 33"/>
                    <a:gd name="T39" fmla="*/ 34 h 42"/>
                    <a:gd name="T40" fmla="*/ 2 w 33"/>
                    <a:gd name="T41" fmla="*/ 26 h 42"/>
                    <a:gd name="T42" fmla="*/ 0 w 33"/>
                    <a:gd name="T4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0" y="18"/>
                      </a:moveTo>
                      <a:lnTo>
                        <a:pt x="0" y="12"/>
                      </a:lnTo>
                      <a:lnTo>
                        <a:pt x="2" y="8"/>
                      </a:lnTo>
                      <a:lnTo>
                        <a:pt x="3" y="4"/>
                      </a:lnTo>
                      <a:lnTo>
                        <a:pt x="4" y="3"/>
                      </a:lnTo>
                      <a:lnTo>
                        <a:pt x="7" y="0"/>
                      </a:lnTo>
                      <a:lnTo>
                        <a:pt x="10" y="0"/>
                      </a:lnTo>
                      <a:lnTo>
                        <a:pt x="11" y="0"/>
                      </a:lnTo>
                      <a:lnTo>
                        <a:pt x="21" y="2"/>
                      </a:lnTo>
                      <a:lnTo>
                        <a:pt x="27" y="6"/>
                      </a:lnTo>
                      <a:lnTo>
                        <a:pt x="31" y="10"/>
                      </a:lnTo>
                      <a:lnTo>
                        <a:pt x="33" y="11"/>
                      </a:lnTo>
                      <a:lnTo>
                        <a:pt x="21" y="12"/>
                      </a:lnTo>
                      <a:lnTo>
                        <a:pt x="21" y="15"/>
                      </a:lnTo>
                      <a:lnTo>
                        <a:pt x="21" y="24"/>
                      </a:lnTo>
                      <a:lnTo>
                        <a:pt x="21" y="33"/>
                      </a:lnTo>
                      <a:lnTo>
                        <a:pt x="18" y="39"/>
                      </a:lnTo>
                      <a:lnTo>
                        <a:pt x="15" y="42"/>
                      </a:lnTo>
                      <a:lnTo>
                        <a:pt x="7" y="39"/>
                      </a:lnTo>
                      <a:lnTo>
                        <a:pt x="3" y="34"/>
                      </a:lnTo>
                      <a:lnTo>
                        <a:pt x="2" y="26"/>
                      </a:lnTo>
                      <a:lnTo>
                        <a:pt x="0" y="1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19" name="Freeform 1006">
                  <a:extLst>
                    <a:ext uri="{FF2B5EF4-FFF2-40B4-BE49-F238E27FC236}">
                      <a16:creationId xmlns:a16="http://schemas.microsoft.com/office/drawing/2014/main" id="{D93816F0-18F9-4E13-B749-B5A21E3C63E4}"/>
                    </a:ext>
                  </a:extLst>
                </p:cNvPr>
                <p:cNvSpPr>
                  <a:spLocks/>
                </p:cNvSpPr>
                <p:nvPr/>
              </p:nvSpPr>
              <p:spPr bwMode="auto">
                <a:xfrm>
                  <a:off x="12465051" y="4040188"/>
                  <a:ext cx="109538" cy="119063"/>
                </a:xfrm>
                <a:custGeom>
                  <a:avLst/>
                  <a:gdLst>
                    <a:gd name="T0" fmla="*/ 2 w 69"/>
                    <a:gd name="T1" fmla="*/ 11 h 75"/>
                    <a:gd name="T2" fmla="*/ 5 w 69"/>
                    <a:gd name="T3" fmla="*/ 5 h 75"/>
                    <a:gd name="T4" fmla="*/ 12 w 69"/>
                    <a:gd name="T5" fmla="*/ 1 h 75"/>
                    <a:gd name="T6" fmla="*/ 21 w 69"/>
                    <a:gd name="T7" fmla="*/ 0 h 75"/>
                    <a:gd name="T8" fmla="*/ 33 w 69"/>
                    <a:gd name="T9" fmla="*/ 0 h 75"/>
                    <a:gd name="T10" fmla="*/ 47 w 69"/>
                    <a:gd name="T11" fmla="*/ 1 h 75"/>
                    <a:gd name="T12" fmla="*/ 57 w 69"/>
                    <a:gd name="T13" fmla="*/ 7 h 75"/>
                    <a:gd name="T14" fmla="*/ 65 w 69"/>
                    <a:gd name="T15" fmla="*/ 13 h 75"/>
                    <a:gd name="T16" fmla="*/ 69 w 69"/>
                    <a:gd name="T17" fmla="*/ 24 h 75"/>
                    <a:gd name="T18" fmla="*/ 67 w 69"/>
                    <a:gd name="T19" fmla="*/ 38 h 75"/>
                    <a:gd name="T20" fmla="*/ 60 w 69"/>
                    <a:gd name="T21" fmla="*/ 50 h 75"/>
                    <a:gd name="T22" fmla="*/ 49 w 69"/>
                    <a:gd name="T23" fmla="*/ 58 h 75"/>
                    <a:gd name="T24" fmla="*/ 38 w 69"/>
                    <a:gd name="T25" fmla="*/ 66 h 75"/>
                    <a:gd name="T26" fmla="*/ 28 w 69"/>
                    <a:gd name="T27" fmla="*/ 71 h 75"/>
                    <a:gd name="T28" fmla="*/ 20 w 69"/>
                    <a:gd name="T29" fmla="*/ 74 h 75"/>
                    <a:gd name="T30" fmla="*/ 17 w 69"/>
                    <a:gd name="T31" fmla="*/ 75 h 75"/>
                    <a:gd name="T32" fmla="*/ 16 w 69"/>
                    <a:gd name="T33" fmla="*/ 75 h 75"/>
                    <a:gd name="T34" fmla="*/ 12 w 69"/>
                    <a:gd name="T35" fmla="*/ 74 h 75"/>
                    <a:gd name="T36" fmla="*/ 6 w 69"/>
                    <a:gd name="T37" fmla="*/ 71 h 75"/>
                    <a:gd name="T38" fmla="*/ 2 w 69"/>
                    <a:gd name="T39" fmla="*/ 67 h 75"/>
                    <a:gd name="T40" fmla="*/ 0 w 69"/>
                    <a:gd name="T41" fmla="*/ 60 h 75"/>
                    <a:gd name="T42" fmla="*/ 1 w 69"/>
                    <a:gd name="T43" fmla="*/ 51 h 75"/>
                    <a:gd name="T44" fmla="*/ 6 w 69"/>
                    <a:gd name="T45" fmla="*/ 43 h 75"/>
                    <a:gd name="T46" fmla="*/ 16 w 69"/>
                    <a:gd name="T47" fmla="*/ 35 h 75"/>
                    <a:gd name="T48" fmla="*/ 26 w 69"/>
                    <a:gd name="T49" fmla="*/ 28 h 75"/>
                    <a:gd name="T50" fmla="*/ 34 w 69"/>
                    <a:gd name="T51" fmla="*/ 26 h 75"/>
                    <a:gd name="T52" fmla="*/ 24 w 69"/>
                    <a:gd name="T53" fmla="*/ 24 h 75"/>
                    <a:gd name="T54" fmla="*/ 14 w 69"/>
                    <a:gd name="T55" fmla="*/ 20 h 75"/>
                    <a:gd name="T56" fmla="*/ 6 w 69"/>
                    <a:gd name="T57" fmla="*/ 16 h 75"/>
                    <a:gd name="T58" fmla="*/ 2 w 69"/>
                    <a:gd name="T5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 h="75">
                      <a:moveTo>
                        <a:pt x="2" y="11"/>
                      </a:moveTo>
                      <a:lnTo>
                        <a:pt x="5" y="5"/>
                      </a:lnTo>
                      <a:lnTo>
                        <a:pt x="12" y="1"/>
                      </a:lnTo>
                      <a:lnTo>
                        <a:pt x="21" y="0"/>
                      </a:lnTo>
                      <a:lnTo>
                        <a:pt x="33" y="0"/>
                      </a:lnTo>
                      <a:lnTo>
                        <a:pt x="47" y="1"/>
                      </a:lnTo>
                      <a:lnTo>
                        <a:pt x="57" y="7"/>
                      </a:lnTo>
                      <a:lnTo>
                        <a:pt x="65" y="13"/>
                      </a:lnTo>
                      <a:lnTo>
                        <a:pt x="69" y="24"/>
                      </a:lnTo>
                      <a:lnTo>
                        <a:pt x="67" y="38"/>
                      </a:lnTo>
                      <a:lnTo>
                        <a:pt x="60" y="50"/>
                      </a:lnTo>
                      <a:lnTo>
                        <a:pt x="49" y="58"/>
                      </a:lnTo>
                      <a:lnTo>
                        <a:pt x="38" y="66"/>
                      </a:lnTo>
                      <a:lnTo>
                        <a:pt x="28" y="71"/>
                      </a:lnTo>
                      <a:lnTo>
                        <a:pt x="20" y="74"/>
                      </a:lnTo>
                      <a:lnTo>
                        <a:pt x="17" y="75"/>
                      </a:lnTo>
                      <a:lnTo>
                        <a:pt x="16" y="75"/>
                      </a:lnTo>
                      <a:lnTo>
                        <a:pt x="12" y="74"/>
                      </a:lnTo>
                      <a:lnTo>
                        <a:pt x="6" y="71"/>
                      </a:lnTo>
                      <a:lnTo>
                        <a:pt x="2" y="67"/>
                      </a:lnTo>
                      <a:lnTo>
                        <a:pt x="0" y="60"/>
                      </a:lnTo>
                      <a:lnTo>
                        <a:pt x="1" y="51"/>
                      </a:lnTo>
                      <a:lnTo>
                        <a:pt x="6" y="43"/>
                      </a:lnTo>
                      <a:lnTo>
                        <a:pt x="16" y="35"/>
                      </a:lnTo>
                      <a:lnTo>
                        <a:pt x="26" y="28"/>
                      </a:lnTo>
                      <a:lnTo>
                        <a:pt x="34" y="26"/>
                      </a:lnTo>
                      <a:lnTo>
                        <a:pt x="24" y="24"/>
                      </a:lnTo>
                      <a:lnTo>
                        <a:pt x="14" y="20"/>
                      </a:lnTo>
                      <a:lnTo>
                        <a:pt x="6" y="16"/>
                      </a:lnTo>
                      <a:lnTo>
                        <a:pt x="2" y="1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0" name="Freeform 1007">
                  <a:extLst>
                    <a:ext uri="{FF2B5EF4-FFF2-40B4-BE49-F238E27FC236}">
                      <a16:creationId xmlns:a16="http://schemas.microsoft.com/office/drawing/2014/main" id="{0165CC3E-7CB4-4E75-9AE4-8917487B3D1A}"/>
                    </a:ext>
                  </a:extLst>
                </p:cNvPr>
                <p:cNvSpPr>
                  <a:spLocks/>
                </p:cNvSpPr>
                <p:nvPr/>
              </p:nvSpPr>
              <p:spPr bwMode="auto">
                <a:xfrm>
                  <a:off x="12404726" y="4178301"/>
                  <a:ext cx="85725" cy="87313"/>
                </a:xfrm>
                <a:custGeom>
                  <a:avLst/>
                  <a:gdLst>
                    <a:gd name="T0" fmla="*/ 52 w 54"/>
                    <a:gd name="T1" fmla="*/ 55 h 55"/>
                    <a:gd name="T2" fmla="*/ 52 w 54"/>
                    <a:gd name="T3" fmla="*/ 34 h 55"/>
                    <a:gd name="T4" fmla="*/ 54 w 54"/>
                    <a:gd name="T5" fmla="*/ 17 h 55"/>
                    <a:gd name="T6" fmla="*/ 54 w 54"/>
                    <a:gd name="T7" fmla="*/ 7 h 55"/>
                    <a:gd name="T8" fmla="*/ 54 w 54"/>
                    <a:gd name="T9" fmla="*/ 3 h 55"/>
                    <a:gd name="T10" fmla="*/ 2 w 54"/>
                    <a:gd name="T11" fmla="*/ 0 h 55"/>
                    <a:gd name="T12" fmla="*/ 2 w 54"/>
                    <a:gd name="T13" fmla="*/ 4 h 55"/>
                    <a:gd name="T14" fmla="*/ 0 w 54"/>
                    <a:gd name="T15" fmla="*/ 15 h 55"/>
                    <a:gd name="T16" fmla="*/ 0 w 54"/>
                    <a:gd name="T17" fmla="*/ 32 h 55"/>
                    <a:gd name="T18" fmla="*/ 0 w 54"/>
                    <a:gd name="T19" fmla="*/ 55 h 55"/>
                    <a:gd name="T20" fmla="*/ 52 w 5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5">
                      <a:moveTo>
                        <a:pt x="52" y="55"/>
                      </a:moveTo>
                      <a:lnTo>
                        <a:pt x="52" y="34"/>
                      </a:lnTo>
                      <a:lnTo>
                        <a:pt x="54" y="17"/>
                      </a:lnTo>
                      <a:lnTo>
                        <a:pt x="54" y="7"/>
                      </a:lnTo>
                      <a:lnTo>
                        <a:pt x="54" y="3"/>
                      </a:lnTo>
                      <a:lnTo>
                        <a:pt x="2" y="0"/>
                      </a:lnTo>
                      <a:lnTo>
                        <a:pt x="2" y="4"/>
                      </a:lnTo>
                      <a:lnTo>
                        <a:pt x="0" y="15"/>
                      </a:lnTo>
                      <a:lnTo>
                        <a:pt x="0" y="32"/>
                      </a:lnTo>
                      <a:lnTo>
                        <a:pt x="0" y="55"/>
                      </a:lnTo>
                      <a:lnTo>
                        <a:pt x="52" y="5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1" name="Freeform 1008">
                  <a:extLst>
                    <a:ext uri="{FF2B5EF4-FFF2-40B4-BE49-F238E27FC236}">
                      <a16:creationId xmlns:a16="http://schemas.microsoft.com/office/drawing/2014/main" id="{96F95F1F-3592-4A92-8FF6-73C4B840B229}"/>
                    </a:ext>
                  </a:extLst>
                </p:cNvPr>
                <p:cNvSpPr>
                  <a:spLocks/>
                </p:cNvSpPr>
                <p:nvPr/>
              </p:nvSpPr>
              <p:spPr bwMode="auto">
                <a:xfrm>
                  <a:off x="12384088" y="4265613"/>
                  <a:ext cx="554038" cy="492125"/>
                </a:xfrm>
                <a:custGeom>
                  <a:avLst/>
                  <a:gdLst>
                    <a:gd name="T0" fmla="*/ 108 w 349"/>
                    <a:gd name="T1" fmla="*/ 310 h 310"/>
                    <a:gd name="T2" fmla="*/ 138 w 349"/>
                    <a:gd name="T3" fmla="*/ 306 h 310"/>
                    <a:gd name="T4" fmla="*/ 168 w 349"/>
                    <a:gd name="T5" fmla="*/ 296 h 310"/>
                    <a:gd name="T6" fmla="*/ 201 w 349"/>
                    <a:gd name="T7" fmla="*/ 278 h 310"/>
                    <a:gd name="T8" fmla="*/ 234 w 349"/>
                    <a:gd name="T9" fmla="*/ 253 h 310"/>
                    <a:gd name="T10" fmla="*/ 269 w 349"/>
                    <a:gd name="T11" fmla="*/ 221 h 310"/>
                    <a:gd name="T12" fmla="*/ 288 w 349"/>
                    <a:gd name="T13" fmla="*/ 201 h 310"/>
                    <a:gd name="T14" fmla="*/ 305 w 349"/>
                    <a:gd name="T15" fmla="*/ 182 h 310"/>
                    <a:gd name="T16" fmla="*/ 320 w 349"/>
                    <a:gd name="T17" fmla="*/ 163 h 310"/>
                    <a:gd name="T18" fmla="*/ 332 w 349"/>
                    <a:gd name="T19" fmla="*/ 147 h 310"/>
                    <a:gd name="T20" fmla="*/ 341 w 349"/>
                    <a:gd name="T21" fmla="*/ 135 h 310"/>
                    <a:gd name="T22" fmla="*/ 346 w 349"/>
                    <a:gd name="T23" fmla="*/ 127 h 310"/>
                    <a:gd name="T24" fmla="*/ 349 w 349"/>
                    <a:gd name="T25" fmla="*/ 123 h 310"/>
                    <a:gd name="T26" fmla="*/ 284 w 349"/>
                    <a:gd name="T27" fmla="*/ 79 h 310"/>
                    <a:gd name="T28" fmla="*/ 267 w 349"/>
                    <a:gd name="T29" fmla="*/ 102 h 310"/>
                    <a:gd name="T30" fmla="*/ 249 w 349"/>
                    <a:gd name="T31" fmla="*/ 126 h 310"/>
                    <a:gd name="T32" fmla="*/ 229 w 349"/>
                    <a:gd name="T33" fmla="*/ 150 h 310"/>
                    <a:gd name="T34" fmla="*/ 207 w 349"/>
                    <a:gd name="T35" fmla="*/ 171 h 310"/>
                    <a:gd name="T36" fmla="*/ 185 w 349"/>
                    <a:gd name="T37" fmla="*/ 191 h 310"/>
                    <a:gd name="T38" fmla="*/ 163 w 349"/>
                    <a:gd name="T39" fmla="*/ 209 h 310"/>
                    <a:gd name="T40" fmla="*/ 142 w 349"/>
                    <a:gd name="T41" fmla="*/ 222 h 310"/>
                    <a:gd name="T42" fmla="*/ 122 w 349"/>
                    <a:gd name="T43" fmla="*/ 229 h 310"/>
                    <a:gd name="T44" fmla="*/ 104 w 349"/>
                    <a:gd name="T45" fmla="*/ 231 h 310"/>
                    <a:gd name="T46" fmla="*/ 100 w 349"/>
                    <a:gd name="T47" fmla="*/ 225 h 310"/>
                    <a:gd name="T48" fmla="*/ 98 w 349"/>
                    <a:gd name="T49" fmla="*/ 214 h 310"/>
                    <a:gd name="T50" fmla="*/ 93 w 349"/>
                    <a:gd name="T51" fmla="*/ 201 h 310"/>
                    <a:gd name="T52" fmla="*/ 89 w 349"/>
                    <a:gd name="T53" fmla="*/ 181 h 310"/>
                    <a:gd name="T54" fmla="*/ 85 w 349"/>
                    <a:gd name="T55" fmla="*/ 157 h 310"/>
                    <a:gd name="T56" fmla="*/ 81 w 349"/>
                    <a:gd name="T57" fmla="*/ 127 h 310"/>
                    <a:gd name="T58" fmla="*/ 80 w 349"/>
                    <a:gd name="T59" fmla="*/ 92 h 310"/>
                    <a:gd name="T60" fmla="*/ 79 w 349"/>
                    <a:gd name="T61" fmla="*/ 49 h 310"/>
                    <a:gd name="T62" fmla="*/ 79 w 349"/>
                    <a:gd name="T63" fmla="*/ 1 h 310"/>
                    <a:gd name="T64" fmla="*/ 0 w 349"/>
                    <a:gd name="T65" fmla="*/ 0 h 310"/>
                    <a:gd name="T66" fmla="*/ 0 w 349"/>
                    <a:gd name="T67" fmla="*/ 37 h 310"/>
                    <a:gd name="T68" fmla="*/ 0 w 349"/>
                    <a:gd name="T69" fmla="*/ 80 h 310"/>
                    <a:gd name="T70" fmla="*/ 2 w 349"/>
                    <a:gd name="T71" fmla="*/ 124 h 310"/>
                    <a:gd name="T72" fmla="*/ 6 w 349"/>
                    <a:gd name="T73" fmla="*/ 169 h 310"/>
                    <a:gd name="T74" fmla="*/ 11 w 349"/>
                    <a:gd name="T75" fmla="*/ 190 h 310"/>
                    <a:gd name="T76" fmla="*/ 15 w 349"/>
                    <a:gd name="T77" fmla="*/ 213 h 310"/>
                    <a:gd name="T78" fmla="*/ 20 w 349"/>
                    <a:gd name="T79" fmla="*/ 234 h 310"/>
                    <a:gd name="T80" fmla="*/ 28 w 349"/>
                    <a:gd name="T81" fmla="*/ 254 h 310"/>
                    <a:gd name="T82" fmla="*/ 37 w 349"/>
                    <a:gd name="T83" fmla="*/ 273 h 310"/>
                    <a:gd name="T84" fmla="*/ 49 w 349"/>
                    <a:gd name="T85" fmla="*/ 288 h 310"/>
                    <a:gd name="T86" fmla="*/ 64 w 349"/>
                    <a:gd name="T87" fmla="*/ 300 h 310"/>
                    <a:gd name="T88" fmla="*/ 81 w 349"/>
                    <a:gd name="T89" fmla="*/ 306 h 310"/>
                    <a:gd name="T90" fmla="*/ 108 w 349"/>
                    <a:gd name="T91"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 h="310">
                      <a:moveTo>
                        <a:pt x="108" y="310"/>
                      </a:moveTo>
                      <a:lnTo>
                        <a:pt x="138" y="306"/>
                      </a:lnTo>
                      <a:lnTo>
                        <a:pt x="168" y="296"/>
                      </a:lnTo>
                      <a:lnTo>
                        <a:pt x="201" y="278"/>
                      </a:lnTo>
                      <a:lnTo>
                        <a:pt x="234" y="253"/>
                      </a:lnTo>
                      <a:lnTo>
                        <a:pt x="269" y="221"/>
                      </a:lnTo>
                      <a:lnTo>
                        <a:pt x="288" y="201"/>
                      </a:lnTo>
                      <a:lnTo>
                        <a:pt x="305" y="182"/>
                      </a:lnTo>
                      <a:lnTo>
                        <a:pt x="320" y="163"/>
                      </a:lnTo>
                      <a:lnTo>
                        <a:pt x="332" y="147"/>
                      </a:lnTo>
                      <a:lnTo>
                        <a:pt x="341" y="135"/>
                      </a:lnTo>
                      <a:lnTo>
                        <a:pt x="346" y="127"/>
                      </a:lnTo>
                      <a:lnTo>
                        <a:pt x="349" y="123"/>
                      </a:lnTo>
                      <a:lnTo>
                        <a:pt x="284" y="79"/>
                      </a:lnTo>
                      <a:lnTo>
                        <a:pt x="267" y="102"/>
                      </a:lnTo>
                      <a:lnTo>
                        <a:pt x="249" y="126"/>
                      </a:lnTo>
                      <a:lnTo>
                        <a:pt x="229" y="150"/>
                      </a:lnTo>
                      <a:lnTo>
                        <a:pt x="207" y="171"/>
                      </a:lnTo>
                      <a:lnTo>
                        <a:pt x="185" y="191"/>
                      </a:lnTo>
                      <a:lnTo>
                        <a:pt x="163" y="209"/>
                      </a:lnTo>
                      <a:lnTo>
                        <a:pt x="142" y="222"/>
                      </a:lnTo>
                      <a:lnTo>
                        <a:pt x="122" y="229"/>
                      </a:lnTo>
                      <a:lnTo>
                        <a:pt x="104" y="231"/>
                      </a:lnTo>
                      <a:lnTo>
                        <a:pt x="100" y="225"/>
                      </a:lnTo>
                      <a:lnTo>
                        <a:pt x="98" y="214"/>
                      </a:lnTo>
                      <a:lnTo>
                        <a:pt x="93" y="201"/>
                      </a:lnTo>
                      <a:lnTo>
                        <a:pt x="89" y="181"/>
                      </a:lnTo>
                      <a:lnTo>
                        <a:pt x="85" y="157"/>
                      </a:lnTo>
                      <a:lnTo>
                        <a:pt x="81" y="127"/>
                      </a:lnTo>
                      <a:lnTo>
                        <a:pt x="80" y="92"/>
                      </a:lnTo>
                      <a:lnTo>
                        <a:pt x="79" y="49"/>
                      </a:lnTo>
                      <a:lnTo>
                        <a:pt x="79" y="1"/>
                      </a:lnTo>
                      <a:lnTo>
                        <a:pt x="0" y="0"/>
                      </a:lnTo>
                      <a:lnTo>
                        <a:pt x="0" y="37"/>
                      </a:lnTo>
                      <a:lnTo>
                        <a:pt x="0" y="80"/>
                      </a:lnTo>
                      <a:lnTo>
                        <a:pt x="2" y="124"/>
                      </a:lnTo>
                      <a:lnTo>
                        <a:pt x="6" y="169"/>
                      </a:lnTo>
                      <a:lnTo>
                        <a:pt x="11" y="190"/>
                      </a:lnTo>
                      <a:lnTo>
                        <a:pt x="15" y="213"/>
                      </a:lnTo>
                      <a:lnTo>
                        <a:pt x="20" y="234"/>
                      </a:lnTo>
                      <a:lnTo>
                        <a:pt x="28" y="254"/>
                      </a:lnTo>
                      <a:lnTo>
                        <a:pt x="37" y="273"/>
                      </a:lnTo>
                      <a:lnTo>
                        <a:pt x="49" y="288"/>
                      </a:lnTo>
                      <a:lnTo>
                        <a:pt x="64" y="300"/>
                      </a:lnTo>
                      <a:lnTo>
                        <a:pt x="81" y="306"/>
                      </a:lnTo>
                      <a:lnTo>
                        <a:pt x="108" y="31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2" name="Freeform 1009">
                  <a:extLst>
                    <a:ext uri="{FF2B5EF4-FFF2-40B4-BE49-F238E27FC236}">
                      <a16:creationId xmlns:a16="http://schemas.microsoft.com/office/drawing/2014/main" id="{7CF7D3DB-091F-4046-A0D5-4EA92030DEE2}"/>
                    </a:ext>
                  </a:extLst>
                </p:cNvPr>
                <p:cNvSpPr>
                  <a:spLocks/>
                </p:cNvSpPr>
                <p:nvPr/>
              </p:nvSpPr>
              <p:spPr bwMode="auto">
                <a:xfrm>
                  <a:off x="13100051" y="4349751"/>
                  <a:ext cx="309563" cy="976313"/>
                </a:xfrm>
                <a:custGeom>
                  <a:avLst/>
                  <a:gdLst>
                    <a:gd name="T0" fmla="*/ 95 w 195"/>
                    <a:gd name="T1" fmla="*/ 0 h 615"/>
                    <a:gd name="T2" fmla="*/ 195 w 195"/>
                    <a:gd name="T3" fmla="*/ 31 h 615"/>
                    <a:gd name="T4" fmla="*/ 181 w 195"/>
                    <a:gd name="T5" fmla="*/ 615 h 615"/>
                    <a:gd name="T6" fmla="*/ 3 w 195"/>
                    <a:gd name="T7" fmla="*/ 615 h 615"/>
                    <a:gd name="T8" fmla="*/ 0 w 195"/>
                    <a:gd name="T9" fmla="*/ 339 h 615"/>
                    <a:gd name="T10" fmla="*/ 95 w 195"/>
                    <a:gd name="T11" fmla="*/ 0 h 615"/>
                  </a:gdLst>
                  <a:ahLst/>
                  <a:cxnLst>
                    <a:cxn ang="0">
                      <a:pos x="T0" y="T1"/>
                    </a:cxn>
                    <a:cxn ang="0">
                      <a:pos x="T2" y="T3"/>
                    </a:cxn>
                    <a:cxn ang="0">
                      <a:pos x="T4" y="T5"/>
                    </a:cxn>
                    <a:cxn ang="0">
                      <a:pos x="T6" y="T7"/>
                    </a:cxn>
                    <a:cxn ang="0">
                      <a:pos x="T8" y="T9"/>
                    </a:cxn>
                    <a:cxn ang="0">
                      <a:pos x="T10" y="T11"/>
                    </a:cxn>
                  </a:cxnLst>
                  <a:rect l="0" t="0" r="r" b="b"/>
                  <a:pathLst>
                    <a:path w="195" h="615">
                      <a:moveTo>
                        <a:pt x="95" y="0"/>
                      </a:moveTo>
                      <a:lnTo>
                        <a:pt x="195" y="31"/>
                      </a:lnTo>
                      <a:lnTo>
                        <a:pt x="181" y="615"/>
                      </a:lnTo>
                      <a:lnTo>
                        <a:pt x="3" y="615"/>
                      </a:lnTo>
                      <a:lnTo>
                        <a:pt x="0" y="339"/>
                      </a:lnTo>
                      <a:lnTo>
                        <a:pt x="95" y="0"/>
                      </a:lnTo>
                      <a:close/>
                    </a:path>
                  </a:pathLst>
                </a:custGeom>
                <a:solidFill>
                  <a:schemeClr val="accent4">
                    <a:lumMod val="75000"/>
                  </a:schemeClr>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3" name="Freeform 1010">
                  <a:extLst>
                    <a:ext uri="{FF2B5EF4-FFF2-40B4-BE49-F238E27FC236}">
                      <a16:creationId xmlns:a16="http://schemas.microsoft.com/office/drawing/2014/main" id="{178E68CE-AEA6-4BC9-8F27-0079080401CB}"/>
                    </a:ext>
                  </a:extLst>
                </p:cNvPr>
                <p:cNvSpPr>
                  <a:spLocks/>
                </p:cNvSpPr>
                <p:nvPr/>
              </p:nvSpPr>
              <p:spPr bwMode="auto">
                <a:xfrm>
                  <a:off x="13088938" y="4324351"/>
                  <a:ext cx="231775" cy="576263"/>
                </a:xfrm>
                <a:custGeom>
                  <a:avLst/>
                  <a:gdLst>
                    <a:gd name="T0" fmla="*/ 102 w 146"/>
                    <a:gd name="T1" fmla="*/ 0 h 363"/>
                    <a:gd name="T2" fmla="*/ 146 w 146"/>
                    <a:gd name="T3" fmla="*/ 21 h 363"/>
                    <a:gd name="T4" fmla="*/ 134 w 146"/>
                    <a:gd name="T5" fmla="*/ 145 h 363"/>
                    <a:gd name="T6" fmla="*/ 80 w 146"/>
                    <a:gd name="T7" fmla="*/ 140 h 363"/>
                    <a:gd name="T8" fmla="*/ 114 w 146"/>
                    <a:gd name="T9" fmla="*/ 182 h 363"/>
                    <a:gd name="T10" fmla="*/ 7 w 146"/>
                    <a:gd name="T11" fmla="*/ 363 h 363"/>
                    <a:gd name="T12" fmla="*/ 0 w 146"/>
                    <a:gd name="T13" fmla="*/ 352 h 363"/>
                    <a:gd name="T14" fmla="*/ 102 w 146"/>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363">
                      <a:moveTo>
                        <a:pt x="102" y="0"/>
                      </a:moveTo>
                      <a:lnTo>
                        <a:pt x="146" y="21"/>
                      </a:lnTo>
                      <a:lnTo>
                        <a:pt x="134" y="145"/>
                      </a:lnTo>
                      <a:lnTo>
                        <a:pt x="80" y="140"/>
                      </a:lnTo>
                      <a:lnTo>
                        <a:pt x="114" y="182"/>
                      </a:lnTo>
                      <a:lnTo>
                        <a:pt x="7" y="363"/>
                      </a:lnTo>
                      <a:lnTo>
                        <a:pt x="0" y="352"/>
                      </a:lnTo>
                      <a:lnTo>
                        <a:pt x="102" y="0"/>
                      </a:lnTo>
                      <a:close/>
                    </a:path>
                  </a:pathLst>
                </a:cu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4" name="Rectangle 1011">
                  <a:extLst>
                    <a:ext uri="{FF2B5EF4-FFF2-40B4-BE49-F238E27FC236}">
                      <a16:creationId xmlns:a16="http://schemas.microsoft.com/office/drawing/2014/main" id="{60B0B8B9-0106-4CB9-8F05-DE799F3C42FE}"/>
                    </a:ext>
                  </a:extLst>
                </p:cNvPr>
                <p:cNvSpPr>
                  <a:spLocks noChangeArrowheads="1"/>
                </p:cNvSpPr>
                <p:nvPr/>
              </p:nvSpPr>
              <p:spPr bwMode="auto">
                <a:xfrm>
                  <a:off x="13206413" y="5114926"/>
                  <a:ext cx="147638" cy="44450"/>
                </a:xfrm>
                <a:prstGeom prst="rect">
                  <a:avLst/>
                </a:pr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5" name="Freeform 1012">
                  <a:extLst>
                    <a:ext uri="{FF2B5EF4-FFF2-40B4-BE49-F238E27FC236}">
                      <a16:creationId xmlns:a16="http://schemas.microsoft.com/office/drawing/2014/main" id="{2B25856C-1262-4959-9201-D408B069548D}"/>
                    </a:ext>
                  </a:extLst>
                </p:cNvPr>
                <p:cNvSpPr>
                  <a:spLocks/>
                </p:cNvSpPr>
                <p:nvPr/>
              </p:nvSpPr>
              <p:spPr bwMode="auto">
                <a:xfrm>
                  <a:off x="12779376" y="4343401"/>
                  <a:ext cx="346075" cy="998538"/>
                </a:xfrm>
                <a:custGeom>
                  <a:avLst/>
                  <a:gdLst>
                    <a:gd name="T0" fmla="*/ 107 w 218"/>
                    <a:gd name="T1" fmla="*/ 0 h 629"/>
                    <a:gd name="T2" fmla="*/ 218 w 218"/>
                    <a:gd name="T3" fmla="*/ 387 h 629"/>
                    <a:gd name="T4" fmla="*/ 214 w 218"/>
                    <a:gd name="T5" fmla="*/ 629 h 629"/>
                    <a:gd name="T6" fmla="*/ 14 w 218"/>
                    <a:gd name="T7" fmla="*/ 619 h 629"/>
                    <a:gd name="T8" fmla="*/ 0 w 218"/>
                    <a:gd name="T9" fmla="*/ 35 h 629"/>
                    <a:gd name="T10" fmla="*/ 107 w 218"/>
                    <a:gd name="T11" fmla="*/ 0 h 629"/>
                  </a:gdLst>
                  <a:ahLst/>
                  <a:cxnLst>
                    <a:cxn ang="0">
                      <a:pos x="T0" y="T1"/>
                    </a:cxn>
                    <a:cxn ang="0">
                      <a:pos x="T2" y="T3"/>
                    </a:cxn>
                    <a:cxn ang="0">
                      <a:pos x="T4" y="T5"/>
                    </a:cxn>
                    <a:cxn ang="0">
                      <a:pos x="T6" y="T7"/>
                    </a:cxn>
                    <a:cxn ang="0">
                      <a:pos x="T8" y="T9"/>
                    </a:cxn>
                    <a:cxn ang="0">
                      <a:pos x="T10" y="T11"/>
                    </a:cxn>
                  </a:cxnLst>
                  <a:rect l="0" t="0" r="r" b="b"/>
                  <a:pathLst>
                    <a:path w="218" h="629">
                      <a:moveTo>
                        <a:pt x="107" y="0"/>
                      </a:moveTo>
                      <a:lnTo>
                        <a:pt x="218" y="387"/>
                      </a:lnTo>
                      <a:lnTo>
                        <a:pt x="214" y="629"/>
                      </a:lnTo>
                      <a:lnTo>
                        <a:pt x="14" y="619"/>
                      </a:lnTo>
                      <a:lnTo>
                        <a:pt x="0" y="35"/>
                      </a:lnTo>
                      <a:lnTo>
                        <a:pt x="107"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6" name="Freeform 1013">
                  <a:extLst>
                    <a:ext uri="{FF2B5EF4-FFF2-40B4-BE49-F238E27FC236}">
                      <a16:creationId xmlns:a16="http://schemas.microsoft.com/office/drawing/2014/main" id="{369DB9D9-D722-49E6-8A8A-5CC29949B130}"/>
                    </a:ext>
                  </a:extLst>
                </p:cNvPr>
                <p:cNvSpPr>
                  <a:spLocks/>
                </p:cNvSpPr>
                <p:nvPr/>
              </p:nvSpPr>
              <p:spPr bwMode="auto">
                <a:xfrm>
                  <a:off x="12879388" y="4324351"/>
                  <a:ext cx="246063" cy="633413"/>
                </a:xfrm>
                <a:custGeom>
                  <a:avLst/>
                  <a:gdLst>
                    <a:gd name="T0" fmla="*/ 155 w 155"/>
                    <a:gd name="T1" fmla="*/ 399 h 399"/>
                    <a:gd name="T2" fmla="*/ 44 w 155"/>
                    <a:gd name="T3" fmla="*/ 0 h 399"/>
                    <a:gd name="T4" fmla="*/ 0 w 155"/>
                    <a:gd name="T5" fmla="*/ 21 h 399"/>
                    <a:gd name="T6" fmla="*/ 12 w 155"/>
                    <a:gd name="T7" fmla="*/ 145 h 399"/>
                    <a:gd name="T8" fmla="*/ 65 w 155"/>
                    <a:gd name="T9" fmla="*/ 140 h 399"/>
                    <a:gd name="T10" fmla="*/ 32 w 155"/>
                    <a:gd name="T11" fmla="*/ 182 h 399"/>
                    <a:gd name="T12" fmla="*/ 155 w 155"/>
                    <a:gd name="T13" fmla="*/ 399 h 399"/>
                  </a:gdLst>
                  <a:ahLst/>
                  <a:cxnLst>
                    <a:cxn ang="0">
                      <a:pos x="T0" y="T1"/>
                    </a:cxn>
                    <a:cxn ang="0">
                      <a:pos x="T2" y="T3"/>
                    </a:cxn>
                    <a:cxn ang="0">
                      <a:pos x="T4" y="T5"/>
                    </a:cxn>
                    <a:cxn ang="0">
                      <a:pos x="T6" y="T7"/>
                    </a:cxn>
                    <a:cxn ang="0">
                      <a:pos x="T8" y="T9"/>
                    </a:cxn>
                    <a:cxn ang="0">
                      <a:pos x="T10" y="T11"/>
                    </a:cxn>
                    <a:cxn ang="0">
                      <a:pos x="T12" y="T13"/>
                    </a:cxn>
                  </a:cxnLst>
                  <a:rect l="0" t="0" r="r" b="b"/>
                  <a:pathLst>
                    <a:path w="155" h="399">
                      <a:moveTo>
                        <a:pt x="155" y="399"/>
                      </a:moveTo>
                      <a:lnTo>
                        <a:pt x="44" y="0"/>
                      </a:lnTo>
                      <a:lnTo>
                        <a:pt x="0" y="21"/>
                      </a:lnTo>
                      <a:lnTo>
                        <a:pt x="12" y="145"/>
                      </a:lnTo>
                      <a:lnTo>
                        <a:pt x="65" y="140"/>
                      </a:lnTo>
                      <a:lnTo>
                        <a:pt x="32" y="182"/>
                      </a:lnTo>
                      <a:lnTo>
                        <a:pt x="155" y="399"/>
                      </a:lnTo>
                      <a:close/>
                    </a:path>
                  </a:pathLst>
                </a:cu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7" name="Freeform 1014">
                  <a:extLst>
                    <a:ext uri="{FF2B5EF4-FFF2-40B4-BE49-F238E27FC236}">
                      <a16:creationId xmlns:a16="http://schemas.microsoft.com/office/drawing/2014/main" id="{785B43D8-CA84-4AA5-A57F-FE623A6CA486}"/>
                    </a:ext>
                  </a:extLst>
                </p:cNvPr>
                <p:cNvSpPr>
                  <a:spLocks/>
                </p:cNvSpPr>
                <p:nvPr/>
              </p:nvSpPr>
              <p:spPr bwMode="auto">
                <a:xfrm>
                  <a:off x="13046076" y="4979988"/>
                  <a:ext cx="36513" cy="34925"/>
                </a:xfrm>
                <a:custGeom>
                  <a:avLst/>
                  <a:gdLst>
                    <a:gd name="T0" fmla="*/ 0 w 23"/>
                    <a:gd name="T1" fmla="*/ 12 h 22"/>
                    <a:gd name="T2" fmla="*/ 2 w 23"/>
                    <a:gd name="T3" fmla="*/ 16 h 22"/>
                    <a:gd name="T4" fmla="*/ 4 w 23"/>
                    <a:gd name="T5" fmla="*/ 20 h 22"/>
                    <a:gd name="T6" fmla="*/ 8 w 23"/>
                    <a:gd name="T7" fmla="*/ 22 h 22"/>
                    <a:gd name="T8" fmla="*/ 12 w 23"/>
                    <a:gd name="T9" fmla="*/ 22 h 22"/>
                    <a:gd name="T10" fmla="*/ 16 w 23"/>
                    <a:gd name="T11" fmla="*/ 22 h 22"/>
                    <a:gd name="T12" fmla="*/ 20 w 23"/>
                    <a:gd name="T13" fmla="*/ 20 h 22"/>
                    <a:gd name="T14" fmla="*/ 23 w 23"/>
                    <a:gd name="T15" fmla="*/ 16 h 22"/>
                    <a:gd name="T16" fmla="*/ 23 w 23"/>
                    <a:gd name="T17" fmla="*/ 12 h 22"/>
                    <a:gd name="T18" fmla="*/ 23 w 23"/>
                    <a:gd name="T19" fmla="*/ 6 h 22"/>
                    <a:gd name="T20" fmla="*/ 20 w 23"/>
                    <a:gd name="T21" fmla="*/ 4 h 22"/>
                    <a:gd name="T22" fmla="*/ 16 w 23"/>
                    <a:gd name="T23" fmla="*/ 1 h 22"/>
                    <a:gd name="T24" fmla="*/ 12 w 23"/>
                    <a:gd name="T25" fmla="*/ 0 h 22"/>
                    <a:gd name="T26" fmla="*/ 8 w 23"/>
                    <a:gd name="T27" fmla="*/ 1 h 22"/>
                    <a:gd name="T28" fmla="*/ 4 w 23"/>
                    <a:gd name="T29" fmla="*/ 4 h 22"/>
                    <a:gd name="T30" fmla="*/ 2 w 23"/>
                    <a:gd name="T31" fmla="*/ 6 h 22"/>
                    <a:gd name="T32" fmla="*/ 0 w 23"/>
                    <a:gd name="T3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2"/>
                      </a:moveTo>
                      <a:lnTo>
                        <a:pt x="2" y="16"/>
                      </a:lnTo>
                      <a:lnTo>
                        <a:pt x="4" y="20"/>
                      </a:lnTo>
                      <a:lnTo>
                        <a:pt x="8" y="22"/>
                      </a:lnTo>
                      <a:lnTo>
                        <a:pt x="12" y="22"/>
                      </a:lnTo>
                      <a:lnTo>
                        <a:pt x="16" y="22"/>
                      </a:lnTo>
                      <a:lnTo>
                        <a:pt x="20" y="20"/>
                      </a:lnTo>
                      <a:lnTo>
                        <a:pt x="23" y="16"/>
                      </a:lnTo>
                      <a:lnTo>
                        <a:pt x="23" y="12"/>
                      </a:lnTo>
                      <a:lnTo>
                        <a:pt x="23" y="6"/>
                      </a:lnTo>
                      <a:lnTo>
                        <a:pt x="20" y="4"/>
                      </a:lnTo>
                      <a:lnTo>
                        <a:pt x="16" y="1"/>
                      </a:lnTo>
                      <a:lnTo>
                        <a:pt x="12" y="0"/>
                      </a:lnTo>
                      <a:lnTo>
                        <a:pt x="8" y="1"/>
                      </a:lnTo>
                      <a:lnTo>
                        <a:pt x="4" y="4"/>
                      </a:lnTo>
                      <a:lnTo>
                        <a:pt x="2" y="6"/>
                      </a:lnTo>
                      <a:lnTo>
                        <a:pt x="0" y="12"/>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8" name="Freeform 1015">
                  <a:extLst>
                    <a:ext uri="{FF2B5EF4-FFF2-40B4-BE49-F238E27FC236}">
                      <a16:creationId xmlns:a16="http://schemas.microsoft.com/office/drawing/2014/main" id="{8E29D4A0-71D6-48F0-B47D-68B34AD5E17E}"/>
                    </a:ext>
                  </a:extLst>
                </p:cNvPr>
                <p:cNvSpPr>
                  <a:spLocks/>
                </p:cNvSpPr>
                <p:nvPr/>
              </p:nvSpPr>
              <p:spPr bwMode="auto">
                <a:xfrm>
                  <a:off x="13046076" y="5080001"/>
                  <a:ext cx="36513" cy="34925"/>
                </a:xfrm>
                <a:custGeom>
                  <a:avLst/>
                  <a:gdLst>
                    <a:gd name="T0" fmla="*/ 0 w 23"/>
                    <a:gd name="T1" fmla="*/ 10 h 22"/>
                    <a:gd name="T2" fmla="*/ 2 w 23"/>
                    <a:gd name="T3" fmla="*/ 16 h 22"/>
                    <a:gd name="T4" fmla="*/ 4 w 23"/>
                    <a:gd name="T5" fmla="*/ 18 h 22"/>
                    <a:gd name="T6" fmla="*/ 8 w 23"/>
                    <a:gd name="T7" fmla="*/ 21 h 22"/>
                    <a:gd name="T8" fmla="*/ 12 w 23"/>
                    <a:gd name="T9" fmla="*/ 22 h 22"/>
                    <a:gd name="T10" fmla="*/ 16 w 23"/>
                    <a:gd name="T11" fmla="*/ 21 h 22"/>
                    <a:gd name="T12" fmla="*/ 20 w 23"/>
                    <a:gd name="T13" fmla="*/ 18 h 22"/>
                    <a:gd name="T14" fmla="*/ 23 w 23"/>
                    <a:gd name="T15" fmla="*/ 16 h 22"/>
                    <a:gd name="T16" fmla="*/ 23 w 23"/>
                    <a:gd name="T17" fmla="*/ 10 h 22"/>
                    <a:gd name="T18" fmla="*/ 23 w 23"/>
                    <a:gd name="T19" fmla="*/ 6 h 22"/>
                    <a:gd name="T20" fmla="*/ 20 w 23"/>
                    <a:gd name="T21" fmla="*/ 2 h 22"/>
                    <a:gd name="T22" fmla="*/ 16 w 23"/>
                    <a:gd name="T23" fmla="*/ 0 h 22"/>
                    <a:gd name="T24" fmla="*/ 12 w 23"/>
                    <a:gd name="T25" fmla="*/ 0 h 22"/>
                    <a:gd name="T26" fmla="*/ 8 w 23"/>
                    <a:gd name="T27" fmla="*/ 0 h 22"/>
                    <a:gd name="T28" fmla="*/ 4 w 23"/>
                    <a:gd name="T29" fmla="*/ 2 h 22"/>
                    <a:gd name="T30" fmla="*/ 2 w 23"/>
                    <a:gd name="T31" fmla="*/ 6 h 22"/>
                    <a:gd name="T32" fmla="*/ 0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0"/>
                      </a:moveTo>
                      <a:lnTo>
                        <a:pt x="2" y="16"/>
                      </a:lnTo>
                      <a:lnTo>
                        <a:pt x="4" y="18"/>
                      </a:lnTo>
                      <a:lnTo>
                        <a:pt x="8" y="21"/>
                      </a:lnTo>
                      <a:lnTo>
                        <a:pt x="12" y="22"/>
                      </a:lnTo>
                      <a:lnTo>
                        <a:pt x="16" y="21"/>
                      </a:lnTo>
                      <a:lnTo>
                        <a:pt x="20" y="18"/>
                      </a:lnTo>
                      <a:lnTo>
                        <a:pt x="23" y="16"/>
                      </a:lnTo>
                      <a:lnTo>
                        <a:pt x="23" y="10"/>
                      </a:lnTo>
                      <a:lnTo>
                        <a:pt x="23" y="6"/>
                      </a:lnTo>
                      <a:lnTo>
                        <a:pt x="20" y="2"/>
                      </a:lnTo>
                      <a:lnTo>
                        <a:pt x="16" y="0"/>
                      </a:lnTo>
                      <a:lnTo>
                        <a:pt x="12" y="0"/>
                      </a:lnTo>
                      <a:lnTo>
                        <a:pt x="8" y="0"/>
                      </a:lnTo>
                      <a:lnTo>
                        <a:pt x="4" y="2"/>
                      </a:lnTo>
                      <a:lnTo>
                        <a:pt x="2" y="6"/>
                      </a:lnTo>
                      <a:lnTo>
                        <a:pt x="0" y="1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29" name="Freeform 1016">
                  <a:extLst>
                    <a:ext uri="{FF2B5EF4-FFF2-40B4-BE49-F238E27FC236}">
                      <a16:creationId xmlns:a16="http://schemas.microsoft.com/office/drawing/2014/main" id="{7257A2F5-859C-4313-A845-D90DD7A07E9C}"/>
                    </a:ext>
                  </a:extLst>
                </p:cNvPr>
                <p:cNvSpPr>
                  <a:spLocks/>
                </p:cNvSpPr>
                <p:nvPr/>
              </p:nvSpPr>
              <p:spPr bwMode="auto">
                <a:xfrm>
                  <a:off x="13046076" y="5172076"/>
                  <a:ext cx="36513" cy="36513"/>
                </a:xfrm>
                <a:custGeom>
                  <a:avLst/>
                  <a:gdLst>
                    <a:gd name="T0" fmla="*/ 0 w 23"/>
                    <a:gd name="T1" fmla="*/ 12 h 23"/>
                    <a:gd name="T2" fmla="*/ 2 w 23"/>
                    <a:gd name="T3" fmla="*/ 16 h 23"/>
                    <a:gd name="T4" fmla="*/ 4 w 23"/>
                    <a:gd name="T5" fmla="*/ 20 h 23"/>
                    <a:gd name="T6" fmla="*/ 8 w 23"/>
                    <a:gd name="T7" fmla="*/ 22 h 23"/>
                    <a:gd name="T8" fmla="*/ 12 w 23"/>
                    <a:gd name="T9" fmla="*/ 23 h 23"/>
                    <a:gd name="T10" fmla="*/ 16 w 23"/>
                    <a:gd name="T11" fmla="*/ 22 h 23"/>
                    <a:gd name="T12" fmla="*/ 20 w 23"/>
                    <a:gd name="T13" fmla="*/ 20 h 23"/>
                    <a:gd name="T14" fmla="*/ 23 w 23"/>
                    <a:gd name="T15" fmla="*/ 16 h 23"/>
                    <a:gd name="T16" fmla="*/ 23 w 23"/>
                    <a:gd name="T17" fmla="*/ 12 h 23"/>
                    <a:gd name="T18" fmla="*/ 23 w 23"/>
                    <a:gd name="T19" fmla="*/ 7 h 23"/>
                    <a:gd name="T20" fmla="*/ 20 w 23"/>
                    <a:gd name="T21" fmla="*/ 4 h 23"/>
                    <a:gd name="T22" fmla="*/ 16 w 23"/>
                    <a:gd name="T23" fmla="*/ 2 h 23"/>
                    <a:gd name="T24" fmla="*/ 12 w 23"/>
                    <a:gd name="T25" fmla="*/ 0 h 23"/>
                    <a:gd name="T26" fmla="*/ 8 w 23"/>
                    <a:gd name="T27" fmla="*/ 2 h 23"/>
                    <a:gd name="T28" fmla="*/ 4 w 23"/>
                    <a:gd name="T29" fmla="*/ 4 h 23"/>
                    <a:gd name="T30" fmla="*/ 2 w 23"/>
                    <a:gd name="T31" fmla="*/ 7 h 23"/>
                    <a:gd name="T32" fmla="*/ 0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2"/>
                      </a:moveTo>
                      <a:lnTo>
                        <a:pt x="2" y="16"/>
                      </a:lnTo>
                      <a:lnTo>
                        <a:pt x="4" y="20"/>
                      </a:lnTo>
                      <a:lnTo>
                        <a:pt x="8" y="22"/>
                      </a:lnTo>
                      <a:lnTo>
                        <a:pt x="12" y="23"/>
                      </a:lnTo>
                      <a:lnTo>
                        <a:pt x="16" y="22"/>
                      </a:lnTo>
                      <a:lnTo>
                        <a:pt x="20" y="20"/>
                      </a:lnTo>
                      <a:lnTo>
                        <a:pt x="23" y="16"/>
                      </a:lnTo>
                      <a:lnTo>
                        <a:pt x="23" y="12"/>
                      </a:lnTo>
                      <a:lnTo>
                        <a:pt x="23" y="7"/>
                      </a:lnTo>
                      <a:lnTo>
                        <a:pt x="20" y="4"/>
                      </a:lnTo>
                      <a:lnTo>
                        <a:pt x="16" y="2"/>
                      </a:lnTo>
                      <a:lnTo>
                        <a:pt x="12" y="0"/>
                      </a:lnTo>
                      <a:lnTo>
                        <a:pt x="8" y="2"/>
                      </a:lnTo>
                      <a:lnTo>
                        <a:pt x="4" y="4"/>
                      </a:lnTo>
                      <a:lnTo>
                        <a:pt x="2" y="7"/>
                      </a:lnTo>
                      <a:lnTo>
                        <a:pt x="0" y="12"/>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0" name="Rectangle 1017">
                  <a:extLst>
                    <a:ext uri="{FF2B5EF4-FFF2-40B4-BE49-F238E27FC236}">
                      <a16:creationId xmlns:a16="http://schemas.microsoft.com/office/drawing/2014/main" id="{62F084B1-E853-412A-B7BF-7EF3702D4CB5}"/>
                    </a:ext>
                  </a:extLst>
                </p:cNvPr>
                <p:cNvSpPr>
                  <a:spLocks noChangeArrowheads="1"/>
                </p:cNvSpPr>
                <p:nvPr/>
              </p:nvSpPr>
              <p:spPr bwMode="auto">
                <a:xfrm>
                  <a:off x="12825413" y="5114926"/>
                  <a:ext cx="149225" cy="44450"/>
                </a:xfrm>
                <a:prstGeom prst="rect">
                  <a:avLst/>
                </a:prstGeom>
                <a:solidFill>
                  <a:srgbClr val="0A143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1" name="Freeform 1018">
                  <a:extLst>
                    <a:ext uri="{FF2B5EF4-FFF2-40B4-BE49-F238E27FC236}">
                      <a16:creationId xmlns:a16="http://schemas.microsoft.com/office/drawing/2014/main" id="{6F260842-BC01-4C34-8333-F0CADD8BEC88}"/>
                    </a:ext>
                  </a:extLst>
                </p:cNvPr>
                <p:cNvSpPr>
                  <a:spLocks/>
                </p:cNvSpPr>
                <p:nvPr/>
              </p:nvSpPr>
              <p:spPr bwMode="auto">
                <a:xfrm>
                  <a:off x="12779376" y="3821113"/>
                  <a:ext cx="106363" cy="134938"/>
                </a:xfrm>
                <a:custGeom>
                  <a:avLst/>
                  <a:gdLst>
                    <a:gd name="T0" fmla="*/ 61 w 67"/>
                    <a:gd name="T1" fmla="*/ 24 h 85"/>
                    <a:gd name="T2" fmla="*/ 67 w 67"/>
                    <a:gd name="T3" fmla="*/ 40 h 85"/>
                    <a:gd name="T4" fmla="*/ 67 w 67"/>
                    <a:gd name="T5" fmla="*/ 56 h 85"/>
                    <a:gd name="T6" fmla="*/ 61 w 67"/>
                    <a:gd name="T7" fmla="*/ 71 h 85"/>
                    <a:gd name="T8" fmla="*/ 52 w 67"/>
                    <a:gd name="T9" fmla="*/ 81 h 85"/>
                    <a:gd name="T10" fmla="*/ 39 w 67"/>
                    <a:gd name="T11" fmla="*/ 85 h 85"/>
                    <a:gd name="T12" fmla="*/ 27 w 67"/>
                    <a:gd name="T13" fmla="*/ 82 h 85"/>
                    <a:gd name="T14" fmla="*/ 14 w 67"/>
                    <a:gd name="T15" fmla="*/ 73 h 85"/>
                    <a:gd name="T16" fmla="*/ 5 w 67"/>
                    <a:gd name="T17" fmla="*/ 59 h 85"/>
                    <a:gd name="T18" fmla="*/ 0 w 67"/>
                    <a:gd name="T19" fmla="*/ 43 h 85"/>
                    <a:gd name="T20" fmla="*/ 0 w 67"/>
                    <a:gd name="T21" fmla="*/ 27 h 85"/>
                    <a:gd name="T22" fmla="*/ 5 w 67"/>
                    <a:gd name="T23" fmla="*/ 14 h 85"/>
                    <a:gd name="T24" fmla="*/ 14 w 67"/>
                    <a:gd name="T25" fmla="*/ 3 h 85"/>
                    <a:gd name="T26" fmla="*/ 28 w 67"/>
                    <a:gd name="T27" fmla="*/ 0 h 85"/>
                    <a:gd name="T28" fmla="*/ 40 w 67"/>
                    <a:gd name="T29" fmla="*/ 3 h 85"/>
                    <a:gd name="T30" fmla="*/ 52 w 67"/>
                    <a:gd name="T31" fmla="*/ 11 h 85"/>
                    <a:gd name="T32" fmla="*/ 61 w 67"/>
                    <a:gd name="T3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5">
                      <a:moveTo>
                        <a:pt x="61" y="24"/>
                      </a:moveTo>
                      <a:lnTo>
                        <a:pt x="67" y="40"/>
                      </a:lnTo>
                      <a:lnTo>
                        <a:pt x="67" y="56"/>
                      </a:lnTo>
                      <a:lnTo>
                        <a:pt x="61" y="71"/>
                      </a:lnTo>
                      <a:lnTo>
                        <a:pt x="52" y="81"/>
                      </a:lnTo>
                      <a:lnTo>
                        <a:pt x="39" y="85"/>
                      </a:lnTo>
                      <a:lnTo>
                        <a:pt x="27" y="82"/>
                      </a:lnTo>
                      <a:lnTo>
                        <a:pt x="14" y="73"/>
                      </a:lnTo>
                      <a:lnTo>
                        <a:pt x="5" y="59"/>
                      </a:lnTo>
                      <a:lnTo>
                        <a:pt x="0" y="43"/>
                      </a:lnTo>
                      <a:lnTo>
                        <a:pt x="0" y="27"/>
                      </a:lnTo>
                      <a:lnTo>
                        <a:pt x="5" y="14"/>
                      </a:lnTo>
                      <a:lnTo>
                        <a:pt x="14" y="3"/>
                      </a:lnTo>
                      <a:lnTo>
                        <a:pt x="28" y="0"/>
                      </a:lnTo>
                      <a:lnTo>
                        <a:pt x="40" y="3"/>
                      </a:lnTo>
                      <a:lnTo>
                        <a:pt x="52" y="11"/>
                      </a:lnTo>
                      <a:lnTo>
                        <a:pt x="6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2" name="Freeform 1019">
                  <a:extLst>
                    <a:ext uri="{FF2B5EF4-FFF2-40B4-BE49-F238E27FC236}">
                      <a16:creationId xmlns:a16="http://schemas.microsoft.com/office/drawing/2014/main" id="{B1E6AD32-DE41-4F85-B0E2-493D5817A038}"/>
                    </a:ext>
                  </a:extLst>
                </p:cNvPr>
                <p:cNvSpPr>
                  <a:spLocks/>
                </p:cNvSpPr>
                <p:nvPr/>
              </p:nvSpPr>
              <p:spPr bwMode="auto">
                <a:xfrm>
                  <a:off x="12804776" y="3852863"/>
                  <a:ext cx="52388" cy="68263"/>
                </a:xfrm>
                <a:custGeom>
                  <a:avLst/>
                  <a:gdLst>
                    <a:gd name="T0" fmla="*/ 21 w 33"/>
                    <a:gd name="T1" fmla="*/ 43 h 43"/>
                    <a:gd name="T2" fmla="*/ 19 w 33"/>
                    <a:gd name="T3" fmla="*/ 32 h 43"/>
                    <a:gd name="T4" fmla="*/ 21 w 33"/>
                    <a:gd name="T5" fmla="*/ 24 h 43"/>
                    <a:gd name="T6" fmla="*/ 25 w 33"/>
                    <a:gd name="T7" fmla="*/ 18 h 43"/>
                    <a:gd name="T8" fmla="*/ 29 w 33"/>
                    <a:gd name="T9" fmla="*/ 16 h 43"/>
                    <a:gd name="T10" fmla="*/ 33 w 33"/>
                    <a:gd name="T11" fmla="*/ 16 h 43"/>
                    <a:gd name="T12" fmla="*/ 32 w 33"/>
                    <a:gd name="T13" fmla="*/ 14 h 43"/>
                    <a:gd name="T14" fmla="*/ 25 w 33"/>
                    <a:gd name="T15" fmla="*/ 4 h 43"/>
                    <a:gd name="T16" fmla="*/ 16 w 33"/>
                    <a:gd name="T17" fmla="*/ 0 h 43"/>
                    <a:gd name="T18" fmla="*/ 8 w 33"/>
                    <a:gd name="T19" fmla="*/ 3 h 43"/>
                    <a:gd name="T20" fmla="*/ 1 w 33"/>
                    <a:gd name="T21" fmla="*/ 10 h 43"/>
                    <a:gd name="T22" fmla="*/ 0 w 33"/>
                    <a:gd name="T23" fmla="*/ 20 h 43"/>
                    <a:gd name="T24" fmla="*/ 2 w 33"/>
                    <a:gd name="T25" fmla="*/ 31 h 43"/>
                    <a:gd name="T26" fmla="*/ 5 w 33"/>
                    <a:gd name="T27" fmla="*/ 36 h 43"/>
                    <a:gd name="T28" fmla="*/ 9 w 33"/>
                    <a:gd name="T29" fmla="*/ 39 h 43"/>
                    <a:gd name="T30" fmla="*/ 13 w 33"/>
                    <a:gd name="T31" fmla="*/ 42 h 43"/>
                    <a:gd name="T32" fmla="*/ 17 w 33"/>
                    <a:gd name="T33" fmla="*/ 43 h 43"/>
                    <a:gd name="T34" fmla="*/ 21 w 33"/>
                    <a:gd name="T35" fmla="*/ 43 h 43"/>
                    <a:gd name="T36" fmla="*/ 21 w 33"/>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1" y="43"/>
                      </a:moveTo>
                      <a:lnTo>
                        <a:pt x="19" y="32"/>
                      </a:lnTo>
                      <a:lnTo>
                        <a:pt x="21" y="24"/>
                      </a:lnTo>
                      <a:lnTo>
                        <a:pt x="25" y="18"/>
                      </a:lnTo>
                      <a:lnTo>
                        <a:pt x="29" y="16"/>
                      </a:lnTo>
                      <a:lnTo>
                        <a:pt x="33" y="16"/>
                      </a:lnTo>
                      <a:lnTo>
                        <a:pt x="32" y="14"/>
                      </a:lnTo>
                      <a:lnTo>
                        <a:pt x="25" y="4"/>
                      </a:lnTo>
                      <a:lnTo>
                        <a:pt x="16" y="0"/>
                      </a:lnTo>
                      <a:lnTo>
                        <a:pt x="8" y="3"/>
                      </a:lnTo>
                      <a:lnTo>
                        <a:pt x="1" y="10"/>
                      </a:lnTo>
                      <a:lnTo>
                        <a:pt x="0" y="20"/>
                      </a:lnTo>
                      <a:lnTo>
                        <a:pt x="2" y="31"/>
                      </a:lnTo>
                      <a:lnTo>
                        <a:pt x="5" y="36"/>
                      </a:lnTo>
                      <a:lnTo>
                        <a:pt x="9" y="39"/>
                      </a:lnTo>
                      <a:lnTo>
                        <a:pt x="13" y="42"/>
                      </a:lnTo>
                      <a:lnTo>
                        <a:pt x="17" y="43"/>
                      </a:lnTo>
                      <a:lnTo>
                        <a:pt x="21" y="43"/>
                      </a:lnTo>
                      <a:lnTo>
                        <a:pt x="21" y="43"/>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3" name="Freeform 1020">
                  <a:extLst>
                    <a:ext uri="{FF2B5EF4-FFF2-40B4-BE49-F238E27FC236}">
                      <a16:creationId xmlns:a16="http://schemas.microsoft.com/office/drawing/2014/main" id="{D0DEBF18-35BE-462A-92F9-14290521498B}"/>
                    </a:ext>
                  </a:extLst>
                </p:cNvPr>
                <p:cNvSpPr>
                  <a:spLocks/>
                </p:cNvSpPr>
                <p:nvPr/>
              </p:nvSpPr>
              <p:spPr bwMode="auto">
                <a:xfrm>
                  <a:off x="13338176" y="3851276"/>
                  <a:ext cx="109538" cy="131763"/>
                </a:xfrm>
                <a:custGeom>
                  <a:avLst/>
                  <a:gdLst>
                    <a:gd name="T0" fmla="*/ 8 w 69"/>
                    <a:gd name="T1" fmla="*/ 21 h 83"/>
                    <a:gd name="T2" fmla="*/ 1 w 69"/>
                    <a:gd name="T3" fmla="*/ 37 h 83"/>
                    <a:gd name="T4" fmla="*/ 0 w 69"/>
                    <a:gd name="T5" fmla="*/ 52 h 83"/>
                    <a:gd name="T6" fmla="*/ 4 w 69"/>
                    <a:gd name="T7" fmla="*/ 67 h 83"/>
                    <a:gd name="T8" fmla="*/ 12 w 69"/>
                    <a:gd name="T9" fmla="*/ 78 h 83"/>
                    <a:gd name="T10" fmla="*/ 24 w 69"/>
                    <a:gd name="T11" fmla="*/ 83 h 83"/>
                    <a:gd name="T12" fmla="*/ 37 w 69"/>
                    <a:gd name="T13" fmla="*/ 82 h 83"/>
                    <a:gd name="T14" fmla="*/ 51 w 69"/>
                    <a:gd name="T15" fmla="*/ 74 h 83"/>
                    <a:gd name="T16" fmla="*/ 61 w 69"/>
                    <a:gd name="T17" fmla="*/ 62 h 83"/>
                    <a:gd name="T18" fmla="*/ 68 w 69"/>
                    <a:gd name="T19" fmla="*/ 45 h 83"/>
                    <a:gd name="T20" fmla="*/ 69 w 69"/>
                    <a:gd name="T21" fmla="*/ 29 h 83"/>
                    <a:gd name="T22" fmla="*/ 65 w 69"/>
                    <a:gd name="T23" fmla="*/ 16 h 83"/>
                    <a:gd name="T24" fmla="*/ 56 w 69"/>
                    <a:gd name="T25" fmla="*/ 5 h 83"/>
                    <a:gd name="T26" fmla="*/ 45 w 69"/>
                    <a:gd name="T27" fmla="*/ 0 h 83"/>
                    <a:gd name="T28" fmla="*/ 32 w 69"/>
                    <a:gd name="T29" fmla="*/ 1 h 83"/>
                    <a:gd name="T30" fmla="*/ 19 w 69"/>
                    <a:gd name="T31" fmla="*/ 8 h 83"/>
                    <a:gd name="T32" fmla="*/ 8 w 69"/>
                    <a:gd name="T33" fmla="*/ 2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3">
                      <a:moveTo>
                        <a:pt x="8" y="21"/>
                      </a:moveTo>
                      <a:lnTo>
                        <a:pt x="1" y="37"/>
                      </a:lnTo>
                      <a:lnTo>
                        <a:pt x="0" y="52"/>
                      </a:lnTo>
                      <a:lnTo>
                        <a:pt x="4" y="67"/>
                      </a:lnTo>
                      <a:lnTo>
                        <a:pt x="12" y="78"/>
                      </a:lnTo>
                      <a:lnTo>
                        <a:pt x="24" y="83"/>
                      </a:lnTo>
                      <a:lnTo>
                        <a:pt x="37" y="82"/>
                      </a:lnTo>
                      <a:lnTo>
                        <a:pt x="51" y="74"/>
                      </a:lnTo>
                      <a:lnTo>
                        <a:pt x="61" y="62"/>
                      </a:lnTo>
                      <a:lnTo>
                        <a:pt x="68" y="45"/>
                      </a:lnTo>
                      <a:lnTo>
                        <a:pt x="69" y="29"/>
                      </a:lnTo>
                      <a:lnTo>
                        <a:pt x="65" y="16"/>
                      </a:lnTo>
                      <a:lnTo>
                        <a:pt x="56" y="5"/>
                      </a:lnTo>
                      <a:lnTo>
                        <a:pt x="45" y="0"/>
                      </a:lnTo>
                      <a:lnTo>
                        <a:pt x="32" y="1"/>
                      </a:lnTo>
                      <a:lnTo>
                        <a:pt x="19" y="8"/>
                      </a:lnTo>
                      <a:lnTo>
                        <a:pt x="8" y="2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4" name="Freeform 1021">
                  <a:extLst>
                    <a:ext uri="{FF2B5EF4-FFF2-40B4-BE49-F238E27FC236}">
                      <a16:creationId xmlns:a16="http://schemas.microsoft.com/office/drawing/2014/main" id="{9C44E0CB-2712-4BE5-AB2A-98515B986808}"/>
                    </a:ext>
                  </a:extLst>
                </p:cNvPr>
                <p:cNvSpPr>
                  <a:spLocks/>
                </p:cNvSpPr>
                <p:nvPr/>
              </p:nvSpPr>
              <p:spPr bwMode="auto">
                <a:xfrm>
                  <a:off x="13369926" y="3883026"/>
                  <a:ext cx="50800" cy="68263"/>
                </a:xfrm>
                <a:custGeom>
                  <a:avLst/>
                  <a:gdLst>
                    <a:gd name="T0" fmla="*/ 8 w 32"/>
                    <a:gd name="T1" fmla="*/ 42 h 43"/>
                    <a:gd name="T2" fmla="*/ 12 w 32"/>
                    <a:gd name="T3" fmla="*/ 32 h 43"/>
                    <a:gd name="T4" fmla="*/ 11 w 32"/>
                    <a:gd name="T5" fmla="*/ 23 h 43"/>
                    <a:gd name="T6" fmla="*/ 7 w 32"/>
                    <a:gd name="T7" fmla="*/ 16 h 43"/>
                    <a:gd name="T8" fmla="*/ 3 w 32"/>
                    <a:gd name="T9" fmla="*/ 15 h 43"/>
                    <a:gd name="T10" fmla="*/ 0 w 32"/>
                    <a:gd name="T11" fmla="*/ 15 h 43"/>
                    <a:gd name="T12" fmla="*/ 1 w 32"/>
                    <a:gd name="T13" fmla="*/ 11 h 43"/>
                    <a:gd name="T14" fmla="*/ 9 w 32"/>
                    <a:gd name="T15" fmla="*/ 3 h 43"/>
                    <a:gd name="T16" fmla="*/ 17 w 32"/>
                    <a:gd name="T17" fmla="*/ 0 h 43"/>
                    <a:gd name="T18" fmla="*/ 25 w 32"/>
                    <a:gd name="T19" fmla="*/ 3 h 43"/>
                    <a:gd name="T20" fmla="*/ 31 w 32"/>
                    <a:gd name="T21" fmla="*/ 11 h 43"/>
                    <a:gd name="T22" fmla="*/ 32 w 32"/>
                    <a:gd name="T23" fmla="*/ 21 h 43"/>
                    <a:gd name="T24" fmla="*/ 28 w 32"/>
                    <a:gd name="T25" fmla="*/ 32 h 43"/>
                    <a:gd name="T26" fmla="*/ 24 w 32"/>
                    <a:gd name="T27" fmla="*/ 36 h 43"/>
                    <a:gd name="T28" fmla="*/ 20 w 32"/>
                    <a:gd name="T29" fmla="*/ 40 h 43"/>
                    <a:gd name="T30" fmla="*/ 16 w 32"/>
                    <a:gd name="T31" fmla="*/ 42 h 43"/>
                    <a:gd name="T32" fmla="*/ 12 w 32"/>
                    <a:gd name="T33" fmla="*/ 43 h 43"/>
                    <a:gd name="T34" fmla="*/ 8 w 32"/>
                    <a:gd name="T35" fmla="*/ 42 h 43"/>
                    <a:gd name="T36" fmla="*/ 8 w 32"/>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3">
                      <a:moveTo>
                        <a:pt x="8" y="42"/>
                      </a:moveTo>
                      <a:lnTo>
                        <a:pt x="12" y="32"/>
                      </a:lnTo>
                      <a:lnTo>
                        <a:pt x="11" y="23"/>
                      </a:lnTo>
                      <a:lnTo>
                        <a:pt x="7" y="16"/>
                      </a:lnTo>
                      <a:lnTo>
                        <a:pt x="3" y="15"/>
                      </a:lnTo>
                      <a:lnTo>
                        <a:pt x="0" y="15"/>
                      </a:lnTo>
                      <a:lnTo>
                        <a:pt x="1" y="11"/>
                      </a:lnTo>
                      <a:lnTo>
                        <a:pt x="9" y="3"/>
                      </a:lnTo>
                      <a:lnTo>
                        <a:pt x="17" y="0"/>
                      </a:lnTo>
                      <a:lnTo>
                        <a:pt x="25" y="3"/>
                      </a:lnTo>
                      <a:lnTo>
                        <a:pt x="31" y="11"/>
                      </a:lnTo>
                      <a:lnTo>
                        <a:pt x="32" y="21"/>
                      </a:lnTo>
                      <a:lnTo>
                        <a:pt x="28" y="32"/>
                      </a:lnTo>
                      <a:lnTo>
                        <a:pt x="24" y="36"/>
                      </a:lnTo>
                      <a:lnTo>
                        <a:pt x="20" y="40"/>
                      </a:lnTo>
                      <a:lnTo>
                        <a:pt x="16" y="42"/>
                      </a:lnTo>
                      <a:lnTo>
                        <a:pt x="12" y="43"/>
                      </a:lnTo>
                      <a:lnTo>
                        <a:pt x="8" y="42"/>
                      </a:lnTo>
                      <a:lnTo>
                        <a:pt x="8"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5" name="Freeform 1022">
                  <a:extLst>
                    <a:ext uri="{FF2B5EF4-FFF2-40B4-BE49-F238E27FC236}">
                      <a16:creationId xmlns:a16="http://schemas.microsoft.com/office/drawing/2014/main" id="{E7A23B63-1E01-44F9-8EAC-3E8E0476A289}"/>
                    </a:ext>
                  </a:extLst>
                </p:cNvPr>
                <p:cNvSpPr>
                  <a:spLocks/>
                </p:cNvSpPr>
                <p:nvPr/>
              </p:nvSpPr>
              <p:spPr bwMode="auto">
                <a:xfrm>
                  <a:off x="12857163" y="3470276"/>
                  <a:ext cx="530225" cy="782638"/>
                </a:xfrm>
                <a:custGeom>
                  <a:avLst/>
                  <a:gdLst>
                    <a:gd name="T0" fmla="*/ 332 w 334"/>
                    <a:gd name="T1" fmla="*/ 207 h 493"/>
                    <a:gd name="T2" fmla="*/ 328 w 334"/>
                    <a:gd name="T3" fmla="*/ 248 h 493"/>
                    <a:gd name="T4" fmla="*/ 323 w 334"/>
                    <a:gd name="T5" fmla="*/ 287 h 493"/>
                    <a:gd name="T6" fmla="*/ 316 w 334"/>
                    <a:gd name="T7" fmla="*/ 323 h 493"/>
                    <a:gd name="T8" fmla="*/ 308 w 334"/>
                    <a:gd name="T9" fmla="*/ 356 h 493"/>
                    <a:gd name="T10" fmla="*/ 297 w 334"/>
                    <a:gd name="T11" fmla="*/ 389 h 493"/>
                    <a:gd name="T12" fmla="*/ 285 w 334"/>
                    <a:gd name="T13" fmla="*/ 415 h 493"/>
                    <a:gd name="T14" fmla="*/ 271 w 334"/>
                    <a:gd name="T15" fmla="*/ 439 h 493"/>
                    <a:gd name="T16" fmla="*/ 253 w 334"/>
                    <a:gd name="T17" fmla="*/ 459 h 493"/>
                    <a:gd name="T18" fmla="*/ 232 w 334"/>
                    <a:gd name="T19" fmla="*/ 476 h 493"/>
                    <a:gd name="T20" fmla="*/ 209 w 334"/>
                    <a:gd name="T21" fmla="*/ 486 h 493"/>
                    <a:gd name="T22" fmla="*/ 182 w 334"/>
                    <a:gd name="T23" fmla="*/ 493 h 493"/>
                    <a:gd name="T24" fmla="*/ 152 w 334"/>
                    <a:gd name="T25" fmla="*/ 493 h 493"/>
                    <a:gd name="T26" fmla="*/ 126 w 334"/>
                    <a:gd name="T27" fmla="*/ 490 h 493"/>
                    <a:gd name="T28" fmla="*/ 102 w 334"/>
                    <a:gd name="T29" fmla="*/ 486 h 493"/>
                    <a:gd name="T30" fmla="*/ 82 w 334"/>
                    <a:gd name="T31" fmla="*/ 477 h 493"/>
                    <a:gd name="T32" fmla="*/ 63 w 334"/>
                    <a:gd name="T33" fmla="*/ 465 h 493"/>
                    <a:gd name="T34" fmla="*/ 46 w 334"/>
                    <a:gd name="T35" fmla="*/ 450 h 493"/>
                    <a:gd name="T36" fmla="*/ 32 w 334"/>
                    <a:gd name="T37" fmla="*/ 429 h 493"/>
                    <a:gd name="T38" fmla="*/ 22 w 334"/>
                    <a:gd name="T39" fmla="*/ 403 h 493"/>
                    <a:gd name="T40" fmla="*/ 12 w 334"/>
                    <a:gd name="T41" fmla="*/ 372 h 493"/>
                    <a:gd name="T42" fmla="*/ 6 w 334"/>
                    <a:gd name="T43" fmla="*/ 336 h 493"/>
                    <a:gd name="T44" fmla="*/ 2 w 334"/>
                    <a:gd name="T45" fmla="*/ 294 h 493"/>
                    <a:gd name="T46" fmla="*/ 0 w 334"/>
                    <a:gd name="T47" fmla="*/ 243 h 493"/>
                    <a:gd name="T48" fmla="*/ 2 w 334"/>
                    <a:gd name="T49" fmla="*/ 209 h 493"/>
                    <a:gd name="T50" fmla="*/ 8 w 334"/>
                    <a:gd name="T51" fmla="*/ 174 h 493"/>
                    <a:gd name="T52" fmla="*/ 18 w 334"/>
                    <a:gd name="T53" fmla="*/ 140 h 493"/>
                    <a:gd name="T54" fmla="*/ 32 w 334"/>
                    <a:gd name="T55" fmla="*/ 108 h 493"/>
                    <a:gd name="T56" fmla="*/ 50 w 334"/>
                    <a:gd name="T57" fmla="*/ 78 h 493"/>
                    <a:gd name="T58" fmla="*/ 70 w 334"/>
                    <a:gd name="T59" fmla="*/ 51 h 493"/>
                    <a:gd name="T60" fmla="*/ 94 w 334"/>
                    <a:gd name="T61" fmla="*/ 30 h 493"/>
                    <a:gd name="T62" fmla="*/ 121 w 334"/>
                    <a:gd name="T63" fmla="*/ 14 h 493"/>
                    <a:gd name="T64" fmla="*/ 149 w 334"/>
                    <a:gd name="T65" fmla="*/ 3 h 493"/>
                    <a:gd name="T66" fmla="*/ 181 w 334"/>
                    <a:gd name="T67" fmla="*/ 0 h 493"/>
                    <a:gd name="T68" fmla="*/ 214 w 334"/>
                    <a:gd name="T69" fmla="*/ 6 h 493"/>
                    <a:gd name="T70" fmla="*/ 245 w 334"/>
                    <a:gd name="T71" fmla="*/ 16 h 493"/>
                    <a:gd name="T72" fmla="*/ 271 w 334"/>
                    <a:gd name="T73" fmla="*/ 33 h 493"/>
                    <a:gd name="T74" fmla="*/ 292 w 334"/>
                    <a:gd name="T75" fmla="*/ 53 h 493"/>
                    <a:gd name="T76" fmla="*/ 309 w 334"/>
                    <a:gd name="T77" fmla="*/ 77 h 493"/>
                    <a:gd name="T78" fmla="*/ 322 w 334"/>
                    <a:gd name="T79" fmla="*/ 105 h 493"/>
                    <a:gd name="T80" fmla="*/ 330 w 334"/>
                    <a:gd name="T81" fmla="*/ 137 h 493"/>
                    <a:gd name="T82" fmla="*/ 334 w 334"/>
                    <a:gd name="T83" fmla="*/ 170 h 493"/>
                    <a:gd name="T84" fmla="*/ 332 w 334"/>
                    <a:gd name="T85" fmla="*/ 20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493">
                      <a:moveTo>
                        <a:pt x="332" y="207"/>
                      </a:moveTo>
                      <a:lnTo>
                        <a:pt x="328" y="248"/>
                      </a:lnTo>
                      <a:lnTo>
                        <a:pt x="323" y="287"/>
                      </a:lnTo>
                      <a:lnTo>
                        <a:pt x="316" y="323"/>
                      </a:lnTo>
                      <a:lnTo>
                        <a:pt x="308" y="356"/>
                      </a:lnTo>
                      <a:lnTo>
                        <a:pt x="297" y="389"/>
                      </a:lnTo>
                      <a:lnTo>
                        <a:pt x="285" y="415"/>
                      </a:lnTo>
                      <a:lnTo>
                        <a:pt x="271" y="439"/>
                      </a:lnTo>
                      <a:lnTo>
                        <a:pt x="253" y="459"/>
                      </a:lnTo>
                      <a:lnTo>
                        <a:pt x="232" y="476"/>
                      </a:lnTo>
                      <a:lnTo>
                        <a:pt x="209" y="486"/>
                      </a:lnTo>
                      <a:lnTo>
                        <a:pt x="182" y="493"/>
                      </a:lnTo>
                      <a:lnTo>
                        <a:pt x="152" y="493"/>
                      </a:lnTo>
                      <a:lnTo>
                        <a:pt x="126" y="490"/>
                      </a:lnTo>
                      <a:lnTo>
                        <a:pt x="102" y="486"/>
                      </a:lnTo>
                      <a:lnTo>
                        <a:pt x="82" y="477"/>
                      </a:lnTo>
                      <a:lnTo>
                        <a:pt x="63" y="465"/>
                      </a:lnTo>
                      <a:lnTo>
                        <a:pt x="46" y="450"/>
                      </a:lnTo>
                      <a:lnTo>
                        <a:pt x="32" y="429"/>
                      </a:lnTo>
                      <a:lnTo>
                        <a:pt x="22" y="403"/>
                      </a:lnTo>
                      <a:lnTo>
                        <a:pt x="12" y="372"/>
                      </a:lnTo>
                      <a:lnTo>
                        <a:pt x="6" y="336"/>
                      </a:lnTo>
                      <a:lnTo>
                        <a:pt x="2" y="294"/>
                      </a:lnTo>
                      <a:lnTo>
                        <a:pt x="0" y="243"/>
                      </a:lnTo>
                      <a:lnTo>
                        <a:pt x="2" y="209"/>
                      </a:lnTo>
                      <a:lnTo>
                        <a:pt x="8" y="174"/>
                      </a:lnTo>
                      <a:lnTo>
                        <a:pt x="18" y="140"/>
                      </a:lnTo>
                      <a:lnTo>
                        <a:pt x="32" y="108"/>
                      </a:lnTo>
                      <a:lnTo>
                        <a:pt x="50" y="78"/>
                      </a:lnTo>
                      <a:lnTo>
                        <a:pt x="70" y="51"/>
                      </a:lnTo>
                      <a:lnTo>
                        <a:pt x="94" y="30"/>
                      </a:lnTo>
                      <a:lnTo>
                        <a:pt x="121" y="14"/>
                      </a:lnTo>
                      <a:lnTo>
                        <a:pt x="149" y="3"/>
                      </a:lnTo>
                      <a:lnTo>
                        <a:pt x="181" y="0"/>
                      </a:lnTo>
                      <a:lnTo>
                        <a:pt x="214" y="6"/>
                      </a:lnTo>
                      <a:lnTo>
                        <a:pt x="245" y="16"/>
                      </a:lnTo>
                      <a:lnTo>
                        <a:pt x="271" y="33"/>
                      </a:lnTo>
                      <a:lnTo>
                        <a:pt x="292" y="53"/>
                      </a:lnTo>
                      <a:lnTo>
                        <a:pt x="309" y="77"/>
                      </a:lnTo>
                      <a:lnTo>
                        <a:pt x="322" y="105"/>
                      </a:lnTo>
                      <a:lnTo>
                        <a:pt x="330" y="137"/>
                      </a:lnTo>
                      <a:lnTo>
                        <a:pt x="334" y="170"/>
                      </a:lnTo>
                      <a:lnTo>
                        <a:pt x="332" y="20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6" name="Freeform 1023">
                  <a:extLst>
                    <a:ext uri="{FF2B5EF4-FFF2-40B4-BE49-F238E27FC236}">
                      <a16:creationId xmlns:a16="http://schemas.microsoft.com/office/drawing/2014/main" id="{CFCED044-4ACC-427A-9A6C-36A216F6A756}"/>
                    </a:ext>
                  </a:extLst>
                </p:cNvPr>
                <p:cNvSpPr>
                  <a:spLocks/>
                </p:cNvSpPr>
                <p:nvPr/>
              </p:nvSpPr>
              <p:spPr bwMode="auto">
                <a:xfrm>
                  <a:off x="12942888" y="3443288"/>
                  <a:ext cx="425450" cy="246063"/>
                </a:xfrm>
                <a:custGeom>
                  <a:avLst/>
                  <a:gdLst>
                    <a:gd name="T0" fmla="*/ 4 w 268"/>
                    <a:gd name="T1" fmla="*/ 39 h 155"/>
                    <a:gd name="T2" fmla="*/ 17 w 268"/>
                    <a:gd name="T3" fmla="*/ 23 h 155"/>
                    <a:gd name="T4" fmla="*/ 36 w 268"/>
                    <a:gd name="T5" fmla="*/ 11 h 155"/>
                    <a:gd name="T6" fmla="*/ 59 w 268"/>
                    <a:gd name="T7" fmla="*/ 3 h 155"/>
                    <a:gd name="T8" fmla="*/ 87 w 268"/>
                    <a:gd name="T9" fmla="*/ 0 h 155"/>
                    <a:gd name="T10" fmla="*/ 119 w 268"/>
                    <a:gd name="T11" fmla="*/ 3 h 155"/>
                    <a:gd name="T12" fmla="*/ 154 w 268"/>
                    <a:gd name="T13" fmla="*/ 11 h 155"/>
                    <a:gd name="T14" fmla="*/ 183 w 268"/>
                    <a:gd name="T15" fmla="*/ 21 h 155"/>
                    <a:gd name="T16" fmla="*/ 210 w 268"/>
                    <a:gd name="T17" fmla="*/ 35 h 155"/>
                    <a:gd name="T18" fmla="*/ 231 w 268"/>
                    <a:gd name="T19" fmla="*/ 50 h 155"/>
                    <a:gd name="T20" fmla="*/ 249 w 268"/>
                    <a:gd name="T21" fmla="*/ 67 h 155"/>
                    <a:gd name="T22" fmla="*/ 261 w 268"/>
                    <a:gd name="T23" fmla="*/ 84 h 155"/>
                    <a:gd name="T24" fmla="*/ 268 w 268"/>
                    <a:gd name="T25" fmla="*/ 100 h 155"/>
                    <a:gd name="T26" fmla="*/ 266 w 268"/>
                    <a:gd name="T27" fmla="*/ 118 h 155"/>
                    <a:gd name="T28" fmla="*/ 258 w 268"/>
                    <a:gd name="T29" fmla="*/ 131 h 155"/>
                    <a:gd name="T30" fmla="*/ 245 w 268"/>
                    <a:gd name="T31" fmla="*/ 143 h 155"/>
                    <a:gd name="T32" fmla="*/ 226 w 268"/>
                    <a:gd name="T33" fmla="*/ 151 h 155"/>
                    <a:gd name="T34" fmla="*/ 202 w 268"/>
                    <a:gd name="T35" fmla="*/ 155 h 155"/>
                    <a:gd name="T36" fmla="*/ 175 w 268"/>
                    <a:gd name="T37" fmla="*/ 155 h 155"/>
                    <a:gd name="T38" fmla="*/ 147 w 268"/>
                    <a:gd name="T39" fmla="*/ 153 h 155"/>
                    <a:gd name="T40" fmla="*/ 116 w 268"/>
                    <a:gd name="T41" fmla="*/ 146 h 155"/>
                    <a:gd name="T42" fmla="*/ 83 w 268"/>
                    <a:gd name="T43" fmla="*/ 133 h 155"/>
                    <a:gd name="T44" fmla="*/ 81 w 268"/>
                    <a:gd name="T45" fmla="*/ 138 h 155"/>
                    <a:gd name="T46" fmla="*/ 80 w 268"/>
                    <a:gd name="T47" fmla="*/ 143 h 155"/>
                    <a:gd name="T48" fmla="*/ 77 w 268"/>
                    <a:gd name="T49" fmla="*/ 147 h 155"/>
                    <a:gd name="T50" fmla="*/ 75 w 268"/>
                    <a:gd name="T51" fmla="*/ 150 h 155"/>
                    <a:gd name="T52" fmla="*/ 67 w 268"/>
                    <a:gd name="T53" fmla="*/ 154 h 155"/>
                    <a:gd name="T54" fmla="*/ 56 w 268"/>
                    <a:gd name="T55" fmla="*/ 153 h 155"/>
                    <a:gd name="T56" fmla="*/ 44 w 268"/>
                    <a:gd name="T57" fmla="*/ 149 h 155"/>
                    <a:gd name="T58" fmla="*/ 32 w 268"/>
                    <a:gd name="T59" fmla="*/ 141 h 155"/>
                    <a:gd name="T60" fmla="*/ 21 w 268"/>
                    <a:gd name="T61" fmla="*/ 129 h 155"/>
                    <a:gd name="T62" fmla="*/ 11 w 268"/>
                    <a:gd name="T63" fmla="*/ 110 h 155"/>
                    <a:gd name="T64" fmla="*/ 4 w 268"/>
                    <a:gd name="T65" fmla="*/ 90 h 155"/>
                    <a:gd name="T66" fmla="*/ 0 w 268"/>
                    <a:gd name="T67" fmla="*/ 70 h 155"/>
                    <a:gd name="T68" fmla="*/ 0 w 268"/>
                    <a:gd name="T69" fmla="*/ 52 h 155"/>
                    <a:gd name="T70" fmla="*/ 4 w 268"/>
                    <a:gd name="T71" fmla="*/ 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8" h="155">
                      <a:moveTo>
                        <a:pt x="4" y="39"/>
                      </a:moveTo>
                      <a:lnTo>
                        <a:pt x="17" y="23"/>
                      </a:lnTo>
                      <a:lnTo>
                        <a:pt x="36" y="11"/>
                      </a:lnTo>
                      <a:lnTo>
                        <a:pt x="59" y="3"/>
                      </a:lnTo>
                      <a:lnTo>
                        <a:pt x="87" y="0"/>
                      </a:lnTo>
                      <a:lnTo>
                        <a:pt x="119" y="3"/>
                      </a:lnTo>
                      <a:lnTo>
                        <a:pt x="154" y="11"/>
                      </a:lnTo>
                      <a:lnTo>
                        <a:pt x="183" y="21"/>
                      </a:lnTo>
                      <a:lnTo>
                        <a:pt x="210" y="35"/>
                      </a:lnTo>
                      <a:lnTo>
                        <a:pt x="231" y="50"/>
                      </a:lnTo>
                      <a:lnTo>
                        <a:pt x="249" y="67"/>
                      </a:lnTo>
                      <a:lnTo>
                        <a:pt x="261" y="84"/>
                      </a:lnTo>
                      <a:lnTo>
                        <a:pt x="268" y="100"/>
                      </a:lnTo>
                      <a:lnTo>
                        <a:pt x="266" y="118"/>
                      </a:lnTo>
                      <a:lnTo>
                        <a:pt x="258" y="131"/>
                      </a:lnTo>
                      <a:lnTo>
                        <a:pt x="245" y="143"/>
                      </a:lnTo>
                      <a:lnTo>
                        <a:pt x="226" y="151"/>
                      </a:lnTo>
                      <a:lnTo>
                        <a:pt x="202" y="155"/>
                      </a:lnTo>
                      <a:lnTo>
                        <a:pt x="175" y="155"/>
                      </a:lnTo>
                      <a:lnTo>
                        <a:pt x="147" y="153"/>
                      </a:lnTo>
                      <a:lnTo>
                        <a:pt x="116" y="146"/>
                      </a:lnTo>
                      <a:lnTo>
                        <a:pt x="83" y="133"/>
                      </a:lnTo>
                      <a:lnTo>
                        <a:pt x="81" y="138"/>
                      </a:lnTo>
                      <a:lnTo>
                        <a:pt x="80" y="143"/>
                      </a:lnTo>
                      <a:lnTo>
                        <a:pt x="77" y="147"/>
                      </a:lnTo>
                      <a:lnTo>
                        <a:pt x="75" y="150"/>
                      </a:lnTo>
                      <a:lnTo>
                        <a:pt x="67" y="154"/>
                      </a:lnTo>
                      <a:lnTo>
                        <a:pt x="56" y="153"/>
                      </a:lnTo>
                      <a:lnTo>
                        <a:pt x="44" y="149"/>
                      </a:lnTo>
                      <a:lnTo>
                        <a:pt x="32" y="141"/>
                      </a:lnTo>
                      <a:lnTo>
                        <a:pt x="21" y="129"/>
                      </a:lnTo>
                      <a:lnTo>
                        <a:pt x="11" y="110"/>
                      </a:lnTo>
                      <a:lnTo>
                        <a:pt x="4" y="90"/>
                      </a:lnTo>
                      <a:lnTo>
                        <a:pt x="0" y="70"/>
                      </a:lnTo>
                      <a:lnTo>
                        <a:pt x="0" y="52"/>
                      </a:lnTo>
                      <a:lnTo>
                        <a:pt x="4" y="39"/>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7" name="Freeform 1024">
                  <a:extLst>
                    <a:ext uri="{FF2B5EF4-FFF2-40B4-BE49-F238E27FC236}">
                      <a16:creationId xmlns:a16="http://schemas.microsoft.com/office/drawing/2014/main" id="{CF5E8015-8198-4B8E-981E-D4C0CD5EA672}"/>
                    </a:ext>
                  </a:extLst>
                </p:cNvPr>
                <p:cNvSpPr>
                  <a:spLocks/>
                </p:cNvSpPr>
                <p:nvPr/>
              </p:nvSpPr>
              <p:spPr bwMode="auto">
                <a:xfrm>
                  <a:off x="12836526" y="3517901"/>
                  <a:ext cx="139700" cy="422275"/>
                </a:xfrm>
                <a:custGeom>
                  <a:avLst/>
                  <a:gdLst>
                    <a:gd name="T0" fmla="*/ 88 w 88"/>
                    <a:gd name="T1" fmla="*/ 0 h 266"/>
                    <a:gd name="T2" fmla="*/ 87 w 88"/>
                    <a:gd name="T3" fmla="*/ 0 h 266"/>
                    <a:gd name="T4" fmla="*/ 83 w 88"/>
                    <a:gd name="T5" fmla="*/ 1 h 266"/>
                    <a:gd name="T6" fmla="*/ 78 w 88"/>
                    <a:gd name="T7" fmla="*/ 3 h 266"/>
                    <a:gd name="T8" fmla="*/ 69 w 88"/>
                    <a:gd name="T9" fmla="*/ 5 h 266"/>
                    <a:gd name="T10" fmla="*/ 60 w 88"/>
                    <a:gd name="T11" fmla="*/ 11 h 266"/>
                    <a:gd name="T12" fmla="*/ 51 w 88"/>
                    <a:gd name="T13" fmla="*/ 17 h 266"/>
                    <a:gd name="T14" fmla="*/ 40 w 88"/>
                    <a:gd name="T15" fmla="*/ 27 h 266"/>
                    <a:gd name="T16" fmla="*/ 31 w 88"/>
                    <a:gd name="T17" fmla="*/ 39 h 266"/>
                    <a:gd name="T18" fmla="*/ 21 w 88"/>
                    <a:gd name="T19" fmla="*/ 53 h 266"/>
                    <a:gd name="T20" fmla="*/ 13 w 88"/>
                    <a:gd name="T21" fmla="*/ 71 h 266"/>
                    <a:gd name="T22" fmla="*/ 7 w 88"/>
                    <a:gd name="T23" fmla="*/ 92 h 266"/>
                    <a:gd name="T24" fmla="*/ 3 w 88"/>
                    <a:gd name="T25" fmla="*/ 118 h 266"/>
                    <a:gd name="T26" fmla="*/ 0 w 88"/>
                    <a:gd name="T27" fmla="*/ 148 h 266"/>
                    <a:gd name="T28" fmla="*/ 1 w 88"/>
                    <a:gd name="T29" fmla="*/ 182 h 266"/>
                    <a:gd name="T30" fmla="*/ 7 w 88"/>
                    <a:gd name="T31" fmla="*/ 222 h 266"/>
                    <a:gd name="T32" fmla="*/ 15 w 88"/>
                    <a:gd name="T33" fmla="*/ 266 h 266"/>
                    <a:gd name="T34" fmla="*/ 16 w 88"/>
                    <a:gd name="T35" fmla="*/ 262 h 266"/>
                    <a:gd name="T36" fmla="*/ 19 w 88"/>
                    <a:gd name="T37" fmla="*/ 253 h 266"/>
                    <a:gd name="T38" fmla="*/ 23 w 88"/>
                    <a:gd name="T39" fmla="*/ 237 h 266"/>
                    <a:gd name="T40" fmla="*/ 28 w 88"/>
                    <a:gd name="T41" fmla="*/ 217 h 266"/>
                    <a:gd name="T42" fmla="*/ 33 w 88"/>
                    <a:gd name="T43" fmla="*/ 193 h 266"/>
                    <a:gd name="T44" fmla="*/ 40 w 88"/>
                    <a:gd name="T45" fmla="*/ 166 h 266"/>
                    <a:gd name="T46" fmla="*/ 48 w 88"/>
                    <a:gd name="T47" fmla="*/ 136 h 266"/>
                    <a:gd name="T48" fmla="*/ 56 w 88"/>
                    <a:gd name="T49" fmla="*/ 107 h 266"/>
                    <a:gd name="T50" fmla="*/ 64 w 88"/>
                    <a:gd name="T51" fmla="*/ 78 h 266"/>
                    <a:gd name="T52" fmla="*/ 72 w 88"/>
                    <a:gd name="T53" fmla="*/ 49 h 266"/>
                    <a:gd name="T54" fmla="*/ 82 w 88"/>
                    <a:gd name="T55" fmla="*/ 23 h 266"/>
                    <a:gd name="T56" fmla="*/ 88 w 88"/>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266">
                      <a:moveTo>
                        <a:pt x="88" y="0"/>
                      </a:moveTo>
                      <a:lnTo>
                        <a:pt x="87" y="0"/>
                      </a:lnTo>
                      <a:lnTo>
                        <a:pt x="83" y="1"/>
                      </a:lnTo>
                      <a:lnTo>
                        <a:pt x="78" y="3"/>
                      </a:lnTo>
                      <a:lnTo>
                        <a:pt x="69" y="5"/>
                      </a:lnTo>
                      <a:lnTo>
                        <a:pt x="60" y="11"/>
                      </a:lnTo>
                      <a:lnTo>
                        <a:pt x="51" y="17"/>
                      </a:lnTo>
                      <a:lnTo>
                        <a:pt x="40" y="27"/>
                      </a:lnTo>
                      <a:lnTo>
                        <a:pt x="31" y="39"/>
                      </a:lnTo>
                      <a:lnTo>
                        <a:pt x="21" y="53"/>
                      </a:lnTo>
                      <a:lnTo>
                        <a:pt x="13" y="71"/>
                      </a:lnTo>
                      <a:lnTo>
                        <a:pt x="7" y="92"/>
                      </a:lnTo>
                      <a:lnTo>
                        <a:pt x="3" y="118"/>
                      </a:lnTo>
                      <a:lnTo>
                        <a:pt x="0" y="148"/>
                      </a:lnTo>
                      <a:lnTo>
                        <a:pt x="1" y="182"/>
                      </a:lnTo>
                      <a:lnTo>
                        <a:pt x="7" y="222"/>
                      </a:lnTo>
                      <a:lnTo>
                        <a:pt x="15" y="266"/>
                      </a:lnTo>
                      <a:lnTo>
                        <a:pt x="16" y="262"/>
                      </a:lnTo>
                      <a:lnTo>
                        <a:pt x="19" y="253"/>
                      </a:lnTo>
                      <a:lnTo>
                        <a:pt x="23" y="237"/>
                      </a:lnTo>
                      <a:lnTo>
                        <a:pt x="28" y="217"/>
                      </a:lnTo>
                      <a:lnTo>
                        <a:pt x="33" y="193"/>
                      </a:lnTo>
                      <a:lnTo>
                        <a:pt x="40" y="166"/>
                      </a:lnTo>
                      <a:lnTo>
                        <a:pt x="48" y="136"/>
                      </a:lnTo>
                      <a:lnTo>
                        <a:pt x="56" y="107"/>
                      </a:lnTo>
                      <a:lnTo>
                        <a:pt x="64" y="78"/>
                      </a:lnTo>
                      <a:lnTo>
                        <a:pt x="72" y="49"/>
                      </a:lnTo>
                      <a:lnTo>
                        <a:pt x="82" y="23"/>
                      </a:lnTo>
                      <a:lnTo>
                        <a:pt x="88" y="0"/>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8" name="Freeform 1025">
                  <a:extLst>
                    <a:ext uri="{FF2B5EF4-FFF2-40B4-BE49-F238E27FC236}">
                      <a16:creationId xmlns:a16="http://schemas.microsoft.com/office/drawing/2014/main" id="{58CC28E5-ACB5-4F51-A150-FF6AEC8D5C80}"/>
                    </a:ext>
                  </a:extLst>
                </p:cNvPr>
                <p:cNvSpPr>
                  <a:spLocks/>
                </p:cNvSpPr>
                <p:nvPr/>
              </p:nvSpPr>
              <p:spPr bwMode="auto">
                <a:xfrm>
                  <a:off x="13295313" y="3535363"/>
                  <a:ext cx="117475" cy="430213"/>
                </a:xfrm>
                <a:custGeom>
                  <a:avLst/>
                  <a:gdLst>
                    <a:gd name="T0" fmla="*/ 0 w 74"/>
                    <a:gd name="T1" fmla="*/ 0 h 271"/>
                    <a:gd name="T2" fmla="*/ 1 w 74"/>
                    <a:gd name="T3" fmla="*/ 0 h 271"/>
                    <a:gd name="T4" fmla="*/ 5 w 74"/>
                    <a:gd name="T5" fmla="*/ 1 h 271"/>
                    <a:gd name="T6" fmla="*/ 12 w 74"/>
                    <a:gd name="T7" fmla="*/ 4 h 271"/>
                    <a:gd name="T8" fmla="*/ 19 w 74"/>
                    <a:gd name="T9" fmla="*/ 8 h 271"/>
                    <a:gd name="T10" fmla="*/ 28 w 74"/>
                    <a:gd name="T11" fmla="*/ 14 h 271"/>
                    <a:gd name="T12" fmla="*/ 36 w 74"/>
                    <a:gd name="T13" fmla="*/ 22 h 271"/>
                    <a:gd name="T14" fmla="*/ 46 w 74"/>
                    <a:gd name="T15" fmla="*/ 33 h 271"/>
                    <a:gd name="T16" fmla="*/ 55 w 74"/>
                    <a:gd name="T17" fmla="*/ 46 h 271"/>
                    <a:gd name="T18" fmla="*/ 62 w 74"/>
                    <a:gd name="T19" fmla="*/ 61 h 271"/>
                    <a:gd name="T20" fmla="*/ 68 w 74"/>
                    <a:gd name="T21" fmla="*/ 80 h 271"/>
                    <a:gd name="T22" fmla="*/ 72 w 74"/>
                    <a:gd name="T23" fmla="*/ 103 h 271"/>
                    <a:gd name="T24" fmla="*/ 74 w 74"/>
                    <a:gd name="T25" fmla="*/ 128 h 271"/>
                    <a:gd name="T26" fmla="*/ 72 w 74"/>
                    <a:gd name="T27" fmla="*/ 158 h 271"/>
                    <a:gd name="T28" fmla="*/ 67 w 74"/>
                    <a:gd name="T29" fmla="*/ 191 h 271"/>
                    <a:gd name="T30" fmla="*/ 58 w 74"/>
                    <a:gd name="T31" fmla="*/ 228 h 271"/>
                    <a:gd name="T32" fmla="*/ 43 w 74"/>
                    <a:gd name="T33" fmla="*/ 271 h 271"/>
                    <a:gd name="T34" fmla="*/ 43 w 74"/>
                    <a:gd name="T35" fmla="*/ 267 h 271"/>
                    <a:gd name="T36" fmla="*/ 40 w 74"/>
                    <a:gd name="T37" fmla="*/ 257 h 271"/>
                    <a:gd name="T38" fmla="*/ 37 w 74"/>
                    <a:gd name="T39" fmla="*/ 240 h 271"/>
                    <a:gd name="T40" fmla="*/ 33 w 74"/>
                    <a:gd name="T41" fmla="*/ 220 h 271"/>
                    <a:gd name="T42" fmla="*/ 29 w 74"/>
                    <a:gd name="T43" fmla="*/ 196 h 271"/>
                    <a:gd name="T44" fmla="*/ 24 w 74"/>
                    <a:gd name="T45" fmla="*/ 170 h 271"/>
                    <a:gd name="T46" fmla="*/ 19 w 74"/>
                    <a:gd name="T47" fmla="*/ 140 h 271"/>
                    <a:gd name="T48" fmla="*/ 13 w 74"/>
                    <a:gd name="T49" fmla="*/ 112 h 271"/>
                    <a:gd name="T50" fmla="*/ 9 w 74"/>
                    <a:gd name="T51" fmla="*/ 84 h 271"/>
                    <a:gd name="T52" fmla="*/ 5 w 74"/>
                    <a:gd name="T53" fmla="*/ 57 h 271"/>
                    <a:gd name="T54" fmla="*/ 3 w 74"/>
                    <a:gd name="T55" fmla="*/ 34 h 271"/>
                    <a:gd name="T56" fmla="*/ 1 w 74"/>
                    <a:gd name="T57" fmla="*/ 14 h 271"/>
                    <a:gd name="T58" fmla="*/ 0 w 74"/>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271">
                      <a:moveTo>
                        <a:pt x="0" y="0"/>
                      </a:moveTo>
                      <a:lnTo>
                        <a:pt x="1" y="0"/>
                      </a:lnTo>
                      <a:lnTo>
                        <a:pt x="5" y="1"/>
                      </a:lnTo>
                      <a:lnTo>
                        <a:pt x="12" y="4"/>
                      </a:lnTo>
                      <a:lnTo>
                        <a:pt x="19" y="8"/>
                      </a:lnTo>
                      <a:lnTo>
                        <a:pt x="28" y="14"/>
                      </a:lnTo>
                      <a:lnTo>
                        <a:pt x="36" y="22"/>
                      </a:lnTo>
                      <a:lnTo>
                        <a:pt x="46" y="33"/>
                      </a:lnTo>
                      <a:lnTo>
                        <a:pt x="55" y="46"/>
                      </a:lnTo>
                      <a:lnTo>
                        <a:pt x="62" y="61"/>
                      </a:lnTo>
                      <a:lnTo>
                        <a:pt x="68" y="80"/>
                      </a:lnTo>
                      <a:lnTo>
                        <a:pt x="72" y="103"/>
                      </a:lnTo>
                      <a:lnTo>
                        <a:pt x="74" y="128"/>
                      </a:lnTo>
                      <a:lnTo>
                        <a:pt x="72" y="158"/>
                      </a:lnTo>
                      <a:lnTo>
                        <a:pt x="67" y="191"/>
                      </a:lnTo>
                      <a:lnTo>
                        <a:pt x="58" y="228"/>
                      </a:lnTo>
                      <a:lnTo>
                        <a:pt x="43" y="271"/>
                      </a:lnTo>
                      <a:lnTo>
                        <a:pt x="43" y="267"/>
                      </a:lnTo>
                      <a:lnTo>
                        <a:pt x="40" y="257"/>
                      </a:lnTo>
                      <a:lnTo>
                        <a:pt x="37" y="240"/>
                      </a:lnTo>
                      <a:lnTo>
                        <a:pt x="33" y="220"/>
                      </a:lnTo>
                      <a:lnTo>
                        <a:pt x="29" y="196"/>
                      </a:lnTo>
                      <a:lnTo>
                        <a:pt x="24" y="170"/>
                      </a:lnTo>
                      <a:lnTo>
                        <a:pt x="19" y="140"/>
                      </a:lnTo>
                      <a:lnTo>
                        <a:pt x="13" y="112"/>
                      </a:lnTo>
                      <a:lnTo>
                        <a:pt x="9" y="84"/>
                      </a:lnTo>
                      <a:lnTo>
                        <a:pt x="5" y="57"/>
                      </a:lnTo>
                      <a:lnTo>
                        <a:pt x="3" y="34"/>
                      </a:lnTo>
                      <a:lnTo>
                        <a:pt x="1" y="14"/>
                      </a:lnTo>
                      <a:lnTo>
                        <a:pt x="0" y="0"/>
                      </a:lnTo>
                      <a:close/>
                    </a:path>
                  </a:pathLst>
                </a:custGeom>
                <a:solidFill>
                  <a:schemeClr val="tx1"/>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39" name="Freeform 1026">
                  <a:extLst>
                    <a:ext uri="{FF2B5EF4-FFF2-40B4-BE49-F238E27FC236}">
                      <a16:creationId xmlns:a16="http://schemas.microsoft.com/office/drawing/2014/main" id="{9588E2A9-ED0A-4A32-B9E6-34890C0D2D8F}"/>
                    </a:ext>
                  </a:extLst>
                </p:cNvPr>
                <p:cNvSpPr>
                  <a:spLocks/>
                </p:cNvSpPr>
                <p:nvPr/>
              </p:nvSpPr>
              <p:spPr bwMode="auto">
                <a:xfrm>
                  <a:off x="12944476" y="3817938"/>
                  <a:ext cx="41275" cy="39688"/>
                </a:xfrm>
                <a:custGeom>
                  <a:avLst/>
                  <a:gdLst>
                    <a:gd name="T0" fmla="*/ 26 w 26"/>
                    <a:gd name="T1" fmla="*/ 13 h 25"/>
                    <a:gd name="T2" fmla="*/ 24 w 26"/>
                    <a:gd name="T3" fmla="*/ 17 h 25"/>
                    <a:gd name="T4" fmla="*/ 23 w 26"/>
                    <a:gd name="T5" fmla="*/ 21 h 25"/>
                    <a:gd name="T6" fmla="*/ 19 w 26"/>
                    <a:gd name="T7" fmla="*/ 24 h 25"/>
                    <a:gd name="T8" fmla="*/ 16 w 26"/>
                    <a:gd name="T9" fmla="*/ 25 h 25"/>
                    <a:gd name="T10" fmla="*/ 12 w 26"/>
                    <a:gd name="T11" fmla="*/ 25 h 25"/>
                    <a:gd name="T12" fmla="*/ 8 w 26"/>
                    <a:gd name="T13" fmla="*/ 25 h 25"/>
                    <a:gd name="T14" fmla="*/ 4 w 26"/>
                    <a:gd name="T15" fmla="*/ 22 h 25"/>
                    <a:gd name="T16" fmla="*/ 1 w 26"/>
                    <a:gd name="T17" fmla="*/ 20 h 25"/>
                    <a:gd name="T18" fmla="*/ 0 w 26"/>
                    <a:gd name="T19" fmla="*/ 16 h 25"/>
                    <a:gd name="T20" fmla="*/ 0 w 26"/>
                    <a:gd name="T21" fmla="*/ 12 h 25"/>
                    <a:gd name="T22" fmla="*/ 0 w 26"/>
                    <a:gd name="T23" fmla="*/ 8 h 25"/>
                    <a:gd name="T24" fmla="*/ 3 w 26"/>
                    <a:gd name="T25" fmla="*/ 5 h 25"/>
                    <a:gd name="T26" fmla="*/ 6 w 26"/>
                    <a:gd name="T27" fmla="*/ 2 h 25"/>
                    <a:gd name="T28" fmla="*/ 10 w 26"/>
                    <a:gd name="T29" fmla="*/ 1 h 25"/>
                    <a:gd name="T30" fmla="*/ 14 w 26"/>
                    <a:gd name="T31" fmla="*/ 0 h 25"/>
                    <a:gd name="T32" fmla="*/ 18 w 26"/>
                    <a:gd name="T33" fmla="*/ 1 h 25"/>
                    <a:gd name="T34" fmla="*/ 20 w 26"/>
                    <a:gd name="T35" fmla="*/ 2 h 25"/>
                    <a:gd name="T36" fmla="*/ 23 w 26"/>
                    <a:gd name="T37" fmla="*/ 6 h 25"/>
                    <a:gd name="T38" fmla="*/ 24 w 26"/>
                    <a:gd name="T39" fmla="*/ 9 h 25"/>
                    <a:gd name="T40" fmla="*/ 26 w 26"/>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3"/>
                      </a:moveTo>
                      <a:lnTo>
                        <a:pt x="24" y="17"/>
                      </a:lnTo>
                      <a:lnTo>
                        <a:pt x="23" y="21"/>
                      </a:lnTo>
                      <a:lnTo>
                        <a:pt x="19" y="24"/>
                      </a:lnTo>
                      <a:lnTo>
                        <a:pt x="16" y="25"/>
                      </a:lnTo>
                      <a:lnTo>
                        <a:pt x="12" y="25"/>
                      </a:lnTo>
                      <a:lnTo>
                        <a:pt x="8" y="25"/>
                      </a:lnTo>
                      <a:lnTo>
                        <a:pt x="4" y="22"/>
                      </a:lnTo>
                      <a:lnTo>
                        <a:pt x="1" y="20"/>
                      </a:lnTo>
                      <a:lnTo>
                        <a:pt x="0" y="16"/>
                      </a:lnTo>
                      <a:lnTo>
                        <a:pt x="0" y="12"/>
                      </a:lnTo>
                      <a:lnTo>
                        <a:pt x="0" y="8"/>
                      </a:lnTo>
                      <a:lnTo>
                        <a:pt x="3" y="5"/>
                      </a:lnTo>
                      <a:lnTo>
                        <a:pt x="6" y="2"/>
                      </a:lnTo>
                      <a:lnTo>
                        <a:pt x="10" y="1"/>
                      </a:lnTo>
                      <a:lnTo>
                        <a:pt x="14" y="0"/>
                      </a:lnTo>
                      <a:lnTo>
                        <a:pt x="18" y="1"/>
                      </a:lnTo>
                      <a:lnTo>
                        <a:pt x="20" y="2"/>
                      </a:lnTo>
                      <a:lnTo>
                        <a:pt x="23" y="6"/>
                      </a:lnTo>
                      <a:lnTo>
                        <a:pt x="24"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0" name="Freeform 1027">
                  <a:extLst>
                    <a:ext uri="{FF2B5EF4-FFF2-40B4-BE49-F238E27FC236}">
                      <a16:creationId xmlns:a16="http://schemas.microsoft.com/office/drawing/2014/main" id="{DD3CCDE1-627F-4E99-A20C-DACD91C597CF}"/>
                    </a:ext>
                  </a:extLst>
                </p:cNvPr>
                <p:cNvSpPr>
                  <a:spLocks/>
                </p:cNvSpPr>
                <p:nvPr/>
              </p:nvSpPr>
              <p:spPr bwMode="auto">
                <a:xfrm>
                  <a:off x="13222288" y="3836988"/>
                  <a:ext cx="41275" cy="39688"/>
                </a:xfrm>
                <a:custGeom>
                  <a:avLst/>
                  <a:gdLst>
                    <a:gd name="T0" fmla="*/ 26 w 26"/>
                    <a:gd name="T1" fmla="*/ 13 h 25"/>
                    <a:gd name="T2" fmla="*/ 26 w 26"/>
                    <a:gd name="T3" fmla="*/ 17 h 25"/>
                    <a:gd name="T4" fmla="*/ 23 w 26"/>
                    <a:gd name="T5" fmla="*/ 20 h 25"/>
                    <a:gd name="T6" fmla="*/ 21 w 26"/>
                    <a:gd name="T7" fmla="*/ 22 h 25"/>
                    <a:gd name="T8" fmla="*/ 17 w 26"/>
                    <a:gd name="T9" fmla="*/ 24 h 25"/>
                    <a:gd name="T10" fmla="*/ 13 w 26"/>
                    <a:gd name="T11" fmla="*/ 25 h 25"/>
                    <a:gd name="T12" fmla="*/ 9 w 26"/>
                    <a:gd name="T13" fmla="*/ 24 h 25"/>
                    <a:gd name="T14" fmla="*/ 6 w 26"/>
                    <a:gd name="T15" fmla="*/ 22 h 25"/>
                    <a:gd name="T16" fmla="*/ 3 w 26"/>
                    <a:gd name="T17" fmla="*/ 18 h 25"/>
                    <a:gd name="T18" fmla="*/ 2 w 26"/>
                    <a:gd name="T19" fmla="*/ 16 h 25"/>
                    <a:gd name="T20" fmla="*/ 0 w 26"/>
                    <a:gd name="T21" fmla="*/ 12 h 25"/>
                    <a:gd name="T22" fmla="*/ 2 w 26"/>
                    <a:gd name="T23" fmla="*/ 8 h 25"/>
                    <a:gd name="T24" fmla="*/ 5 w 26"/>
                    <a:gd name="T25" fmla="*/ 4 h 25"/>
                    <a:gd name="T26" fmla="*/ 7 w 26"/>
                    <a:gd name="T27" fmla="*/ 1 h 25"/>
                    <a:gd name="T28" fmla="*/ 10 w 26"/>
                    <a:gd name="T29" fmla="*/ 0 h 25"/>
                    <a:gd name="T30" fmla="*/ 14 w 26"/>
                    <a:gd name="T31" fmla="*/ 0 h 25"/>
                    <a:gd name="T32" fmla="*/ 18 w 26"/>
                    <a:gd name="T33" fmla="*/ 0 h 25"/>
                    <a:gd name="T34" fmla="*/ 22 w 26"/>
                    <a:gd name="T35" fmla="*/ 2 h 25"/>
                    <a:gd name="T36" fmla="*/ 25 w 26"/>
                    <a:gd name="T37" fmla="*/ 5 h 25"/>
                    <a:gd name="T38" fmla="*/ 26 w 26"/>
                    <a:gd name="T39" fmla="*/ 9 h 25"/>
                    <a:gd name="T40" fmla="*/ 26 w 26"/>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3"/>
                      </a:moveTo>
                      <a:lnTo>
                        <a:pt x="26" y="17"/>
                      </a:lnTo>
                      <a:lnTo>
                        <a:pt x="23" y="20"/>
                      </a:lnTo>
                      <a:lnTo>
                        <a:pt x="21" y="22"/>
                      </a:lnTo>
                      <a:lnTo>
                        <a:pt x="17" y="24"/>
                      </a:lnTo>
                      <a:lnTo>
                        <a:pt x="13" y="25"/>
                      </a:lnTo>
                      <a:lnTo>
                        <a:pt x="9" y="24"/>
                      </a:lnTo>
                      <a:lnTo>
                        <a:pt x="6" y="22"/>
                      </a:lnTo>
                      <a:lnTo>
                        <a:pt x="3" y="18"/>
                      </a:lnTo>
                      <a:lnTo>
                        <a:pt x="2" y="16"/>
                      </a:lnTo>
                      <a:lnTo>
                        <a:pt x="0" y="12"/>
                      </a:lnTo>
                      <a:lnTo>
                        <a:pt x="2" y="8"/>
                      </a:lnTo>
                      <a:lnTo>
                        <a:pt x="5" y="4"/>
                      </a:lnTo>
                      <a:lnTo>
                        <a:pt x="7" y="1"/>
                      </a:lnTo>
                      <a:lnTo>
                        <a:pt x="10" y="0"/>
                      </a:lnTo>
                      <a:lnTo>
                        <a:pt x="14" y="0"/>
                      </a:lnTo>
                      <a:lnTo>
                        <a:pt x="18" y="0"/>
                      </a:lnTo>
                      <a:lnTo>
                        <a:pt x="22" y="2"/>
                      </a:lnTo>
                      <a:lnTo>
                        <a:pt x="25" y="5"/>
                      </a:lnTo>
                      <a:lnTo>
                        <a:pt x="26"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1" name="Freeform 1028">
                  <a:extLst>
                    <a:ext uri="{FF2B5EF4-FFF2-40B4-BE49-F238E27FC236}">
                      <a16:creationId xmlns:a16="http://schemas.microsoft.com/office/drawing/2014/main" id="{54C3D583-F55E-4146-A8A1-552166DF13B7}"/>
                    </a:ext>
                  </a:extLst>
                </p:cNvPr>
                <p:cNvSpPr>
                  <a:spLocks/>
                </p:cNvSpPr>
                <p:nvPr/>
              </p:nvSpPr>
              <p:spPr bwMode="auto">
                <a:xfrm>
                  <a:off x="12920663" y="3749676"/>
                  <a:ext cx="93663" cy="28575"/>
                </a:xfrm>
                <a:custGeom>
                  <a:avLst/>
                  <a:gdLst>
                    <a:gd name="T0" fmla="*/ 59 w 59"/>
                    <a:gd name="T1" fmla="*/ 12 h 18"/>
                    <a:gd name="T2" fmla="*/ 57 w 59"/>
                    <a:gd name="T3" fmla="*/ 16 h 18"/>
                    <a:gd name="T4" fmla="*/ 50 w 59"/>
                    <a:gd name="T5" fmla="*/ 17 h 18"/>
                    <a:gd name="T6" fmla="*/ 41 w 59"/>
                    <a:gd name="T7" fmla="*/ 18 h 18"/>
                    <a:gd name="T8" fmla="*/ 30 w 59"/>
                    <a:gd name="T9" fmla="*/ 17 h 18"/>
                    <a:gd name="T10" fmla="*/ 18 w 59"/>
                    <a:gd name="T11" fmla="*/ 17 h 18"/>
                    <a:gd name="T12" fmla="*/ 8 w 59"/>
                    <a:gd name="T13" fmla="*/ 16 h 18"/>
                    <a:gd name="T14" fmla="*/ 3 w 59"/>
                    <a:gd name="T15" fmla="*/ 13 h 18"/>
                    <a:gd name="T16" fmla="*/ 0 w 59"/>
                    <a:gd name="T17" fmla="*/ 9 h 18"/>
                    <a:gd name="T18" fmla="*/ 6 w 59"/>
                    <a:gd name="T19" fmla="*/ 4 h 18"/>
                    <a:gd name="T20" fmla="*/ 15 w 59"/>
                    <a:gd name="T21" fmla="*/ 0 h 18"/>
                    <a:gd name="T22" fmla="*/ 30 w 59"/>
                    <a:gd name="T23" fmla="*/ 0 h 18"/>
                    <a:gd name="T24" fmla="*/ 45 w 59"/>
                    <a:gd name="T25" fmla="*/ 1 h 18"/>
                    <a:gd name="T26" fmla="*/ 55 w 59"/>
                    <a:gd name="T27" fmla="*/ 6 h 18"/>
                    <a:gd name="T28" fmla="*/ 59 w 59"/>
                    <a:gd name="T2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8">
                      <a:moveTo>
                        <a:pt x="59" y="12"/>
                      </a:moveTo>
                      <a:lnTo>
                        <a:pt x="57" y="16"/>
                      </a:lnTo>
                      <a:lnTo>
                        <a:pt x="50" y="17"/>
                      </a:lnTo>
                      <a:lnTo>
                        <a:pt x="41" y="18"/>
                      </a:lnTo>
                      <a:lnTo>
                        <a:pt x="30" y="17"/>
                      </a:lnTo>
                      <a:lnTo>
                        <a:pt x="18" y="17"/>
                      </a:lnTo>
                      <a:lnTo>
                        <a:pt x="8" y="16"/>
                      </a:lnTo>
                      <a:lnTo>
                        <a:pt x="3" y="13"/>
                      </a:lnTo>
                      <a:lnTo>
                        <a:pt x="0" y="9"/>
                      </a:lnTo>
                      <a:lnTo>
                        <a:pt x="6" y="4"/>
                      </a:lnTo>
                      <a:lnTo>
                        <a:pt x="15" y="0"/>
                      </a:lnTo>
                      <a:lnTo>
                        <a:pt x="30" y="0"/>
                      </a:lnTo>
                      <a:lnTo>
                        <a:pt x="45" y="1"/>
                      </a:lnTo>
                      <a:lnTo>
                        <a:pt x="55" y="6"/>
                      </a:lnTo>
                      <a:lnTo>
                        <a:pt x="59"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2" name="Freeform 1029">
                  <a:extLst>
                    <a:ext uri="{FF2B5EF4-FFF2-40B4-BE49-F238E27FC236}">
                      <a16:creationId xmlns:a16="http://schemas.microsoft.com/office/drawing/2014/main" id="{07183A5F-D76E-494C-8CD8-CC5E16F9197C}"/>
                    </a:ext>
                  </a:extLst>
                </p:cNvPr>
                <p:cNvSpPr>
                  <a:spLocks/>
                </p:cNvSpPr>
                <p:nvPr/>
              </p:nvSpPr>
              <p:spPr bwMode="auto">
                <a:xfrm>
                  <a:off x="13201651" y="3763963"/>
                  <a:ext cx="92075" cy="28575"/>
                </a:xfrm>
                <a:custGeom>
                  <a:avLst/>
                  <a:gdLst>
                    <a:gd name="T0" fmla="*/ 58 w 58"/>
                    <a:gd name="T1" fmla="*/ 12 h 18"/>
                    <a:gd name="T2" fmla="*/ 55 w 58"/>
                    <a:gd name="T3" fmla="*/ 16 h 18"/>
                    <a:gd name="T4" fmla="*/ 50 w 58"/>
                    <a:gd name="T5" fmla="*/ 18 h 18"/>
                    <a:gd name="T6" fmla="*/ 40 w 58"/>
                    <a:gd name="T7" fmla="*/ 18 h 18"/>
                    <a:gd name="T8" fmla="*/ 28 w 58"/>
                    <a:gd name="T9" fmla="*/ 18 h 18"/>
                    <a:gd name="T10" fmla="*/ 18 w 58"/>
                    <a:gd name="T11" fmla="*/ 18 h 18"/>
                    <a:gd name="T12" fmla="*/ 8 w 58"/>
                    <a:gd name="T13" fmla="*/ 16 h 18"/>
                    <a:gd name="T14" fmla="*/ 3 w 58"/>
                    <a:gd name="T15" fmla="*/ 14 h 18"/>
                    <a:gd name="T16" fmla="*/ 0 w 58"/>
                    <a:gd name="T17" fmla="*/ 9 h 18"/>
                    <a:gd name="T18" fmla="*/ 4 w 58"/>
                    <a:gd name="T19" fmla="*/ 4 h 18"/>
                    <a:gd name="T20" fmla="*/ 15 w 58"/>
                    <a:gd name="T21" fmla="*/ 0 h 18"/>
                    <a:gd name="T22" fmla="*/ 30 w 58"/>
                    <a:gd name="T23" fmla="*/ 0 h 18"/>
                    <a:gd name="T24" fmla="*/ 44 w 58"/>
                    <a:gd name="T25" fmla="*/ 1 h 18"/>
                    <a:gd name="T26" fmla="*/ 55 w 58"/>
                    <a:gd name="T27" fmla="*/ 7 h 18"/>
                    <a:gd name="T28" fmla="*/ 58 w 58"/>
                    <a:gd name="T2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8">
                      <a:moveTo>
                        <a:pt x="58" y="12"/>
                      </a:moveTo>
                      <a:lnTo>
                        <a:pt x="55" y="16"/>
                      </a:lnTo>
                      <a:lnTo>
                        <a:pt x="50" y="18"/>
                      </a:lnTo>
                      <a:lnTo>
                        <a:pt x="40" y="18"/>
                      </a:lnTo>
                      <a:lnTo>
                        <a:pt x="28" y="18"/>
                      </a:lnTo>
                      <a:lnTo>
                        <a:pt x="18" y="18"/>
                      </a:lnTo>
                      <a:lnTo>
                        <a:pt x="8" y="16"/>
                      </a:lnTo>
                      <a:lnTo>
                        <a:pt x="3" y="14"/>
                      </a:lnTo>
                      <a:lnTo>
                        <a:pt x="0" y="9"/>
                      </a:lnTo>
                      <a:lnTo>
                        <a:pt x="4" y="4"/>
                      </a:lnTo>
                      <a:lnTo>
                        <a:pt x="15" y="0"/>
                      </a:lnTo>
                      <a:lnTo>
                        <a:pt x="30" y="0"/>
                      </a:lnTo>
                      <a:lnTo>
                        <a:pt x="44" y="1"/>
                      </a:lnTo>
                      <a:lnTo>
                        <a:pt x="55" y="7"/>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3" name="Freeform 1030">
                  <a:extLst>
                    <a:ext uri="{FF2B5EF4-FFF2-40B4-BE49-F238E27FC236}">
                      <a16:creationId xmlns:a16="http://schemas.microsoft.com/office/drawing/2014/main" id="{86348AFD-57EF-4C89-944A-BE6D7624215C}"/>
                    </a:ext>
                  </a:extLst>
                </p:cNvPr>
                <p:cNvSpPr>
                  <a:spLocks/>
                </p:cNvSpPr>
                <p:nvPr/>
              </p:nvSpPr>
              <p:spPr bwMode="auto">
                <a:xfrm>
                  <a:off x="13000038" y="3838576"/>
                  <a:ext cx="93663" cy="182563"/>
                </a:xfrm>
                <a:custGeom>
                  <a:avLst/>
                  <a:gdLst>
                    <a:gd name="T0" fmla="*/ 59 w 59"/>
                    <a:gd name="T1" fmla="*/ 0 h 115"/>
                    <a:gd name="T2" fmla="*/ 53 w 59"/>
                    <a:gd name="T3" fmla="*/ 16 h 115"/>
                    <a:gd name="T4" fmla="*/ 49 w 59"/>
                    <a:gd name="T5" fmla="*/ 33 h 115"/>
                    <a:gd name="T6" fmla="*/ 43 w 59"/>
                    <a:gd name="T7" fmla="*/ 67 h 115"/>
                    <a:gd name="T8" fmla="*/ 45 w 59"/>
                    <a:gd name="T9" fmla="*/ 63 h 115"/>
                    <a:gd name="T10" fmla="*/ 27 w 59"/>
                    <a:gd name="T11" fmla="*/ 72 h 115"/>
                    <a:gd name="T12" fmla="*/ 17 w 59"/>
                    <a:gd name="T13" fmla="*/ 79 h 115"/>
                    <a:gd name="T14" fmla="*/ 9 w 59"/>
                    <a:gd name="T15" fmla="*/ 84 h 115"/>
                    <a:gd name="T16" fmla="*/ 0 w 59"/>
                    <a:gd name="T17" fmla="*/ 90 h 115"/>
                    <a:gd name="T18" fmla="*/ 9 w 59"/>
                    <a:gd name="T19" fmla="*/ 95 h 115"/>
                    <a:gd name="T20" fmla="*/ 32 w 59"/>
                    <a:gd name="T21" fmla="*/ 106 h 115"/>
                    <a:gd name="T22" fmla="*/ 43 w 59"/>
                    <a:gd name="T23" fmla="*/ 111 h 115"/>
                    <a:gd name="T24" fmla="*/ 49 w 59"/>
                    <a:gd name="T25" fmla="*/ 114 h 115"/>
                    <a:gd name="T26" fmla="*/ 55 w 59"/>
                    <a:gd name="T27" fmla="*/ 115 h 115"/>
                    <a:gd name="T28" fmla="*/ 51 w 59"/>
                    <a:gd name="T29" fmla="*/ 111 h 115"/>
                    <a:gd name="T30" fmla="*/ 45 w 59"/>
                    <a:gd name="T31" fmla="*/ 107 h 115"/>
                    <a:gd name="T32" fmla="*/ 36 w 59"/>
                    <a:gd name="T33" fmla="*/ 99 h 115"/>
                    <a:gd name="T34" fmla="*/ 25 w 59"/>
                    <a:gd name="T35" fmla="*/ 91 h 115"/>
                    <a:gd name="T36" fmla="*/ 16 w 59"/>
                    <a:gd name="T37" fmla="*/ 84 h 115"/>
                    <a:gd name="T38" fmla="*/ 16 w 59"/>
                    <a:gd name="T39" fmla="*/ 95 h 115"/>
                    <a:gd name="T40" fmla="*/ 24 w 59"/>
                    <a:gd name="T41" fmla="*/ 90 h 115"/>
                    <a:gd name="T42" fmla="*/ 33 w 59"/>
                    <a:gd name="T43" fmla="*/ 84 h 115"/>
                    <a:gd name="T44" fmla="*/ 51 w 59"/>
                    <a:gd name="T45" fmla="*/ 72 h 115"/>
                    <a:gd name="T46" fmla="*/ 53 w 59"/>
                    <a:gd name="T47" fmla="*/ 71 h 115"/>
                    <a:gd name="T48" fmla="*/ 53 w 59"/>
                    <a:gd name="T49" fmla="*/ 68 h 115"/>
                    <a:gd name="T50" fmla="*/ 58 w 59"/>
                    <a:gd name="T51" fmla="*/ 33 h 115"/>
                    <a:gd name="T52" fmla="*/ 58 w 59"/>
                    <a:gd name="T53" fmla="*/ 17 h 115"/>
                    <a:gd name="T54" fmla="*/ 59 w 59"/>
                    <a:gd name="T5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 h="115">
                      <a:moveTo>
                        <a:pt x="59" y="0"/>
                      </a:moveTo>
                      <a:lnTo>
                        <a:pt x="53" y="16"/>
                      </a:lnTo>
                      <a:lnTo>
                        <a:pt x="49" y="33"/>
                      </a:lnTo>
                      <a:lnTo>
                        <a:pt x="43" y="67"/>
                      </a:lnTo>
                      <a:lnTo>
                        <a:pt x="45" y="63"/>
                      </a:lnTo>
                      <a:lnTo>
                        <a:pt x="27" y="72"/>
                      </a:lnTo>
                      <a:lnTo>
                        <a:pt x="17" y="79"/>
                      </a:lnTo>
                      <a:lnTo>
                        <a:pt x="9" y="84"/>
                      </a:lnTo>
                      <a:lnTo>
                        <a:pt x="0" y="90"/>
                      </a:lnTo>
                      <a:lnTo>
                        <a:pt x="9" y="95"/>
                      </a:lnTo>
                      <a:lnTo>
                        <a:pt x="32" y="106"/>
                      </a:lnTo>
                      <a:lnTo>
                        <a:pt x="43" y="111"/>
                      </a:lnTo>
                      <a:lnTo>
                        <a:pt x="49" y="114"/>
                      </a:lnTo>
                      <a:lnTo>
                        <a:pt x="55" y="115"/>
                      </a:lnTo>
                      <a:lnTo>
                        <a:pt x="51" y="111"/>
                      </a:lnTo>
                      <a:lnTo>
                        <a:pt x="45" y="107"/>
                      </a:lnTo>
                      <a:lnTo>
                        <a:pt x="36" y="99"/>
                      </a:lnTo>
                      <a:lnTo>
                        <a:pt x="25" y="91"/>
                      </a:lnTo>
                      <a:lnTo>
                        <a:pt x="16" y="84"/>
                      </a:lnTo>
                      <a:lnTo>
                        <a:pt x="16" y="95"/>
                      </a:lnTo>
                      <a:lnTo>
                        <a:pt x="24" y="90"/>
                      </a:lnTo>
                      <a:lnTo>
                        <a:pt x="33" y="84"/>
                      </a:lnTo>
                      <a:lnTo>
                        <a:pt x="51" y="72"/>
                      </a:lnTo>
                      <a:lnTo>
                        <a:pt x="53" y="71"/>
                      </a:lnTo>
                      <a:lnTo>
                        <a:pt x="53" y="68"/>
                      </a:lnTo>
                      <a:lnTo>
                        <a:pt x="58" y="33"/>
                      </a:lnTo>
                      <a:lnTo>
                        <a:pt x="58" y="17"/>
                      </a:lnTo>
                      <a:lnTo>
                        <a:pt x="59"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4" name="Freeform 1031">
                  <a:extLst>
                    <a:ext uri="{FF2B5EF4-FFF2-40B4-BE49-F238E27FC236}">
                      <a16:creationId xmlns:a16="http://schemas.microsoft.com/office/drawing/2014/main" id="{88A17678-68CA-4390-AB84-BE931E775F50}"/>
                    </a:ext>
                  </a:extLst>
                </p:cNvPr>
                <p:cNvSpPr>
                  <a:spLocks/>
                </p:cNvSpPr>
                <p:nvPr/>
              </p:nvSpPr>
              <p:spPr bwMode="auto">
                <a:xfrm>
                  <a:off x="12954001" y="4029076"/>
                  <a:ext cx="273050" cy="125413"/>
                </a:xfrm>
                <a:custGeom>
                  <a:avLst/>
                  <a:gdLst>
                    <a:gd name="T0" fmla="*/ 172 w 172"/>
                    <a:gd name="T1" fmla="*/ 12 h 79"/>
                    <a:gd name="T2" fmla="*/ 168 w 172"/>
                    <a:gd name="T3" fmla="*/ 14 h 79"/>
                    <a:gd name="T4" fmla="*/ 160 w 172"/>
                    <a:gd name="T5" fmla="*/ 16 h 79"/>
                    <a:gd name="T6" fmla="*/ 147 w 172"/>
                    <a:gd name="T7" fmla="*/ 19 h 79"/>
                    <a:gd name="T8" fmla="*/ 129 w 172"/>
                    <a:gd name="T9" fmla="*/ 23 h 79"/>
                    <a:gd name="T10" fmla="*/ 108 w 172"/>
                    <a:gd name="T11" fmla="*/ 24 h 79"/>
                    <a:gd name="T12" fmla="*/ 84 w 172"/>
                    <a:gd name="T13" fmla="*/ 24 h 79"/>
                    <a:gd name="T14" fmla="*/ 57 w 172"/>
                    <a:gd name="T15" fmla="*/ 20 h 79"/>
                    <a:gd name="T16" fmla="*/ 29 w 172"/>
                    <a:gd name="T17" fmla="*/ 14 h 79"/>
                    <a:gd name="T18" fmla="*/ 0 w 172"/>
                    <a:gd name="T19" fmla="*/ 0 h 79"/>
                    <a:gd name="T20" fmla="*/ 1 w 172"/>
                    <a:gd name="T21" fmla="*/ 3 h 79"/>
                    <a:gd name="T22" fmla="*/ 2 w 172"/>
                    <a:gd name="T23" fmla="*/ 10 h 79"/>
                    <a:gd name="T24" fmla="*/ 5 w 172"/>
                    <a:gd name="T25" fmla="*/ 19 h 79"/>
                    <a:gd name="T26" fmla="*/ 10 w 172"/>
                    <a:gd name="T27" fmla="*/ 31 h 79"/>
                    <a:gd name="T28" fmla="*/ 18 w 172"/>
                    <a:gd name="T29" fmla="*/ 43 h 79"/>
                    <a:gd name="T30" fmla="*/ 29 w 172"/>
                    <a:gd name="T31" fmla="*/ 55 h 79"/>
                    <a:gd name="T32" fmla="*/ 44 w 172"/>
                    <a:gd name="T33" fmla="*/ 66 h 79"/>
                    <a:gd name="T34" fmla="*/ 61 w 172"/>
                    <a:gd name="T35" fmla="*/ 75 h 79"/>
                    <a:gd name="T36" fmla="*/ 84 w 172"/>
                    <a:gd name="T37" fmla="*/ 79 h 79"/>
                    <a:gd name="T38" fmla="*/ 105 w 172"/>
                    <a:gd name="T39" fmla="*/ 78 h 79"/>
                    <a:gd name="T40" fmla="*/ 124 w 172"/>
                    <a:gd name="T41" fmla="*/ 71 h 79"/>
                    <a:gd name="T42" fmla="*/ 140 w 172"/>
                    <a:gd name="T43" fmla="*/ 61 h 79"/>
                    <a:gd name="T44" fmla="*/ 152 w 172"/>
                    <a:gd name="T45" fmla="*/ 49 h 79"/>
                    <a:gd name="T46" fmla="*/ 161 w 172"/>
                    <a:gd name="T47" fmla="*/ 34 h 79"/>
                    <a:gd name="T48" fmla="*/ 168 w 172"/>
                    <a:gd name="T49" fmla="*/ 22 h 79"/>
                    <a:gd name="T50" fmla="*/ 172 w 172"/>
                    <a:gd name="T51"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79">
                      <a:moveTo>
                        <a:pt x="172" y="12"/>
                      </a:moveTo>
                      <a:lnTo>
                        <a:pt x="168" y="14"/>
                      </a:lnTo>
                      <a:lnTo>
                        <a:pt x="160" y="16"/>
                      </a:lnTo>
                      <a:lnTo>
                        <a:pt x="147" y="19"/>
                      </a:lnTo>
                      <a:lnTo>
                        <a:pt x="129" y="23"/>
                      </a:lnTo>
                      <a:lnTo>
                        <a:pt x="108" y="24"/>
                      </a:lnTo>
                      <a:lnTo>
                        <a:pt x="84" y="24"/>
                      </a:lnTo>
                      <a:lnTo>
                        <a:pt x="57" y="20"/>
                      </a:lnTo>
                      <a:lnTo>
                        <a:pt x="29" y="14"/>
                      </a:lnTo>
                      <a:lnTo>
                        <a:pt x="0" y="0"/>
                      </a:lnTo>
                      <a:lnTo>
                        <a:pt x="1" y="3"/>
                      </a:lnTo>
                      <a:lnTo>
                        <a:pt x="2" y="10"/>
                      </a:lnTo>
                      <a:lnTo>
                        <a:pt x="5" y="19"/>
                      </a:lnTo>
                      <a:lnTo>
                        <a:pt x="10" y="31"/>
                      </a:lnTo>
                      <a:lnTo>
                        <a:pt x="18" y="43"/>
                      </a:lnTo>
                      <a:lnTo>
                        <a:pt x="29" y="55"/>
                      </a:lnTo>
                      <a:lnTo>
                        <a:pt x="44" y="66"/>
                      </a:lnTo>
                      <a:lnTo>
                        <a:pt x="61" y="75"/>
                      </a:lnTo>
                      <a:lnTo>
                        <a:pt x="84" y="79"/>
                      </a:lnTo>
                      <a:lnTo>
                        <a:pt x="105" y="78"/>
                      </a:lnTo>
                      <a:lnTo>
                        <a:pt x="124" y="71"/>
                      </a:lnTo>
                      <a:lnTo>
                        <a:pt x="140" y="61"/>
                      </a:lnTo>
                      <a:lnTo>
                        <a:pt x="152" y="49"/>
                      </a:lnTo>
                      <a:lnTo>
                        <a:pt x="161" y="34"/>
                      </a:lnTo>
                      <a:lnTo>
                        <a:pt x="168" y="22"/>
                      </a:lnTo>
                      <a:lnTo>
                        <a:pt x="172" y="1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5" name="Freeform 1032">
                  <a:extLst>
                    <a:ext uri="{FF2B5EF4-FFF2-40B4-BE49-F238E27FC236}">
                      <a16:creationId xmlns:a16="http://schemas.microsoft.com/office/drawing/2014/main" id="{ED14346D-8585-49B3-BEE3-E79458FC116D}"/>
                    </a:ext>
                  </a:extLst>
                </p:cNvPr>
                <p:cNvSpPr>
                  <a:spLocks/>
                </p:cNvSpPr>
                <p:nvPr/>
              </p:nvSpPr>
              <p:spPr bwMode="auto">
                <a:xfrm>
                  <a:off x="12995276" y="4048126"/>
                  <a:ext cx="187325" cy="106363"/>
                </a:xfrm>
                <a:custGeom>
                  <a:avLst/>
                  <a:gdLst>
                    <a:gd name="T0" fmla="*/ 0 w 118"/>
                    <a:gd name="T1" fmla="*/ 0 h 67"/>
                    <a:gd name="T2" fmla="*/ 35 w 118"/>
                    <a:gd name="T3" fmla="*/ 10 h 67"/>
                    <a:gd name="T4" fmla="*/ 67 w 118"/>
                    <a:gd name="T5" fmla="*/ 12 h 67"/>
                    <a:gd name="T6" fmla="*/ 95 w 118"/>
                    <a:gd name="T7" fmla="*/ 11 h 67"/>
                    <a:gd name="T8" fmla="*/ 118 w 118"/>
                    <a:gd name="T9" fmla="*/ 8 h 67"/>
                    <a:gd name="T10" fmla="*/ 118 w 118"/>
                    <a:gd name="T11" fmla="*/ 8 h 67"/>
                    <a:gd name="T12" fmla="*/ 117 w 118"/>
                    <a:gd name="T13" fmla="*/ 29 h 67"/>
                    <a:gd name="T14" fmla="*/ 91 w 118"/>
                    <a:gd name="T15" fmla="*/ 35 h 67"/>
                    <a:gd name="T16" fmla="*/ 113 w 118"/>
                    <a:gd name="T17" fmla="*/ 38 h 67"/>
                    <a:gd name="T18" fmla="*/ 111 w 118"/>
                    <a:gd name="T19" fmla="*/ 50 h 67"/>
                    <a:gd name="T20" fmla="*/ 97 w 118"/>
                    <a:gd name="T21" fmla="*/ 61 h 67"/>
                    <a:gd name="T22" fmla="*/ 78 w 118"/>
                    <a:gd name="T23" fmla="*/ 67 h 67"/>
                    <a:gd name="T24" fmla="*/ 58 w 118"/>
                    <a:gd name="T25" fmla="*/ 67 h 67"/>
                    <a:gd name="T26" fmla="*/ 39 w 118"/>
                    <a:gd name="T27" fmla="*/ 65 h 67"/>
                    <a:gd name="T28" fmla="*/ 24 w 118"/>
                    <a:gd name="T29" fmla="*/ 58 h 67"/>
                    <a:gd name="T30" fmla="*/ 11 w 118"/>
                    <a:gd name="T31" fmla="*/ 50 h 67"/>
                    <a:gd name="T32" fmla="*/ 10 w 118"/>
                    <a:gd name="T33" fmla="*/ 39 h 67"/>
                    <a:gd name="T34" fmla="*/ 27 w 118"/>
                    <a:gd name="T35" fmla="*/ 34 h 67"/>
                    <a:gd name="T36" fmla="*/ 0 w 118"/>
                    <a:gd name="T37" fmla="*/ 29 h 67"/>
                    <a:gd name="T38" fmla="*/ 0 w 118"/>
                    <a:gd name="T3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7">
                      <a:moveTo>
                        <a:pt x="0" y="0"/>
                      </a:moveTo>
                      <a:lnTo>
                        <a:pt x="35" y="10"/>
                      </a:lnTo>
                      <a:lnTo>
                        <a:pt x="67" y="12"/>
                      </a:lnTo>
                      <a:lnTo>
                        <a:pt x="95" y="11"/>
                      </a:lnTo>
                      <a:lnTo>
                        <a:pt x="118" y="8"/>
                      </a:lnTo>
                      <a:lnTo>
                        <a:pt x="118" y="8"/>
                      </a:lnTo>
                      <a:lnTo>
                        <a:pt x="117" y="29"/>
                      </a:lnTo>
                      <a:lnTo>
                        <a:pt x="91" y="35"/>
                      </a:lnTo>
                      <a:lnTo>
                        <a:pt x="113" y="38"/>
                      </a:lnTo>
                      <a:lnTo>
                        <a:pt x="111" y="50"/>
                      </a:lnTo>
                      <a:lnTo>
                        <a:pt x="97" y="61"/>
                      </a:lnTo>
                      <a:lnTo>
                        <a:pt x="78" y="67"/>
                      </a:lnTo>
                      <a:lnTo>
                        <a:pt x="58" y="67"/>
                      </a:lnTo>
                      <a:lnTo>
                        <a:pt x="39" y="65"/>
                      </a:lnTo>
                      <a:lnTo>
                        <a:pt x="24" y="58"/>
                      </a:lnTo>
                      <a:lnTo>
                        <a:pt x="11" y="50"/>
                      </a:lnTo>
                      <a:lnTo>
                        <a:pt x="10" y="39"/>
                      </a:lnTo>
                      <a:lnTo>
                        <a:pt x="27" y="34"/>
                      </a:lnTo>
                      <a:lnTo>
                        <a:pt x="0" y="29"/>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6" name="Freeform 1033">
                  <a:extLst>
                    <a:ext uri="{FF2B5EF4-FFF2-40B4-BE49-F238E27FC236}">
                      <a16:creationId xmlns:a16="http://schemas.microsoft.com/office/drawing/2014/main" id="{1E989CBA-1B8B-4BCD-A101-BA75BFE2095F}"/>
                    </a:ext>
                  </a:extLst>
                </p:cNvPr>
                <p:cNvSpPr>
                  <a:spLocks/>
                </p:cNvSpPr>
                <p:nvPr/>
              </p:nvSpPr>
              <p:spPr bwMode="auto">
                <a:xfrm>
                  <a:off x="13065126" y="4183063"/>
                  <a:ext cx="47625" cy="15875"/>
                </a:xfrm>
                <a:custGeom>
                  <a:avLst/>
                  <a:gdLst>
                    <a:gd name="T0" fmla="*/ 21 w 30"/>
                    <a:gd name="T1" fmla="*/ 10 h 10"/>
                    <a:gd name="T2" fmla="*/ 23 w 30"/>
                    <a:gd name="T3" fmla="*/ 10 h 10"/>
                    <a:gd name="T4" fmla="*/ 26 w 30"/>
                    <a:gd name="T5" fmla="*/ 10 h 10"/>
                    <a:gd name="T6" fmla="*/ 26 w 30"/>
                    <a:gd name="T7" fmla="*/ 9 h 10"/>
                    <a:gd name="T8" fmla="*/ 29 w 30"/>
                    <a:gd name="T9" fmla="*/ 9 h 10"/>
                    <a:gd name="T10" fmla="*/ 30 w 30"/>
                    <a:gd name="T11" fmla="*/ 8 h 10"/>
                    <a:gd name="T12" fmla="*/ 30 w 30"/>
                    <a:gd name="T13" fmla="*/ 5 h 10"/>
                    <a:gd name="T14" fmla="*/ 30 w 30"/>
                    <a:gd name="T15" fmla="*/ 4 h 10"/>
                    <a:gd name="T16" fmla="*/ 27 w 30"/>
                    <a:gd name="T17" fmla="*/ 2 h 10"/>
                    <a:gd name="T18" fmla="*/ 26 w 30"/>
                    <a:gd name="T19" fmla="*/ 2 h 10"/>
                    <a:gd name="T20" fmla="*/ 25 w 30"/>
                    <a:gd name="T21" fmla="*/ 2 h 10"/>
                    <a:gd name="T22" fmla="*/ 22 w 30"/>
                    <a:gd name="T23" fmla="*/ 2 h 10"/>
                    <a:gd name="T24" fmla="*/ 18 w 30"/>
                    <a:gd name="T25" fmla="*/ 2 h 10"/>
                    <a:gd name="T26" fmla="*/ 14 w 30"/>
                    <a:gd name="T27" fmla="*/ 1 h 10"/>
                    <a:gd name="T28" fmla="*/ 10 w 30"/>
                    <a:gd name="T29" fmla="*/ 1 h 10"/>
                    <a:gd name="T30" fmla="*/ 6 w 30"/>
                    <a:gd name="T31" fmla="*/ 0 h 10"/>
                    <a:gd name="T32" fmla="*/ 3 w 30"/>
                    <a:gd name="T33" fmla="*/ 0 h 10"/>
                    <a:gd name="T34" fmla="*/ 2 w 30"/>
                    <a:gd name="T35" fmla="*/ 1 h 10"/>
                    <a:gd name="T36" fmla="*/ 0 w 30"/>
                    <a:gd name="T37" fmla="*/ 2 h 10"/>
                    <a:gd name="T38" fmla="*/ 0 w 30"/>
                    <a:gd name="T39" fmla="*/ 4 h 10"/>
                    <a:gd name="T40" fmla="*/ 0 w 30"/>
                    <a:gd name="T41" fmla="*/ 6 h 10"/>
                    <a:gd name="T42" fmla="*/ 2 w 30"/>
                    <a:gd name="T43" fmla="*/ 8 h 10"/>
                    <a:gd name="T44" fmla="*/ 8 w 30"/>
                    <a:gd name="T45" fmla="*/ 9 h 10"/>
                    <a:gd name="T46" fmla="*/ 15 w 30"/>
                    <a:gd name="T47" fmla="*/ 9 h 10"/>
                    <a:gd name="T48" fmla="*/ 21 w 30"/>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10">
                      <a:moveTo>
                        <a:pt x="21" y="10"/>
                      </a:moveTo>
                      <a:lnTo>
                        <a:pt x="23" y="10"/>
                      </a:lnTo>
                      <a:lnTo>
                        <a:pt x="26" y="10"/>
                      </a:lnTo>
                      <a:lnTo>
                        <a:pt x="26" y="9"/>
                      </a:lnTo>
                      <a:lnTo>
                        <a:pt x="29" y="9"/>
                      </a:lnTo>
                      <a:lnTo>
                        <a:pt x="30" y="8"/>
                      </a:lnTo>
                      <a:lnTo>
                        <a:pt x="30" y="5"/>
                      </a:lnTo>
                      <a:lnTo>
                        <a:pt x="30" y="4"/>
                      </a:lnTo>
                      <a:lnTo>
                        <a:pt x="27" y="2"/>
                      </a:lnTo>
                      <a:lnTo>
                        <a:pt x="26" y="2"/>
                      </a:lnTo>
                      <a:lnTo>
                        <a:pt x="25" y="2"/>
                      </a:lnTo>
                      <a:lnTo>
                        <a:pt x="22" y="2"/>
                      </a:lnTo>
                      <a:lnTo>
                        <a:pt x="18" y="2"/>
                      </a:lnTo>
                      <a:lnTo>
                        <a:pt x="14" y="1"/>
                      </a:lnTo>
                      <a:lnTo>
                        <a:pt x="10" y="1"/>
                      </a:lnTo>
                      <a:lnTo>
                        <a:pt x="6" y="0"/>
                      </a:lnTo>
                      <a:lnTo>
                        <a:pt x="3" y="0"/>
                      </a:lnTo>
                      <a:lnTo>
                        <a:pt x="2" y="1"/>
                      </a:lnTo>
                      <a:lnTo>
                        <a:pt x="0" y="2"/>
                      </a:lnTo>
                      <a:lnTo>
                        <a:pt x="0" y="4"/>
                      </a:lnTo>
                      <a:lnTo>
                        <a:pt x="0" y="6"/>
                      </a:lnTo>
                      <a:lnTo>
                        <a:pt x="2" y="8"/>
                      </a:lnTo>
                      <a:lnTo>
                        <a:pt x="8" y="9"/>
                      </a:lnTo>
                      <a:lnTo>
                        <a:pt x="15" y="9"/>
                      </a:lnTo>
                      <a:lnTo>
                        <a:pt x="21" y="10"/>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7" name="Freeform 1035">
                  <a:extLst>
                    <a:ext uri="{FF2B5EF4-FFF2-40B4-BE49-F238E27FC236}">
                      <a16:creationId xmlns:a16="http://schemas.microsoft.com/office/drawing/2014/main" id="{BDEE98BC-94A6-421E-840A-D32FBD0F39C8}"/>
                    </a:ext>
                  </a:extLst>
                </p:cNvPr>
                <p:cNvSpPr>
                  <a:spLocks/>
                </p:cNvSpPr>
                <p:nvPr/>
              </p:nvSpPr>
              <p:spPr bwMode="auto">
                <a:xfrm>
                  <a:off x="13214350" y="4035425"/>
                  <a:ext cx="23813" cy="23813"/>
                </a:xfrm>
                <a:custGeom>
                  <a:avLst/>
                  <a:gdLst>
                    <a:gd name="T0" fmla="*/ 11 w 15"/>
                    <a:gd name="T1" fmla="*/ 15 h 15"/>
                    <a:gd name="T2" fmla="*/ 12 w 15"/>
                    <a:gd name="T3" fmla="*/ 15 h 15"/>
                    <a:gd name="T4" fmla="*/ 14 w 15"/>
                    <a:gd name="T5" fmla="*/ 14 h 15"/>
                    <a:gd name="T6" fmla="*/ 15 w 15"/>
                    <a:gd name="T7" fmla="*/ 12 h 15"/>
                    <a:gd name="T8" fmla="*/ 15 w 15"/>
                    <a:gd name="T9" fmla="*/ 10 h 15"/>
                    <a:gd name="T10" fmla="*/ 14 w 15"/>
                    <a:gd name="T11" fmla="*/ 8 h 15"/>
                    <a:gd name="T12" fmla="*/ 7 w 15"/>
                    <a:gd name="T13" fmla="*/ 2 h 15"/>
                    <a:gd name="T14" fmla="*/ 5 w 15"/>
                    <a:gd name="T15" fmla="*/ 0 h 15"/>
                    <a:gd name="T16" fmla="*/ 3 w 15"/>
                    <a:gd name="T17" fmla="*/ 0 h 15"/>
                    <a:gd name="T18" fmla="*/ 1 w 15"/>
                    <a:gd name="T19" fmla="*/ 2 h 15"/>
                    <a:gd name="T20" fmla="*/ 0 w 15"/>
                    <a:gd name="T21" fmla="*/ 3 h 15"/>
                    <a:gd name="T22" fmla="*/ 0 w 15"/>
                    <a:gd name="T23" fmla="*/ 6 h 15"/>
                    <a:gd name="T24" fmla="*/ 1 w 15"/>
                    <a:gd name="T25" fmla="*/ 7 h 15"/>
                    <a:gd name="T26" fmla="*/ 8 w 15"/>
                    <a:gd name="T27" fmla="*/ 14 h 15"/>
                    <a:gd name="T28" fmla="*/ 10 w 15"/>
                    <a:gd name="T29" fmla="*/ 15 h 15"/>
                    <a:gd name="T30" fmla="*/ 11 w 15"/>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5">
                      <a:moveTo>
                        <a:pt x="11" y="15"/>
                      </a:moveTo>
                      <a:lnTo>
                        <a:pt x="12" y="15"/>
                      </a:lnTo>
                      <a:lnTo>
                        <a:pt x="14" y="14"/>
                      </a:lnTo>
                      <a:lnTo>
                        <a:pt x="15" y="12"/>
                      </a:lnTo>
                      <a:lnTo>
                        <a:pt x="15" y="10"/>
                      </a:lnTo>
                      <a:lnTo>
                        <a:pt x="14" y="8"/>
                      </a:lnTo>
                      <a:lnTo>
                        <a:pt x="7" y="2"/>
                      </a:lnTo>
                      <a:lnTo>
                        <a:pt x="5" y="0"/>
                      </a:lnTo>
                      <a:lnTo>
                        <a:pt x="3" y="0"/>
                      </a:lnTo>
                      <a:lnTo>
                        <a:pt x="1" y="2"/>
                      </a:lnTo>
                      <a:lnTo>
                        <a:pt x="0" y="3"/>
                      </a:lnTo>
                      <a:lnTo>
                        <a:pt x="0" y="6"/>
                      </a:lnTo>
                      <a:lnTo>
                        <a:pt x="1" y="7"/>
                      </a:lnTo>
                      <a:lnTo>
                        <a:pt x="8" y="14"/>
                      </a:lnTo>
                      <a:lnTo>
                        <a:pt x="10" y="15"/>
                      </a:lnTo>
                      <a:lnTo>
                        <a:pt x="11" y="15"/>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8" name="Freeform 1036">
                  <a:extLst>
                    <a:ext uri="{FF2B5EF4-FFF2-40B4-BE49-F238E27FC236}">
                      <a16:creationId xmlns:a16="http://schemas.microsoft.com/office/drawing/2014/main" id="{878D513A-1589-46BA-9444-3619E702441E}"/>
                    </a:ext>
                  </a:extLst>
                </p:cNvPr>
                <p:cNvSpPr>
                  <a:spLocks/>
                </p:cNvSpPr>
                <p:nvPr/>
              </p:nvSpPr>
              <p:spPr bwMode="auto">
                <a:xfrm>
                  <a:off x="12944475" y="4019550"/>
                  <a:ext cx="22225" cy="22225"/>
                </a:xfrm>
                <a:custGeom>
                  <a:avLst/>
                  <a:gdLst>
                    <a:gd name="T0" fmla="*/ 4 w 14"/>
                    <a:gd name="T1" fmla="*/ 14 h 14"/>
                    <a:gd name="T2" fmla="*/ 6 w 14"/>
                    <a:gd name="T3" fmla="*/ 14 h 14"/>
                    <a:gd name="T4" fmla="*/ 7 w 14"/>
                    <a:gd name="T5" fmla="*/ 13 h 14"/>
                    <a:gd name="T6" fmla="*/ 14 w 14"/>
                    <a:gd name="T7" fmla="*/ 6 h 14"/>
                    <a:gd name="T8" fmla="*/ 14 w 14"/>
                    <a:gd name="T9" fmla="*/ 5 h 14"/>
                    <a:gd name="T10" fmla="*/ 14 w 14"/>
                    <a:gd name="T11" fmla="*/ 2 h 14"/>
                    <a:gd name="T12" fmla="*/ 12 w 14"/>
                    <a:gd name="T13" fmla="*/ 1 h 14"/>
                    <a:gd name="T14" fmla="*/ 11 w 14"/>
                    <a:gd name="T15" fmla="*/ 0 h 14"/>
                    <a:gd name="T16" fmla="*/ 8 w 14"/>
                    <a:gd name="T17" fmla="*/ 0 h 14"/>
                    <a:gd name="T18" fmla="*/ 7 w 14"/>
                    <a:gd name="T19" fmla="*/ 1 h 14"/>
                    <a:gd name="T20" fmla="*/ 0 w 14"/>
                    <a:gd name="T21" fmla="*/ 9 h 14"/>
                    <a:gd name="T22" fmla="*/ 0 w 14"/>
                    <a:gd name="T23" fmla="*/ 10 h 14"/>
                    <a:gd name="T24" fmla="*/ 0 w 14"/>
                    <a:gd name="T25" fmla="*/ 12 h 14"/>
                    <a:gd name="T26" fmla="*/ 1 w 14"/>
                    <a:gd name="T27" fmla="*/ 14 h 14"/>
                    <a:gd name="T28" fmla="*/ 3 w 14"/>
                    <a:gd name="T29" fmla="*/ 14 h 14"/>
                    <a:gd name="T30" fmla="*/ 4 w 14"/>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14"/>
                      </a:moveTo>
                      <a:lnTo>
                        <a:pt x="6" y="14"/>
                      </a:lnTo>
                      <a:lnTo>
                        <a:pt x="7" y="13"/>
                      </a:lnTo>
                      <a:lnTo>
                        <a:pt x="14" y="6"/>
                      </a:lnTo>
                      <a:lnTo>
                        <a:pt x="14" y="5"/>
                      </a:lnTo>
                      <a:lnTo>
                        <a:pt x="14" y="2"/>
                      </a:lnTo>
                      <a:lnTo>
                        <a:pt x="12" y="1"/>
                      </a:lnTo>
                      <a:lnTo>
                        <a:pt x="11" y="0"/>
                      </a:lnTo>
                      <a:lnTo>
                        <a:pt x="8" y="0"/>
                      </a:lnTo>
                      <a:lnTo>
                        <a:pt x="7" y="1"/>
                      </a:lnTo>
                      <a:lnTo>
                        <a:pt x="0" y="9"/>
                      </a:lnTo>
                      <a:lnTo>
                        <a:pt x="0" y="10"/>
                      </a:lnTo>
                      <a:lnTo>
                        <a:pt x="0" y="12"/>
                      </a:lnTo>
                      <a:lnTo>
                        <a:pt x="1" y="14"/>
                      </a:lnTo>
                      <a:lnTo>
                        <a:pt x="3" y="14"/>
                      </a:lnTo>
                      <a:lnTo>
                        <a:pt x="4" y="14"/>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49" name="Freeform 1037">
                  <a:extLst>
                    <a:ext uri="{FF2B5EF4-FFF2-40B4-BE49-F238E27FC236}">
                      <a16:creationId xmlns:a16="http://schemas.microsoft.com/office/drawing/2014/main" id="{DF656BDE-DCF6-46E9-8F64-1CC73E13D4FB}"/>
                    </a:ext>
                  </a:extLst>
                </p:cNvPr>
                <p:cNvSpPr>
                  <a:spLocks/>
                </p:cNvSpPr>
                <p:nvPr/>
              </p:nvSpPr>
              <p:spPr bwMode="auto">
                <a:xfrm>
                  <a:off x="13519150" y="4138613"/>
                  <a:ext cx="92075" cy="96838"/>
                </a:xfrm>
                <a:custGeom>
                  <a:avLst/>
                  <a:gdLst>
                    <a:gd name="T0" fmla="*/ 58 w 58"/>
                    <a:gd name="T1" fmla="*/ 13 h 61"/>
                    <a:gd name="T2" fmla="*/ 50 w 58"/>
                    <a:gd name="T3" fmla="*/ 25 h 61"/>
                    <a:gd name="T4" fmla="*/ 58 w 58"/>
                    <a:gd name="T5" fmla="*/ 45 h 61"/>
                    <a:gd name="T6" fmla="*/ 33 w 58"/>
                    <a:gd name="T7" fmla="*/ 61 h 61"/>
                    <a:gd name="T8" fmla="*/ 13 w 58"/>
                    <a:gd name="T9" fmla="*/ 34 h 61"/>
                    <a:gd name="T10" fmla="*/ 0 w 58"/>
                    <a:gd name="T11" fmla="*/ 0 h 61"/>
                    <a:gd name="T12" fmla="*/ 58 w 58"/>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58" h="61">
                      <a:moveTo>
                        <a:pt x="58" y="13"/>
                      </a:moveTo>
                      <a:lnTo>
                        <a:pt x="50" y="25"/>
                      </a:lnTo>
                      <a:lnTo>
                        <a:pt x="58" y="45"/>
                      </a:lnTo>
                      <a:lnTo>
                        <a:pt x="33" y="61"/>
                      </a:lnTo>
                      <a:lnTo>
                        <a:pt x="13" y="34"/>
                      </a:lnTo>
                      <a:lnTo>
                        <a:pt x="0" y="0"/>
                      </a:lnTo>
                      <a:lnTo>
                        <a:pt x="58" y="1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0" name="Freeform 1038">
                  <a:extLst>
                    <a:ext uri="{FF2B5EF4-FFF2-40B4-BE49-F238E27FC236}">
                      <a16:creationId xmlns:a16="http://schemas.microsoft.com/office/drawing/2014/main" id="{0B7AF0FB-A6E1-4C6B-BA95-7180D8EFA8A3}"/>
                    </a:ext>
                  </a:extLst>
                </p:cNvPr>
                <p:cNvSpPr>
                  <a:spLocks/>
                </p:cNvSpPr>
                <p:nvPr/>
              </p:nvSpPr>
              <p:spPr bwMode="auto">
                <a:xfrm>
                  <a:off x="13309600" y="4225925"/>
                  <a:ext cx="539750" cy="500063"/>
                </a:xfrm>
                <a:custGeom>
                  <a:avLst/>
                  <a:gdLst>
                    <a:gd name="T0" fmla="*/ 256 w 340"/>
                    <a:gd name="T1" fmla="*/ 315 h 315"/>
                    <a:gd name="T2" fmla="*/ 279 w 340"/>
                    <a:gd name="T3" fmla="*/ 313 h 315"/>
                    <a:gd name="T4" fmla="*/ 300 w 340"/>
                    <a:gd name="T5" fmla="*/ 306 h 315"/>
                    <a:gd name="T6" fmla="*/ 318 w 340"/>
                    <a:gd name="T7" fmla="*/ 294 h 315"/>
                    <a:gd name="T8" fmla="*/ 328 w 340"/>
                    <a:gd name="T9" fmla="*/ 281 h 315"/>
                    <a:gd name="T10" fmla="*/ 335 w 340"/>
                    <a:gd name="T11" fmla="*/ 266 h 315"/>
                    <a:gd name="T12" fmla="*/ 339 w 340"/>
                    <a:gd name="T13" fmla="*/ 250 h 315"/>
                    <a:gd name="T14" fmla="*/ 340 w 340"/>
                    <a:gd name="T15" fmla="*/ 235 h 315"/>
                    <a:gd name="T16" fmla="*/ 339 w 340"/>
                    <a:gd name="T17" fmla="*/ 223 h 315"/>
                    <a:gd name="T18" fmla="*/ 338 w 340"/>
                    <a:gd name="T19" fmla="*/ 212 h 315"/>
                    <a:gd name="T20" fmla="*/ 323 w 340"/>
                    <a:gd name="T21" fmla="*/ 164 h 315"/>
                    <a:gd name="T22" fmla="*/ 304 w 340"/>
                    <a:gd name="T23" fmla="*/ 119 h 315"/>
                    <a:gd name="T24" fmla="*/ 281 w 340"/>
                    <a:gd name="T25" fmla="*/ 74 h 315"/>
                    <a:gd name="T26" fmla="*/ 257 w 340"/>
                    <a:gd name="T27" fmla="*/ 34 h 315"/>
                    <a:gd name="T28" fmla="*/ 233 w 340"/>
                    <a:gd name="T29" fmla="*/ 0 h 315"/>
                    <a:gd name="T30" fmla="*/ 169 w 340"/>
                    <a:gd name="T31" fmla="*/ 46 h 315"/>
                    <a:gd name="T32" fmla="*/ 185 w 340"/>
                    <a:gd name="T33" fmla="*/ 68 h 315"/>
                    <a:gd name="T34" fmla="*/ 201 w 340"/>
                    <a:gd name="T35" fmla="*/ 95 h 315"/>
                    <a:gd name="T36" fmla="*/ 220 w 340"/>
                    <a:gd name="T37" fmla="*/ 125 h 315"/>
                    <a:gd name="T38" fmla="*/ 236 w 340"/>
                    <a:gd name="T39" fmla="*/ 159 h 315"/>
                    <a:gd name="T40" fmla="*/ 251 w 340"/>
                    <a:gd name="T41" fmla="*/ 194 h 315"/>
                    <a:gd name="T42" fmla="*/ 260 w 340"/>
                    <a:gd name="T43" fmla="*/ 228 h 315"/>
                    <a:gd name="T44" fmla="*/ 261 w 340"/>
                    <a:gd name="T45" fmla="*/ 232 h 315"/>
                    <a:gd name="T46" fmla="*/ 261 w 340"/>
                    <a:gd name="T47" fmla="*/ 236 h 315"/>
                    <a:gd name="T48" fmla="*/ 253 w 340"/>
                    <a:gd name="T49" fmla="*/ 236 h 315"/>
                    <a:gd name="T50" fmla="*/ 240 w 340"/>
                    <a:gd name="T51" fmla="*/ 235 h 315"/>
                    <a:gd name="T52" fmla="*/ 224 w 340"/>
                    <a:gd name="T53" fmla="*/ 231 h 315"/>
                    <a:gd name="T54" fmla="*/ 204 w 340"/>
                    <a:gd name="T55" fmla="*/ 224 h 315"/>
                    <a:gd name="T56" fmla="*/ 180 w 340"/>
                    <a:gd name="T57" fmla="*/ 214 h 315"/>
                    <a:gd name="T58" fmla="*/ 145 w 340"/>
                    <a:gd name="T59" fmla="*/ 195 h 315"/>
                    <a:gd name="T60" fmla="*/ 113 w 340"/>
                    <a:gd name="T61" fmla="*/ 174 h 315"/>
                    <a:gd name="T62" fmla="*/ 85 w 340"/>
                    <a:gd name="T63" fmla="*/ 149 h 315"/>
                    <a:gd name="T64" fmla="*/ 61 w 340"/>
                    <a:gd name="T65" fmla="*/ 125 h 315"/>
                    <a:gd name="T66" fmla="*/ 0 w 340"/>
                    <a:gd name="T67" fmla="*/ 178 h 315"/>
                    <a:gd name="T68" fmla="*/ 31 w 340"/>
                    <a:gd name="T69" fmla="*/ 208 h 315"/>
                    <a:gd name="T70" fmla="*/ 66 w 340"/>
                    <a:gd name="T71" fmla="*/ 236 h 315"/>
                    <a:gd name="T72" fmla="*/ 105 w 340"/>
                    <a:gd name="T73" fmla="*/ 263 h 315"/>
                    <a:gd name="T74" fmla="*/ 146 w 340"/>
                    <a:gd name="T75" fmla="*/ 285 h 315"/>
                    <a:gd name="T76" fmla="*/ 172 w 340"/>
                    <a:gd name="T77" fmla="*/ 297 h 315"/>
                    <a:gd name="T78" fmla="*/ 200 w 340"/>
                    <a:gd name="T79" fmla="*/ 306 h 315"/>
                    <a:gd name="T80" fmla="*/ 228 w 340"/>
                    <a:gd name="T81" fmla="*/ 313 h 315"/>
                    <a:gd name="T82" fmla="*/ 256 w 340"/>
                    <a:gd name="T8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15">
                      <a:moveTo>
                        <a:pt x="256" y="315"/>
                      </a:moveTo>
                      <a:lnTo>
                        <a:pt x="279" y="313"/>
                      </a:lnTo>
                      <a:lnTo>
                        <a:pt x="300" y="306"/>
                      </a:lnTo>
                      <a:lnTo>
                        <a:pt x="318" y="294"/>
                      </a:lnTo>
                      <a:lnTo>
                        <a:pt x="328" y="281"/>
                      </a:lnTo>
                      <a:lnTo>
                        <a:pt x="335" y="266"/>
                      </a:lnTo>
                      <a:lnTo>
                        <a:pt x="339" y="250"/>
                      </a:lnTo>
                      <a:lnTo>
                        <a:pt x="340" y="235"/>
                      </a:lnTo>
                      <a:lnTo>
                        <a:pt x="339" y="223"/>
                      </a:lnTo>
                      <a:lnTo>
                        <a:pt x="338" y="212"/>
                      </a:lnTo>
                      <a:lnTo>
                        <a:pt x="323" y="164"/>
                      </a:lnTo>
                      <a:lnTo>
                        <a:pt x="304" y="119"/>
                      </a:lnTo>
                      <a:lnTo>
                        <a:pt x="281" y="74"/>
                      </a:lnTo>
                      <a:lnTo>
                        <a:pt x="257" y="34"/>
                      </a:lnTo>
                      <a:lnTo>
                        <a:pt x="233" y="0"/>
                      </a:lnTo>
                      <a:lnTo>
                        <a:pt x="169" y="46"/>
                      </a:lnTo>
                      <a:lnTo>
                        <a:pt x="185" y="68"/>
                      </a:lnTo>
                      <a:lnTo>
                        <a:pt x="201" y="95"/>
                      </a:lnTo>
                      <a:lnTo>
                        <a:pt x="220" y="125"/>
                      </a:lnTo>
                      <a:lnTo>
                        <a:pt x="236" y="159"/>
                      </a:lnTo>
                      <a:lnTo>
                        <a:pt x="251" y="194"/>
                      </a:lnTo>
                      <a:lnTo>
                        <a:pt x="260" y="228"/>
                      </a:lnTo>
                      <a:lnTo>
                        <a:pt x="261" y="232"/>
                      </a:lnTo>
                      <a:lnTo>
                        <a:pt x="261" y="236"/>
                      </a:lnTo>
                      <a:lnTo>
                        <a:pt x="253" y="236"/>
                      </a:lnTo>
                      <a:lnTo>
                        <a:pt x="240" y="235"/>
                      </a:lnTo>
                      <a:lnTo>
                        <a:pt x="224" y="231"/>
                      </a:lnTo>
                      <a:lnTo>
                        <a:pt x="204" y="224"/>
                      </a:lnTo>
                      <a:lnTo>
                        <a:pt x="180" y="214"/>
                      </a:lnTo>
                      <a:lnTo>
                        <a:pt x="145" y="195"/>
                      </a:lnTo>
                      <a:lnTo>
                        <a:pt x="113" y="174"/>
                      </a:lnTo>
                      <a:lnTo>
                        <a:pt x="85" y="149"/>
                      </a:lnTo>
                      <a:lnTo>
                        <a:pt x="61" y="125"/>
                      </a:lnTo>
                      <a:lnTo>
                        <a:pt x="0" y="178"/>
                      </a:lnTo>
                      <a:lnTo>
                        <a:pt x="31" y="208"/>
                      </a:lnTo>
                      <a:lnTo>
                        <a:pt x="66" y="236"/>
                      </a:lnTo>
                      <a:lnTo>
                        <a:pt x="105" y="263"/>
                      </a:lnTo>
                      <a:lnTo>
                        <a:pt x="146" y="285"/>
                      </a:lnTo>
                      <a:lnTo>
                        <a:pt x="172" y="297"/>
                      </a:lnTo>
                      <a:lnTo>
                        <a:pt x="200" y="306"/>
                      </a:lnTo>
                      <a:lnTo>
                        <a:pt x="228" y="313"/>
                      </a:lnTo>
                      <a:lnTo>
                        <a:pt x="256" y="315"/>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1" name="Freeform 1039">
                  <a:extLst>
                    <a:ext uri="{FF2B5EF4-FFF2-40B4-BE49-F238E27FC236}">
                      <a16:creationId xmlns:a16="http://schemas.microsoft.com/office/drawing/2014/main" id="{3AA1055E-3414-42FB-8B18-3AE2BF737D81}"/>
                    </a:ext>
                  </a:extLst>
                </p:cNvPr>
                <p:cNvSpPr>
                  <a:spLocks/>
                </p:cNvSpPr>
                <p:nvPr/>
              </p:nvSpPr>
              <p:spPr bwMode="auto">
                <a:xfrm>
                  <a:off x="13552488" y="4176713"/>
                  <a:ext cx="111125" cy="109538"/>
                </a:xfrm>
                <a:custGeom>
                  <a:avLst/>
                  <a:gdLst>
                    <a:gd name="T0" fmla="*/ 27 w 70"/>
                    <a:gd name="T1" fmla="*/ 69 h 69"/>
                    <a:gd name="T2" fmla="*/ 70 w 70"/>
                    <a:gd name="T3" fmla="*/ 39 h 69"/>
                    <a:gd name="T4" fmla="*/ 58 w 70"/>
                    <a:gd name="T5" fmla="*/ 23 h 69"/>
                    <a:gd name="T6" fmla="*/ 48 w 70"/>
                    <a:gd name="T7" fmla="*/ 10 h 69"/>
                    <a:gd name="T8" fmla="*/ 43 w 70"/>
                    <a:gd name="T9" fmla="*/ 4 h 69"/>
                    <a:gd name="T10" fmla="*/ 40 w 70"/>
                    <a:gd name="T11" fmla="*/ 0 h 69"/>
                    <a:gd name="T12" fmla="*/ 0 w 70"/>
                    <a:gd name="T13" fmla="*/ 35 h 69"/>
                    <a:gd name="T14" fmla="*/ 20 w 70"/>
                    <a:gd name="T15" fmla="*/ 17 h 69"/>
                    <a:gd name="T16" fmla="*/ 0 w 70"/>
                    <a:gd name="T17" fmla="*/ 35 h 69"/>
                    <a:gd name="T18" fmla="*/ 3 w 70"/>
                    <a:gd name="T19" fmla="*/ 37 h 69"/>
                    <a:gd name="T20" fmla="*/ 8 w 70"/>
                    <a:gd name="T21" fmla="*/ 44 h 69"/>
                    <a:gd name="T22" fmla="*/ 16 w 70"/>
                    <a:gd name="T23" fmla="*/ 55 h 69"/>
                    <a:gd name="T24" fmla="*/ 27 w 70"/>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69">
                      <a:moveTo>
                        <a:pt x="27" y="69"/>
                      </a:moveTo>
                      <a:lnTo>
                        <a:pt x="70" y="39"/>
                      </a:lnTo>
                      <a:lnTo>
                        <a:pt x="58" y="23"/>
                      </a:lnTo>
                      <a:lnTo>
                        <a:pt x="48" y="10"/>
                      </a:lnTo>
                      <a:lnTo>
                        <a:pt x="43" y="4"/>
                      </a:lnTo>
                      <a:lnTo>
                        <a:pt x="40" y="0"/>
                      </a:lnTo>
                      <a:lnTo>
                        <a:pt x="0" y="35"/>
                      </a:lnTo>
                      <a:lnTo>
                        <a:pt x="20" y="17"/>
                      </a:lnTo>
                      <a:lnTo>
                        <a:pt x="0" y="35"/>
                      </a:lnTo>
                      <a:lnTo>
                        <a:pt x="3" y="37"/>
                      </a:lnTo>
                      <a:lnTo>
                        <a:pt x="8" y="44"/>
                      </a:lnTo>
                      <a:lnTo>
                        <a:pt x="16" y="55"/>
                      </a:lnTo>
                      <a:lnTo>
                        <a:pt x="27" y="69"/>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2" name="Freeform 1040">
                  <a:extLst>
                    <a:ext uri="{FF2B5EF4-FFF2-40B4-BE49-F238E27FC236}">
                      <a16:creationId xmlns:a16="http://schemas.microsoft.com/office/drawing/2014/main" id="{BABC89D3-0216-4BAC-9AE4-8D7ABDB94C68}"/>
                    </a:ext>
                  </a:extLst>
                </p:cNvPr>
                <p:cNvSpPr>
                  <a:spLocks/>
                </p:cNvSpPr>
                <p:nvPr/>
              </p:nvSpPr>
              <p:spPr bwMode="auto">
                <a:xfrm>
                  <a:off x="13415963" y="3968750"/>
                  <a:ext cx="36513" cy="92075"/>
                </a:xfrm>
                <a:custGeom>
                  <a:avLst/>
                  <a:gdLst>
                    <a:gd name="T0" fmla="*/ 4 w 23"/>
                    <a:gd name="T1" fmla="*/ 58 h 58"/>
                    <a:gd name="T2" fmla="*/ 3 w 23"/>
                    <a:gd name="T3" fmla="*/ 54 h 58"/>
                    <a:gd name="T4" fmla="*/ 2 w 23"/>
                    <a:gd name="T5" fmla="*/ 46 h 58"/>
                    <a:gd name="T6" fmla="*/ 0 w 23"/>
                    <a:gd name="T7" fmla="*/ 36 h 58"/>
                    <a:gd name="T8" fmla="*/ 0 w 23"/>
                    <a:gd name="T9" fmla="*/ 22 h 58"/>
                    <a:gd name="T10" fmla="*/ 2 w 23"/>
                    <a:gd name="T11" fmla="*/ 10 h 58"/>
                    <a:gd name="T12" fmla="*/ 7 w 23"/>
                    <a:gd name="T13" fmla="*/ 2 h 58"/>
                    <a:gd name="T14" fmla="*/ 12 w 23"/>
                    <a:gd name="T15" fmla="*/ 0 h 58"/>
                    <a:gd name="T16" fmla="*/ 16 w 23"/>
                    <a:gd name="T17" fmla="*/ 2 h 58"/>
                    <a:gd name="T18" fmla="*/ 19 w 23"/>
                    <a:gd name="T19" fmla="*/ 9 h 58"/>
                    <a:gd name="T20" fmla="*/ 22 w 23"/>
                    <a:gd name="T21" fmla="*/ 17 h 58"/>
                    <a:gd name="T22" fmla="*/ 22 w 23"/>
                    <a:gd name="T23" fmla="*/ 25 h 58"/>
                    <a:gd name="T24" fmla="*/ 23 w 23"/>
                    <a:gd name="T25" fmla="*/ 32 h 58"/>
                    <a:gd name="T26" fmla="*/ 23 w 23"/>
                    <a:gd name="T27" fmla="*/ 34 h 58"/>
                    <a:gd name="T28" fmla="*/ 4 w 2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8">
                      <a:moveTo>
                        <a:pt x="4" y="58"/>
                      </a:moveTo>
                      <a:lnTo>
                        <a:pt x="3" y="54"/>
                      </a:lnTo>
                      <a:lnTo>
                        <a:pt x="2" y="46"/>
                      </a:lnTo>
                      <a:lnTo>
                        <a:pt x="0" y="36"/>
                      </a:lnTo>
                      <a:lnTo>
                        <a:pt x="0" y="22"/>
                      </a:lnTo>
                      <a:lnTo>
                        <a:pt x="2" y="10"/>
                      </a:lnTo>
                      <a:lnTo>
                        <a:pt x="7" y="2"/>
                      </a:lnTo>
                      <a:lnTo>
                        <a:pt x="12" y="0"/>
                      </a:lnTo>
                      <a:lnTo>
                        <a:pt x="16" y="2"/>
                      </a:lnTo>
                      <a:lnTo>
                        <a:pt x="19" y="9"/>
                      </a:lnTo>
                      <a:lnTo>
                        <a:pt x="22" y="17"/>
                      </a:lnTo>
                      <a:lnTo>
                        <a:pt x="22" y="25"/>
                      </a:lnTo>
                      <a:lnTo>
                        <a:pt x="23" y="32"/>
                      </a:lnTo>
                      <a:lnTo>
                        <a:pt x="23" y="34"/>
                      </a:lnTo>
                      <a:lnTo>
                        <a:pt x="4" y="5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3" name="Freeform 1041">
                  <a:extLst>
                    <a:ext uri="{FF2B5EF4-FFF2-40B4-BE49-F238E27FC236}">
                      <a16:creationId xmlns:a16="http://schemas.microsoft.com/office/drawing/2014/main" id="{0C57A301-D683-4FF4-A56A-608F0A107A9F}"/>
                    </a:ext>
                  </a:extLst>
                </p:cNvPr>
                <p:cNvSpPr>
                  <a:spLocks/>
                </p:cNvSpPr>
                <p:nvPr/>
              </p:nvSpPr>
              <p:spPr bwMode="auto">
                <a:xfrm>
                  <a:off x="13376275" y="3832225"/>
                  <a:ext cx="333375" cy="439738"/>
                </a:xfrm>
                <a:custGeom>
                  <a:avLst/>
                  <a:gdLst>
                    <a:gd name="T0" fmla="*/ 110 w 210"/>
                    <a:gd name="T1" fmla="*/ 265 h 277"/>
                    <a:gd name="T2" fmla="*/ 103 w 210"/>
                    <a:gd name="T3" fmla="*/ 273 h 277"/>
                    <a:gd name="T4" fmla="*/ 94 w 210"/>
                    <a:gd name="T5" fmla="*/ 277 h 277"/>
                    <a:gd name="T6" fmla="*/ 83 w 210"/>
                    <a:gd name="T7" fmla="*/ 276 h 277"/>
                    <a:gd name="T8" fmla="*/ 11 w 210"/>
                    <a:gd name="T9" fmla="*/ 240 h 277"/>
                    <a:gd name="T10" fmla="*/ 3 w 210"/>
                    <a:gd name="T11" fmla="*/ 233 h 277"/>
                    <a:gd name="T12" fmla="*/ 0 w 210"/>
                    <a:gd name="T13" fmla="*/ 223 h 277"/>
                    <a:gd name="T14" fmla="*/ 3 w 210"/>
                    <a:gd name="T15" fmla="*/ 213 h 277"/>
                    <a:gd name="T16" fmla="*/ 100 w 210"/>
                    <a:gd name="T17" fmla="*/ 12 h 277"/>
                    <a:gd name="T18" fmla="*/ 107 w 210"/>
                    <a:gd name="T19" fmla="*/ 3 h 277"/>
                    <a:gd name="T20" fmla="*/ 116 w 210"/>
                    <a:gd name="T21" fmla="*/ 0 h 277"/>
                    <a:gd name="T22" fmla="*/ 127 w 210"/>
                    <a:gd name="T23" fmla="*/ 1 h 277"/>
                    <a:gd name="T24" fmla="*/ 199 w 210"/>
                    <a:gd name="T25" fmla="*/ 36 h 277"/>
                    <a:gd name="T26" fmla="*/ 207 w 210"/>
                    <a:gd name="T27" fmla="*/ 44 h 277"/>
                    <a:gd name="T28" fmla="*/ 210 w 210"/>
                    <a:gd name="T29" fmla="*/ 53 h 277"/>
                    <a:gd name="T30" fmla="*/ 207 w 210"/>
                    <a:gd name="T31" fmla="*/ 64 h 277"/>
                    <a:gd name="T32" fmla="*/ 110 w 210"/>
                    <a:gd name="T33" fmla="*/ 2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7">
                      <a:moveTo>
                        <a:pt x="110" y="265"/>
                      </a:moveTo>
                      <a:lnTo>
                        <a:pt x="103" y="273"/>
                      </a:lnTo>
                      <a:lnTo>
                        <a:pt x="94" y="277"/>
                      </a:lnTo>
                      <a:lnTo>
                        <a:pt x="83" y="276"/>
                      </a:lnTo>
                      <a:lnTo>
                        <a:pt x="11" y="240"/>
                      </a:lnTo>
                      <a:lnTo>
                        <a:pt x="3" y="233"/>
                      </a:lnTo>
                      <a:lnTo>
                        <a:pt x="0" y="223"/>
                      </a:lnTo>
                      <a:lnTo>
                        <a:pt x="3" y="213"/>
                      </a:lnTo>
                      <a:lnTo>
                        <a:pt x="100" y="12"/>
                      </a:lnTo>
                      <a:lnTo>
                        <a:pt x="107" y="3"/>
                      </a:lnTo>
                      <a:lnTo>
                        <a:pt x="116" y="0"/>
                      </a:lnTo>
                      <a:lnTo>
                        <a:pt x="127" y="1"/>
                      </a:lnTo>
                      <a:lnTo>
                        <a:pt x="199" y="36"/>
                      </a:lnTo>
                      <a:lnTo>
                        <a:pt x="207" y="44"/>
                      </a:lnTo>
                      <a:lnTo>
                        <a:pt x="210" y="53"/>
                      </a:lnTo>
                      <a:lnTo>
                        <a:pt x="207" y="64"/>
                      </a:lnTo>
                      <a:lnTo>
                        <a:pt x="110" y="265"/>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4" name="Freeform 1042">
                  <a:extLst>
                    <a:ext uri="{FF2B5EF4-FFF2-40B4-BE49-F238E27FC236}">
                      <a16:creationId xmlns:a16="http://schemas.microsoft.com/office/drawing/2014/main" id="{DB35FCDC-C5FB-4C10-9D8E-FF8B80CBF91A}"/>
                    </a:ext>
                  </a:extLst>
                </p:cNvPr>
                <p:cNvSpPr>
                  <a:spLocks/>
                </p:cNvSpPr>
                <p:nvPr/>
              </p:nvSpPr>
              <p:spPr bwMode="auto">
                <a:xfrm>
                  <a:off x="13360400" y="3824288"/>
                  <a:ext cx="334963" cy="441325"/>
                </a:xfrm>
                <a:custGeom>
                  <a:avLst/>
                  <a:gdLst>
                    <a:gd name="T0" fmla="*/ 110 w 211"/>
                    <a:gd name="T1" fmla="*/ 266 h 278"/>
                    <a:gd name="T2" fmla="*/ 104 w 211"/>
                    <a:gd name="T3" fmla="*/ 274 h 278"/>
                    <a:gd name="T4" fmla="*/ 93 w 211"/>
                    <a:gd name="T5" fmla="*/ 278 h 278"/>
                    <a:gd name="T6" fmla="*/ 83 w 211"/>
                    <a:gd name="T7" fmla="*/ 275 h 278"/>
                    <a:gd name="T8" fmla="*/ 11 w 211"/>
                    <a:gd name="T9" fmla="*/ 240 h 278"/>
                    <a:gd name="T10" fmla="*/ 3 w 211"/>
                    <a:gd name="T11" fmla="*/ 234 h 278"/>
                    <a:gd name="T12" fmla="*/ 0 w 211"/>
                    <a:gd name="T13" fmla="*/ 224 h 278"/>
                    <a:gd name="T14" fmla="*/ 2 w 211"/>
                    <a:gd name="T15" fmla="*/ 214 h 278"/>
                    <a:gd name="T16" fmla="*/ 101 w 211"/>
                    <a:gd name="T17" fmla="*/ 12 h 278"/>
                    <a:gd name="T18" fmla="*/ 108 w 211"/>
                    <a:gd name="T19" fmla="*/ 4 h 278"/>
                    <a:gd name="T20" fmla="*/ 117 w 211"/>
                    <a:gd name="T21" fmla="*/ 0 h 278"/>
                    <a:gd name="T22" fmla="*/ 128 w 211"/>
                    <a:gd name="T23" fmla="*/ 2 h 278"/>
                    <a:gd name="T24" fmla="*/ 200 w 211"/>
                    <a:gd name="T25" fmla="*/ 37 h 278"/>
                    <a:gd name="T26" fmla="*/ 207 w 211"/>
                    <a:gd name="T27" fmla="*/ 44 h 278"/>
                    <a:gd name="T28" fmla="*/ 211 w 211"/>
                    <a:gd name="T29" fmla="*/ 53 h 278"/>
                    <a:gd name="T30" fmla="*/ 208 w 211"/>
                    <a:gd name="T31" fmla="*/ 64 h 278"/>
                    <a:gd name="T32" fmla="*/ 110 w 211"/>
                    <a:gd name="T33" fmla="*/ 26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78">
                      <a:moveTo>
                        <a:pt x="110" y="266"/>
                      </a:moveTo>
                      <a:lnTo>
                        <a:pt x="104" y="274"/>
                      </a:lnTo>
                      <a:lnTo>
                        <a:pt x="93" y="278"/>
                      </a:lnTo>
                      <a:lnTo>
                        <a:pt x="83" y="275"/>
                      </a:lnTo>
                      <a:lnTo>
                        <a:pt x="11" y="240"/>
                      </a:lnTo>
                      <a:lnTo>
                        <a:pt x="3" y="234"/>
                      </a:lnTo>
                      <a:lnTo>
                        <a:pt x="0" y="224"/>
                      </a:lnTo>
                      <a:lnTo>
                        <a:pt x="2" y="214"/>
                      </a:lnTo>
                      <a:lnTo>
                        <a:pt x="101" y="12"/>
                      </a:lnTo>
                      <a:lnTo>
                        <a:pt x="108" y="4"/>
                      </a:lnTo>
                      <a:lnTo>
                        <a:pt x="117" y="0"/>
                      </a:lnTo>
                      <a:lnTo>
                        <a:pt x="128" y="2"/>
                      </a:lnTo>
                      <a:lnTo>
                        <a:pt x="200" y="37"/>
                      </a:lnTo>
                      <a:lnTo>
                        <a:pt x="207" y="44"/>
                      </a:lnTo>
                      <a:lnTo>
                        <a:pt x="211" y="53"/>
                      </a:lnTo>
                      <a:lnTo>
                        <a:pt x="208" y="64"/>
                      </a:lnTo>
                      <a:lnTo>
                        <a:pt x="110" y="26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5" name="Freeform 1043">
                  <a:extLst>
                    <a:ext uri="{FF2B5EF4-FFF2-40B4-BE49-F238E27FC236}">
                      <a16:creationId xmlns:a16="http://schemas.microsoft.com/office/drawing/2014/main" id="{6B25C7AD-0A12-4850-B6CA-5D359D1BDD8B}"/>
                    </a:ext>
                  </a:extLst>
                </p:cNvPr>
                <p:cNvSpPr>
                  <a:spLocks/>
                </p:cNvSpPr>
                <p:nvPr/>
              </p:nvSpPr>
              <p:spPr bwMode="auto">
                <a:xfrm>
                  <a:off x="13400088" y="3930650"/>
                  <a:ext cx="265113" cy="273050"/>
                </a:xfrm>
                <a:custGeom>
                  <a:avLst/>
                  <a:gdLst>
                    <a:gd name="T0" fmla="*/ 0 w 167"/>
                    <a:gd name="T1" fmla="*/ 131 h 172"/>
                    <a:gd name="T2" fmla="*/ 84 w 167"/>
                    <a:gd name="T3" fmla="*/ 172 h 172"/>
                    <a:gd name="T4" fmla="*/ 167 w 167"/>
                    <a:gd name="T5" fmla="*/ 0 h 172"/>
                    <a:gd name="T6" fmla="*/ 0 w 167"/>
                    <a:gd name="T7" fmla="*/ 131 h 172"/>
                  </a:gdLst>
                  <a:ahLst/>
                  <a:cxnLst>
                    <a:cxn ang="0">
                      <a:pos x="T0" y="T1"/>
                    </a:cxn>
                    <a:cxn ang="0">
                      <a:pos x="T2" y="T3"/>
                    </a:cxn>
                    <a:cxn ang="0">
                      <a:pos x="T4" y="T5"/>
                    </a:cxn>
                    <a:cxn ang="0">
                      <a:pos x="T6" y="T7"/>
                    </a:cxn>
                  </a:cxnLst>
                  <a:rect l="0" t="0" r="r" b="b"/>
                  <a:pathLst>
                    <a:path w="167" h="172">
                      <a:moveTo>
                        <a:pt x="0" y="131"/>
                      </a:moveTo>
                      <a:lnTo>
                        <a:pt x="84" y="172"/>
                      </a:lnTo>
                      <a:lnTo>
                        <a:pt x="167" y="0"/>
                      </a:lnTo>
                      <a:lnTo>
                        <a:pt x="0" y="131"/>
                      </a:lnTo>
                      <a:close/>
                    </a:path>
                  </a:pathLst>
                </a:custGeom>
                <a:solidFill>
                  <a:srgbClr val="808080"/>
                </a:solidFill>
                <a:ln w="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6" name="Freeform 1044">
                  <a:extLst>
                    <a:ext uri="{FF2B5EF4-FFF2-40B4-BE49-F238E27FC236}">
                      <a16:creationId xmlns:a16="http://schemas.microsoft.com/office/drawing/2014/main" id="{821D7105-B59A-468E-A9B5-FE5455295859}"/>
                    </a:ext>
                  </a:extLst>
                </p:cNvPr>
                <p:cNvSpPr>
                  <a:spLocks/>
                </p:cNvSpPr>
                <p:nvPr/>
              </p:nvSpPr>
              <p:spPr bwMode="auto">
                <a:xfrm>
                  <a:off x="13400088" y="3865563"/>
                  <a:ext cx="265113" cy="273050"/>
                </a:xfrm>
                <a:custGeom>
                  <a:avLst/>
                  <a:gdLst>
                    <a:gd name="T0" fmla="*/ 83 w 167"/>
                    <a:gd name="T1" fmla="*/ 0 h 172"/>
                    <a:gd name="T2" fmla="*/ 0 w 167"/>
                    <a:gd name="T3" fmla="*/ 172 h 172"/>
                    <a:gd name="T4" fmla="*/ 167 w 167"/>
                    <a:gd name="T5" fmla="*/ 41 h 172"/>
                    <a:gd name="T6" fmla="*/ 83 w 167"/>
                    <a:gd name="T7" fmla="*/ 0 h 172"/>
                  </a:gdLst>
                  <a:ahLst/>
                  <a:cxnLst>
                    <a:cxn ang="0">
                      <a:pos x="T0" y="T1"/>
                    </a:cxn>
                    <a:cxn ang="0">
                      <a:pos x="T2" y="T3"/>
                    </a:cxn>
                    <a:cxn ang="0">
                      <a:pos x="T4" y="T5"/>
                    </a:cxn>
                    <a:cxn ang="0">
                      <a:pos x="T6" y="T7"/>
                    </a:cxn>
                  </a:cxnLst>
                  <a:rect l="0" t="0" r="r" b="b"/>
                  <a:pathLst>
                    <a:path w="167" h="172">
                      <a:moveTo>
                        <a:pt x="83" y="0"/>
                      </a:moveTo>
                      <a:lnTo>
                        <a:pt x="0" y="172"/>
                      </a:lnTo>
                      <a:lnTo>
                        <a:pt x="167" y="41"/>
                      </a:lnTo>
                      <a:lnTo>
                        <a:pt x="83" y="0"/>
                      </a:lnTo>
                      <a:close/>
                    </a:path>
                  </a:pathLst>
                </a:custGeom>
                <a:solidFill>
                  <a:srgbClr val="909090"/>
                </a:solidFill>
                <a:ln w="0">
                  <a:solidFill>
                    <a:srgbClr val="90909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7" name="Freeform 1045">
                  <a:extLst>
                    <a:ext uri="{FF2B5EF4-FFF2-40B4-BE49-F238E27FC236}">
                      <a16:creationId xmlns:a16="http://schemas.microsoft.com/office/drawing/2014/main" id="{217B9757-1A3C-4235-9596-9388FCC5BAAB}"/>
                    </a:ext>
                  </a:extLst>
                </p:cNvPr>
                <p:cNvSpPr>
                  <a:spLocks/>
                </p:cNvSpPr>
                <p:nvPr/>
              </p:nvSpPr>
              <p:spPr bwMode="auto">
                <a:xfrm>
                  <a:off x="13419138" y="4183063"/>
                  <a:ext cx="50800" cy="33338"/>
                </a:xfrm>
                <a:custGeom>
                  <a:avLst/>
                  <a:gdLst>
                    <a:gd name="T0" fmla="*/ 26 w 32"/>
                    <a:gd name="T1" fmla="*/ 21 h 21"/>
                    <a:gd name="T2" fmla="*/ 0 w 32"/>
                    <a:gd name="T3" fmla="*/ 9 h 21"/>
                    <a:gd name="T4" fmla="*/ 5 w 32"/>
                    <a:gd name="T5" fmla="*/ 0 h 21"/>
                    <a:gd name="T6" fmla="*/ 32 w 32"/>
                    <a:gd name="T7" fmla="*/ 13 h 21"/>
                    <a:gd name="T8" fmla="*/ 26 w 32"/>
                    <a:gd name="T9" fmla="*/ 21 h 21"/>
                  </a:gdLst>
                  <a:ahLst/>
                  <a:cxnLst>
                    <a:cxn ang="0">
                      <a:pos x="T0" y="T1"/>
                    </a:cxn>
                    <a:cxn ang="0">
                      <a:pos x="T2" y="T3"/>
                    </a:cxn>
                    <a:cxn ang="0">
                      <a:pos x="T4" y="T5"/>
                    </a:cxn>
                    <a:cxn ang="0">
                      <a:pos x="T6" y="T7"/>
                    </a:cxn>
                    <a:cxn ang="0">
                      <a:pos x="T8" y="T9"/>
                    </a:cxn>
                  </a:cxnLst>
                  <a:rect l="0" t="0" r="r" b="b"/>
                  <a:pathLst>
                    <a:path w="32" h="21">
                      <a:moveTo>
                        <a:pt x="26" y="21"/>
                      </a:moveTo>
                      <a:lnTo>
                        <a:pt x="0" y="9"/>
                      </a:lnTo>
                      <a:lnTo>
                        <a:pt x="5" y="0"/>
                      </a:lnTo>
                      <a:lnTo>
                        <a:pt x="32" y="13"/>
                      </a:lnTo>
                      <a:lnTo>
                        <a:pt x="26" y="21"/>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8" name="Freeform 1046">
                  <a:extLst>
                    <a:ext uri="{FF2B5EF4-FFF2-40B4-BE49-F238E27FC236}">
                      <a16:creationId xmlns:a16="http://schemas.microsoft.com/office/drawing/2014/main" id="{C04ED14C-985D-4915-BF85-CCAC21AD24C4}"/>
                    </a:ext>
                  </a:extLst>
                </p:cNvPr>
                <p:cNvSpPr>
                  <a:spLocks/>
                </p:cNvSpPr>
                <p:nvPr/>
              </p:nvSpPr>
              <p:spPr bwMode="auto">
                <a:xfrm>
                  <a:off x="13577888" y="3863975"/>
                  <a:ext cx="60325" cy="31750"/>
                </a:xfrm>
                <a:custGeom>
                  <a:avLst/>
                  <a:gdLst>
                    <a:gd name="T0" fmla="*/ 36 w 38"/>
                    <a:gd name="T1" fmla="*/ 20 h 20"/>
                    <a:gd name="T2" fmla="*/ 0 w 38"/>
                    <a:gd name="T3" fmla="*/ 3 h 20"/>
                    <a:gd name="T4" fmla="*/ 1 w 38"/>
                    <a:gd name="T5" fmla="*/ 0 h 20"/>
                    <a:gd name="T6" fmla="*/ 38 w 38"/>
                    <a:gd name="T7" fmla="*/ 17 h 20"/>
                    <a:gd name="T8" fmla="*/ 36 w 38"/>
                    <a:gd name="T9" fmla="*/ 20 h 20"/>
                  </a:gdLst>
                  <a:ahLst/>
                  <a:cxnLst>
                    <a:cxn ang="0">
                      <a:pos x="T0" y="T1"/>
                    </a:cxn>
                    <a:cxn ang="0">
                      <a:pos x="T2" y="T3"/>
                    </a:cxn>
                    <a:cxn ang="0">
                      <a:pos x="T4" y="T5"/>
                    </a:cxn>
                    <a:cxn ang="0">
                      <a:pos x="T6" y="T7"/>
                    </a:cxn>
                    <a:cxn ang="0">
                      <a:pos x="T8" y="T9"/>
                    </a:cxn>
                  </a:cxnLst>
                  <a:rect l="0" t="0" r="r" b="b"/>
                  <a:pathLst>
                    <a:path w="38" h="20">
                      <a:moveTo>
                        <a:pt x="36" y="20"/>
                      </a:moveTo>
                      <a:lnTo>
                        <a:pt x="0" y="3"/>
                      </a:lnTo>
                      <a:lnTo>
                        <a:pt x="1" y="0"/>
                      </a:lnTo>
                      <a:lnTo>
                        <a:pt x="38" y="17"/>
                      </a:lnTo>
                      <a:lnTo>
                        <a:pt x="36" y="2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59" name="Freeform 1047">
                  <a:extLst>
                    <a:ext uri="{FF2B5EF4-FFF2-40B4-BE49-F238E27FC236}">
                      <a16:creationId xmlns:a16="http://schemas.microsoft.com/office/drawing/2014/main" id="{B9A691F1-B839-4B6F-90D5-AD9719D20466}"/>
                    </a:ext>
                  </a:extLst>
                </p:cNvPr>
                <p:cNvSpPr>
                  <a:spLocks/>
                </p:cNvSpPr>
                <p:nvPr/>
              </p:nvSpPr>
              <p:spPr bwMode="auto">
                <a:xfrm>
                  <a:off x="13573125" y="4071938"/>
                  <a:ext cx="77788" cy="55563"/>
                </a:xfrm>
                <a:custGeom>
                  <a:avLst/>
                  <a:gdLst>
                    <a:gd name="T0" fmla="*/ 49 w 49"/>
                    <a:gd name="T1" fmla="*/ 30 h 35"/>
                    <a:gd name="T2" fmla="*/ 43 w 49"/>
                    <a:gd name="T3" fmla="*/ 34 h 35"/>
                    <a:gd name="T4" fmla="*/ 36 w 49"/>
                    <a:gd name="T5" fmla="*/ 35 h 35"/>
                    <a:gd name="T6" fmla="*/ 26 w 49"/>
                    <a:gd name="T7" fmla="*/ 34 h 35"/>
                    <a:gd name="T8" fmla="*/ 15 w 49"/>
                    <a:gd name="T9" fmla="*/ 28 h 35"/>
                    <a:gd name="T10" fmla="*/ 4 w 49"/>
                    <a:gd name="T11" fmla="*/ 22 h 35"/>
                    <a:gd name="T12" fmla="*/ 0 w 49"/>
                    <a:gd name="T13" fmla="*/ 14 h 35"/>
                    <a:gd name="T14" fmla="*/ 2 w 49"/>
                    <a:gd name="T15" fmla="*/ 7 h 35"/>
                    <a:gd name="T16" fmla="*/ 6 w 49"/>
                    <a:gd name="T17" fmla="*/ 3 h 35"/>
                    <a:gd name="T18" fmla="*/ 10 w 49"/>
                    <a:gd name="T19" fmla="*/ 0 h 35"/>
                    <a:gd name="T20" fmla="*/ 18 w 49"/>
                    <a:gd name="T21" fmla="*/ 2 h 35"/>
                    <a:gd name="T22" fmla="*/ 27 w 49"/>
                    <a:gd name="T23" fmla="*/ 4 h 35"/>
                    <a:gd name="T24" fmla="*/ 38 w 49"/>
                    <a:gd name="T25" fmla="*/ 11 h 35"/>
                    <a:gd name="T26" fmla="*/ 45 w 49"/>
                    <a:gd name="T27" fmla="*/ 18 h 35"/>
                    <a:gd name="T28" fmla="*/ 49 w 49"/>
                    <a:gd name="T29" fmla="*/ 24 h 35"/>
                    <a:gd name="T30" fmla="*/ 49 w 49"/>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5">
                      <a:moveTo>
                        <a:pt x="49" y="30"/>
                      </a:moveTo>
                      <a:lnTo>
                        <a:pt x="43" y="34"/>
                      </a:lnTo>
                      <a:lnTo>
                        <a:pt x="36" y="35"/>
                      </a:lnTo>
                      <a:lnTo>
                        <a:pt x="26" y="34"/>
                      </a:lnTo>
                      <a:lnTo>
                        <a:pt x="15" y="28"/>
                      </a:lnTo>
                      <a:lnTo>
                        <a:pt x="4" y="22"/>
                      </a:lnTo>
                      <a:lnTo>
                        <a:pt x="0" y="14"/>
                      </a:lnTo>
                      <a:lnTo>
                        <a:pt x="2" y="7"/>
                      </a:lnTo>
                      <a:lnTo>
                        <a:pt x="6" y="3"/>
                      </a:lnTo>
                      <a:lnTo>
                        <a:pt x="10" y="0"/>
                      </a:lnTo>
                      <a:lnTo>
                        <a:pt x="18" y="2"/>
                      </a:lnTo>
                      <a:lnTo>
                        <a:pt x="27" y="4"/>
                      </a:lnTo>
                      <a:lnTo>
                        <a:pt x="38" y="11"/>
                      </a:lnTo>
                      <a:lnTo>
                        <a:pt x="45" y="18"/>
                      </a:lnTo>
                      <a:lnTo>
                        <a:pt x="49" y="24"/>
                      </a:lnTo>
                      <a:lnTo>
                        <a:pt x="49"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0" name="Freeform 1048">
                  <a:extLst>
                    <a:ext uri="{FF2B5EF4-FFF2-40B4-BE49-F238E27FC236}">
                      <a16:creationId xmlns:a16="http://schemas.microsoft.com/office/drawing/2014/main" id="{1E8B5D8B-40AF-4215-9070-EC23BB49F2A3}"/>
                    </a:ext>
                  </a:extLst>
                </p:cNvPr>
                <p:cNvSpPr>
                  <a:spLocks/>
                </p:cNvSpPr>
                <p:nvPr/>
              </p:nvSpPr>
              <p:spPr bwMode="auto">
                <a:xfrm>
                  <a:off x="13592175" y="4108450"/>
                  <a:ext cx="58738" cy="55563"/>
                </a:xfrm>
                <a:custGeom>
                  <a:avLst/>
                  <a:gdLst>
                    <a:gd name="T0" fmla="*/ 0 w 37"/>
                    <a:gd name="T1" fmla="*/ 35 h 35"/>
                    <a:gd name="T2" fmla="*/ 3 w 37"/>
                    <a:gd name="T3" fmla="*/ 35 h 35"/>
                    <a:gd name="T4" fmla="*/ 10 w 37"/>
                    <a:gd name="T5" fmla="*/ 33 h 35"/>
                    <a:gd name="T6" fmla="*/ 19 w 37"/>
                    <a:gd name="T7" fmla="*/ 28 h 35"/>
                    <a:gd name="T8" fmla="*/ 27 w 37"/>
                    <a:gd name="T9" fmla="*/ 20 h 35"/>
                    <a:gd name="T10" fmla="*/ 37 w 37"/>
                    <a:gd name="T11" fmla="*/ 7 h 35"/>
                    <a:gd name="T12" fmla="*/ 18 w 37"/>
                    <a:gd name="T13" fmla="*/ 0 h 35"/>
                    <a:gd name="T14" fmla="*/ 0 w 3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5"/>
                      </a:moveTo>
                      <a:lnTo>
                        <a:pt x="3" y="35"/>
                      </a:lnTo>
                      <a:lnTo>
                        <a:pt x="10" y="33"/>
                      </a:lnTo>
                      <a:lnTo>
                        <a:pt x="19" y="28"/>
                      </a:lnTo>
                      <a:lnTo>
                        <a:pt x="27" y="20"/>
                      </a:lnTo>
                      <a:lnTo>
                        <a:pt x="37" y="7"/>
                      </a:lnTo>
                      <a:lnTo>
                        <a:pt x="18" y="0"/>
                      </a:lnTo>
                      <a:lnTo>
                        <a:pt x="0"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1" name="Freeform 1049">
                  <a:extLst>
                    <a:ext uri="{FF2B5EF4-FFF2-40B4-BE49-F238E27FC236}">
                      <a16:creationId xmlns:a16="http://schemas.microsoft.com/office/drawing/2014/main" id="{E2A9E1FB-078B-404B-88C0-A6BF6FC4A7BA}"/>
                    </a:ext>
                  </a:extLst>
                </p:cNvPr>
                <p:cNvSpPr>
                  <a:spLocks/>
                </p:cNvSpPr>
                <p:nvPr/>
              </p:nvSpPr>
              <p:spPr bwMode="auto">
                <a:xfrm>
                  <a:off x="13590588" y="4040188"/>
                  <a:ext cx="76200" cy="55563"/>
                </a:xfrm>
                <a:custGeom>
                  <a:avLst/>
                  <a:gdLst>
                    <a:gd name="T0" fmla="*/ 48 w 48"/>
                    <a:gd name="T1" fmla="*/ 30 h 35"/>
                    <a:gd name="T2" fmla="*/ 43 w 48"/>
                    <a:gd name="T3" fmla="*/ 34 h 35"/>
                    <a:gd name="T4" fmla="*/ 36 w 48"/>
                    <a:gd name="T5" fmla="*/ 35 h 35"/>
                    <a:gd name="T6" fmla="*/ 25 w 48"/>
                    <a:gd name="T7" fmla="*/ 34 h 35"/>
                    <a:gd name="T8" fmla="*/ 15 w 48"/>
                    <a:gd name="T9" fmla="*/ 30 h 35"/>
                    <a:gd name="T10" fmla="*/ 4 w 48"/>
                    <a:gd name="T11" fmla="*/ 22 h 35"/>
                    <a:gd name="T12" fmla="*/ 0 w 48"/>
                    <a:gd name="T13" fmla="*/ 13 h 35"/>
                    <a:gd name="T14" fmla="*/ 1 w 48"/>
                    <a:gd name="T15" fmla="*/ 7 h 35"/>
                    <a:gd name="T16" fmla="*/ 4 w 48"/>
                    <a:gd name="T17" fmla="*/ 3 h 35"/>
                    <a:gd name="T18" fmla="*/ 9 w 48"/>
                    <a:gd name="T19" fmla="*/ 0 h 35"/>
                    <a:gd name="T20" fmla="*/ 16 w 48"/>
                    <a:gd name="T21" fmla="*/ 1 h 35"/>
                    <a:gd name="T22" fmla="*/ 27 w 48"/>
                    <a:gd name="T23" fmla="*/ 4 h 35"/>
                    <a:gd name="T24" fmla="*/ 36 w 48"/>
                    <a:gd name="T25" fmla="*/ 11 h 35"/>
                    <a:gd name="T26" fmla="*/ 44 w 48"/>
                    <a:gd name="T27" fmla="*/ 17 h 35"/>
                    <a:gd name="T28" fmla="*/ 48 w 48"/>
                    <a:gd name="T29" fmla="*/ 24 h 35"/>
                    <a:gd name="T30" fmla="*/ 48 w 48"/>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5">
                      <a:moveTo>
                        <a:pt x="48" y="30"/>
                      </a:moveTo>
                      <a:lnTo>
                        <a:pt x="43" y="34"/>
                      </a:lnTo>
                      <a:lnTo>
                        <a:pt x="36" y="35"/>
                      </a:lnTo>
                      <a:lnTo>
                        <a:pt x="25" y="34"/>
                      </a:lnTo>
                      <a:lnTo>
                        <a:pt x="15" y="30"/>
                      </a:lnTo>
                      <a:lnTo>
                        <a:pt x="4" y="22"/>
                      </a:lnTo>
                      <a:lnTo>
                        <a:pt x="0" y="13"/>
                      </a:lnTo>
                      <a:lnTo>
                        <a:pt x="1" y="7"/>
                      </a:lnTo>
                      <a:lnTo>
                        <a:pt x="4" y="3"/>
                      </a:lnTo>
                      <a:lnTo>
                        <a:pt x="9" y="0"/>
                      </a:lnTo>
                      <a:lnTo>
                        <a:pt x="16" y="1"/>
                      </a:lnTo>
                      <a:lnTo>
                        <a:pt x="27" y="4"/>
                      </a:lnTo>
                      <a:lnTo>
                        <a:pt x="36" y="11"/>
                      </a:lnTo>
                      <a:lnTo>
                        <a:pt x="44" y="17"/>
                      </a:lnTo>
                      <a:lnTo>
                        <a:pt x="48" y="24"/>
                      </a:lnTo>
                      <a:lnTo>
                        <a:pt x="48"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2" name="Freeform 1050">
                  <a:extLst>
                    <a:ext uri="{FF2B5EF4-FFF2-40B4-BE49-F238E27FC236}">
                      <a16:creationId xmlns:a16="http://schemas.microsoft.com/office/drawing/2014/main" id="{0F4B647F-C7C0-47C4-90E8-970B217C69A4}"/>
                    </a:ext>
                  </a:extLst>
                </p:cNvPr>
                <p:cNvSpPr>
                  <a:spLocks/>
                </p:cNvSpPr>
                <p:nvPr/>
              </p:nvSpPr>
              <p:spPr bwMode="auto">
                <a:xfrm>
                  <a:off x="13609638" y="4076700"/>
                  <a:ext cx="57150" cy="57150"/>
                </a:xfrm>
                <a:custGeom>
                  <a:avLst/>
                  <a:gdLst>
                    <a:gd name="T0" fmla="*/ 0 w 36"/>
                    <a:gd name="T1" fmla="*/ 36 h 36"/>
                    <a:gd name="T2" fmla="*/ 3 w 36"/>
                    <a:gd name="T3" fmla="*/ 35 h 36"/>
                    <a:gd name="T4" fmla="*/ 9 w 36"/>
                    <a:gd name="T5" fmla="*/ 33 h 36"/>
                    <a:gd name="T6" fmla="*/ 19 w 36"/>
                    <a:gd name="T7" fmla="*/ 28 h 36"/>
                    <a:gd name="T8" fmla="*/ 28 w 36"/>
                    <a:gd name="T9" fmla="*/ 20 h 36"/>
                    <a:gd name="T10" fmla="*/ 36 w 36"/>
                    <a:gd name="T11" fmla="*/ 7 h 36"/>
                    <a:gd name="T12" fmla="*/ 18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5"/>
                      </a:lnTo>
                      <a:lnTo>
                        <a:pt x="9" y="33"/>
                      </a:lnTo>
                      <a:lnTo>
                        <a:pt x="19" y="28"/>
                      </a:lnTo>
                      <a:lnTo>
                        <a:pt x="28" y="20"/>
                      </a:lnTo>
                      <a:lnTo>
                        <a:pt x="36" y="7"/>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3" name="Freeform 1051">
                  <a:extLst>
                    <a:ext uri="{FF2B5EF4-FFF2-40B4-BE49-F238E27FC236}">
                      <a16:creationId xmlns:a16="http://schemas.microsoft.com/office/drawing/2014/main" id="{129B7340-E554-4CBF-826D-A1B8D68D6C2A}"/>
                    </a:ext>
                  </a:extLst>
                </p:cNvPr>
                <p:cNvSpPr>
                  <a:spLocks/>
                </p:cNvSpPr>
                <p:nvPr/>
              </p:nvSpPr>
              <p:spPr bwMode="auto">
                <a:xfrm>
                  <a:off x="13604875" y="4010025"/>
                  <a:ext cx="77788" cy="53975"/>
                </a:xfrm>
                <a:custGeom>
                  <a:avLst/>
                  <a:gdLst>
                    <a:gd name="T0" fmla="*/ 47 w 49"/>
                    <a:gd name="T1" fmla="*/ 30 h 34"/>
                    <a:gd name="T2" fmla="*/ 43 w 49"/>
                    <a:gd name="T3" fmla="*/ 32 h 34"/>
                    <a:gd name="T4" fmla="*/ 35 w 49"/>
                    <a:gd name="T5" fmla="*/ 34 h 34"/>
                    <a:gd name="T6" fmla="*/ 26 w 49"/>
                    <a:gd name="T7" fmla="*/ 32 h 34"/>
                    <a:gd name="T8" fmla="*/ 15 w 49"/>
                    <a:gd name="T9" fmla="*/ 28 h 34"/>
                    <a:gd name="T10" fmla="*/ 4 w 49"/>
                    <a:gd name="T11" fmla="*/ 20 h 34"/>
                    <a:gd name="T12" fmla="*/ 0 w 49"/>
                    <a:gd name="T13" fmla="*/ 14 h 34"/>
                    <a:gd name="T14" fmla="*/ 2 w 49"/>
                    <a:gd name="T15" fmla="*/ 6 h 34"/>
                    <a:gd name="T16" fmla="*/ 4 w 49"/>
                    <a:gd name="T17" fmla="*/ 2 h 34"/>
                    <a:gd name="T18" fmla="*/ 10 w 49"/>
                    <a:gd name="T19" fmla="*/ 0 h 34"/>
                    <a:gd name="T20" fmla="*/ 16 w 49"/>
                    <a:gd name="T21" fmla="*/ 0 h 34"/>
                    <a:gd name="T22" fmla="*/ 27 w 49"/>
                    <a:gd name="T23" fmla="*/ 4 h 34"/>
                    <a:gd name="T24" fmla="*/ 37 w 49"/>
                    <a:gd name="T25" fmla="*/ 10 h 34"/>
                    <a:gd name="T26" fmla="*/ 45 w 49"/>
                    <a:gd name="T27" fmla="*/ 16 h 34"/>
                    <a:gd name="T28" fmla="*/ 49 w 49"/>
                    <a:gd name="T29" fmla="*/ 23 h 34"/>
                    <a:gd name="T30" fmla="*/ 47 w 49"/>
                    <a:gd name="T31"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4">
                      <a:moveTo>
                        <a:pt x="47" y="30"/>
                      </a:moveTo>
                      <a:lnTo>
                        <a:pt x="43" y="32"/>
                      </a:lnTo>
                      <a:lnTo>
                        <a:pt x="35" y="34"/>
                      </a:lnTo>
                      <a:lnTo>
                        <a:pt x="26" y="32"/>
                      </a:lnTo>
                      <a:lnTo>
                        <a:pt x="15" y="28"/>
                      </a:lnTo>
                      <a:lnTo>
                        <a:pt x="4" y="20"/>
                      </a:lnTo>
                      <a:lnTo>
                        <a:pt x="0" y="14"/>
                      </a:lnTo>
                      <a:lnTo>
                        <a:pt x="2" y="6"/>
                      </a:lnTo>
                      <a:lnTo>
                        <a:pt x="4" y="2"/>
                      </a:lnTo>
                      <a:lnTo>
                        <a:pt x="10" y="0"/>
                      </a:lnTo>
                      <a:lnTo>
                        <a:pt x="16" y="0"/>
                      </a:lnTo>
                      <a:lnTo>
                        <a:pt x="27" y="4"/>
                      </a:lnTo>
                      <a:lnTo>
                        <a:pt x="37" y="10"/>
                      </a:lnTo>
                      <a:lnTo>
                        <a:pt x="45" y="16"/>
                      </a:lnTo>
                      <a:lnTo>
                        <a:pt x="49" y="23"/>
                      </a:lnTo>
                      <a:lnTo>
                        <a:pt x="47"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4" name="Freeform 1052">
                  <a:extLst>
                    <a:ext uri="{FF2B5EF4-FFF2-40B4-BE49-F238E27FC236}">
                      <a16:creationId xmlns:a16="http://schemas.microsoft.com/office/drawing/2014/main" id="{0202D13A-1964-4983-A0A5-75753D7C6429}"/>
                    </a:ext>
                  </a:extLst>
                </p:cNvPr>
                <p:cNvSpPr>
                  <a:spLocks/>
                </p:cNvSpPr>
                <p:nvPr/>
              </p:nvSpPr>
              <p:spPr bwMode="auto">
                <a:xfrm>
                  <a:off x="13623925" y="4044950"/>
                  <a:ext cx="55563" cy="57150"/>
                </a:xfrm>
                <a:custGeom>
                  <a:avLst/>
                  <a:gdLst>
                    <a:gd name="T0" fmla="*/ 0 w 35"/>
                    <a:gd name="T1" fmla="*/ 36 h 36"/>
                    <a:gd name="T2" fmla="*/ 3 w 35"/>
                    <a:gd name="T3" fmla="*/ 35 h 36"/>
                    <a:gd name="T4" fmla="*/ 10 w 35"/>
                    <a:gd name="T5" fmla="*/ 33 h 36"/>
                    <a:gd name="T6" fmla="*/ 19 w 35"/>
                    <a:gd name="T7" fmla="*/ 28 h 36"/>
                    <a:gd name="T8" fmla="*/ 29 w 35"/>
                    <a:gd name="T9" fmla="*/ 20 h 36"/>
                    <a:gd name="T10" fmla="*/ 35 w 35"/>
                    <a:gd name="T11" fmla="*/ 8 h 36"/>
                    <a:gd name="T12" fmla="*/ 18 w 35"/>
                    <a:gd name="T13" fmla="*/ 0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lnTo>
                        <a:pt x="3" y="35"/>
                      </a:lnTo>
                      <a:lnTo>
                        <a:pt x="10" y="33"/>
                      </a:lnTo>
                      <a:lnTo>
                        <a:pt x="19" y="28"/>
                      </a:lnTo>
                      <a:lnTo>
                        <a:pt x="29" y="20"/>
                      </a:lnTo>
                      <a:lnTo>
                        <a:pt x="35" y="8"/>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5" name="Freeform 1053">
                  <a:extLst>
                    <a:ext uri="{FF2B5EF4-FFF2-40B4-BE49-F238E27FC236}">
                      <a16:creationId xmlns:a16="http://schemas.microsoft.com/office/drawing/2014/main" id="{4EA51B7E-B194-41F9-917C-35BD9F245EBA}"/>
                    </a:ext>
                  </a:extLst>
                </p:cNvPr>
                <p:cNvSpPr>
                  <a:spLocks/>
                </p:cNvSpPr>
                <p:nvPr/>
              </p:nvSpPr>
              <p:spPr bwMode="auto">
                <a:xfrm>
                  <a:off x="13623925" y="3983038"/>
                  <a:ext cx="77788" cy="52388"/>
                </a:xfrm>
                <a:custGeom>
                  <a:avLst/>
                  <a:gdLst>
                    <a:gd name="T0" fmla="*/ 49 w 49"/>
                    <a:gd name="T1" fmla="*/ 29 h 33"/>
                    <a:gd name="T2" fmla="*/ 43 w 49"/>
                    <a:gd name="T3" fmla="*/ 32 h 33"/>
                    <a:gd name="T4" fmla="*/ 37 w 49"/>
                    <a:gd name="T5" fmla="*/ 33 h 33"/>
                    <a:gd name="T6" fmla="*/ 26 w 49"/>
                    <a:gd name="T7" fmla="*/ 32 h 33"/>
                    <a:gd name="T8" fmla="*/ 15 w 49"/>
                    <a:gd name="T9" fmla="*/ 28 h 33"/>
                    <a:gd name="T10" fmla="*/ 4 w 49"/>
                    <a:gd name="T11" fmla="*/ 20 h 33"/>
                    <a:gd name="T12" fmla="*/ 0 w 49"/>
                    <a:gd name="T13" fmla="*/ 13 h 33"/>
                    <a:gd name="T14" fmla="*/ 2 w 49"/>
                    <a:gd name="T15" fmla="*/ 5 h 33"/>
                    <a:gd name="T16" fmla="*/ 4 w 49"/>
                    <a:gd name="T17" fmla="*/ 1 h 33"/>
                    <a:gd name="T18" fmla="*/ 10 w 49"/>
                    <a:gd name="T19" fmla="*/ 0 h 33"/>
                    <a:gd name="T20" fmla="*/ 17 w 49"/>
                    <a:gd name="T21" fmla="*/ 0 h 33"/>
                    <a:gd name="T22" fmla="*/ 27 w 49"/>
                    <a:gd name="T23" fmla="*/ 4 h 33"/>
                    <a:gd name="T24" fmla="*/ 37 w 49"/>
                    <a:gd name="T25" fmla="*/ 9 h 33"/>
                    <a:gd name="T26" fmla="*/ 45 w 49"/>
                    <a:gd name="T27" fmla="*/ 16 h 33"/>
                    <a:gd name="T28" fmla="*/ 49 w 49"/>
                    <a:gd name="T29" fmla="*/ 23 h 33"/>
                    <a:gd name="T30" fmla="*/ 49 w 49"/>
                    <a:gd name="T31"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33">
                      <a:moveTo>
                        <a:pt x="49" y="29"/>
                      </a:moveTo>
                      <a:lnTo>
                        <a:pt x="43" y="32"/>
                      </a:lnTo>
                      <a:lnTo>
                        <a:pt x="37" y="33"/>
                      </a:lnTo>
                      <a:lnTo>
                        <a:pt x="26" y="32"/>
                      </a:lnTo>
                      <a:lnTo>
                        <a:pt x="15" y="28"/>
                      </a:lnTo>
                      <a:lnTo>
                        <a:pt x="4" y="20"/>
                      </a:lnTo>
                      <a:lnTo>
                        <a:pt x="0" y="13"/>
                      </a:lnTo>
                      <a:lnTo>
                        <a:pt x="2" y="5"/>
                      </a:lnTo>
                      <a:lnTo>
                        <a:pt x="4" y="1"/>
                      </a:lnTo>
                      <a:lnTo>
                        <a:pt x="10" y="0"/>
                      </a:lnTo>
                      <a:lnTo>
                        <a:pt x="17" y="0"/>
                      </a:lnTo>
                      <a:lnTo>
                        <a:pt x="27" y="4"/>
                      </a:lnTo>
                      <a:lnTo>
                        <a:pt x="37" y="9"/>
                      </a:lnTo>
                      <a:lnTo>
                        <a:pt x="45" y="16"/>
                      </a:lnTo>
                      <a:lnTo>
                        <a:pt x="49" y="23"/>
                      </a:lnTo>
                      <a:lnTo>
                        <a:pt x="49"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666" name="Freeform 1054">
                  <a:extLst>
                    <a:ext uri="{FF2B5EF4-FFF2-40B4-BE49-F238E27FC236}">
                      <a16:creationId xmlns:a16="http://schemas.microsoft.com/office/drawing/2014/main" id="{1A368955-6625-4E1A-B7B2-094985D3C72F}"/>
                    </a:ext>
                  </a:extLst>
                </p:cNvPr>
                <p:cNvSpPr>
                  <a:spLocks/>
                </p:cNvSpPr>
                <p:nvPr/>
              </p:nvSpPr>
              <p:spPr bwMode="auto">
                <a:xfrm>
                  <a:off x="13644563" y="4016375"/>
                  <a:ext cx="57150" cy="58738"/>
                </a:xfrm>
                <a:custGeom>
                  <a:avLst/>
                  <a:gdLst>
                    <a:gd name="T0" fmla="*/ 0 w 36"/>
                    <a:gd name="T1" fmla="*/ 37 h 37"/>
                    <a:gd name="T2" fmla="*/ 2 w 36"/>
                    <a:gd name="T3" fmla="*/ 37 h 37"/>
                    <a:gd name="T4" fmla="*/ 9 w 36"/>
                    <a:gd name="T5" fmla="*/ 34 h 37"/>
                    <a:gd name="T6" fmla="*/ 18 w 36"/>
                    <a:gd name="T7" fmla="*/ 28 h 37"/>
                    <a:gd name="T8" fmla="*/ 28 w 36"/>
                    <a:gd name="T9" fmla="*/ 20 h 37"/>
                    <a:gd name="T10" fmla="*/ 36 w 36"/>
                    <a:gd name="T11" fmla="*/ 8 h 37"/>
                    <a:gd name="T12" fmla="*/ 17 w 36"/>
                    <a:gd name="T13" fmla="*/ 0 h 37"/>
                    <a:gd name="T14" fmla="*/ 0 w 3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7">
                      <a:moveTo>
                        <a:pt x="0" y="37"/>
                      </a:moveTo>
                      <a:lnTo>
                        <a:pt x="2" y="37"/>
                      </a:lnTo>
                      <a:lnTo>
                        <a:pt x="9" y="34"/>
                      </a:lnTo>
                      <a:lnTo>
                        <a:pt x="18" y="28"/>
                      </a:lnTo>
                      <a:lnTo>
                        <a:pt x="28" y="20"/>
                      </a:lnTo>
                      <a:lnTo>
                        <a:pt x="36" y="8"/>
                      </a:lnTo>
                      <a:lnTo>
                        <a:pt x="17" y="0"/>
                      </a:lnTo>
                      <a:lnTo>
                        <a:pt x="0" y="3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367" name="Group 366">
                <a:extLst>
                  <a:ext uri="{FF2B5EF4-FFF2-40B4-BE49-F238E27FC236}">
                    <a16:creationId xmlns:a16="http://schemas.microsoft.com/office/drawing/2014/main" id="{75461B79-3071-4B6D-95B0-5050D7F2B6E2}"/>
                  </a:ext>
                </a:extLst>
              </p:cNvPr>
              <p:cNvGrpSpPr/>
              <p:nvPr/>
            </p:nvGrpSpPr>
            <p:grpSpPr>
              <a:xfrm>
                <a:off x="7628201" y="3485087"/>
                <a:ext cx="661939" cy="1601187"/>
                <a:chOff x="10917238" y="3463926"/>
                <a:chExt cx="1223963" cy="2960687"/>
              </a:xfrm>
            </p:grpSpPr>
            <p:sp>
              <p:nvSpPr>
                <p:cNvPr id="548" name="Freeform 878">
                  <a:extLst>
                    <a:ext uri="{FF2B5EF4-FFF2-40B4-BE49-F238E27FC236}">
                      <a16:creationId xmlns:a16="http://schemas.microsoft.com/office/drawing/2014/main" id="{BEAEED0A-EBCA-4BC4-A63A-180503AC572F}"/>
                    </a:ext>
                  </a:extLst>
                </p:cNvPr>
                <p:cNvSpPr>
                  <a:spLocks/>
                </p:cNvSpPr>
                <p:nvPr/>
              </p:nvSpPr>
              <p:spPr bwMode="auto">
                <a:xfrm>
                  <a:off x="11404601" y="4198938"/>
                  <a:ext cx="160338" cy="147638"/>
                </a:xfrm>
                <a:custGeom>
                  <a:avLst/>
                  <a:gdLst>
                    <a:gd name="T0" fmla="*/ 16 w 101"/>
                    <a:gd name="T1" fmla="*/ 89 h 93"/>
                    <a:gd name="T2" fmla="*/ 77 w 101"/>
                    <a:gd name="T3" fmla="*/ 93 h 93"/>
                    <a:gd name="T4" fmla="*/ 101 w 101"/>
                    <a:gd name="T5" fmla="*/ 6 h 93"/>
                    <a:gd name="T6" fmla="*/ 0 w 101"/>
                    <a:gd name="T7" fmla="*/ 0 h 93"/>
                    <a:gd name="T8" fmla="*/ 16 w 101"/>
                    <a:gd name="T9" fmla="*/ 89 h 93"/>
                  </a:gdLst>
                  <a:ahLst/>
                  <a:cxnLst>
                    <a:cxn ang="0">
                      <a:pos x="T0" y="T1"/>
                    </a:cxn>
                    <a:cxn ang="0">
                      <a:pos x="T2" y="T3"/>
                    </a:cxn>
                    <a:cxn ang="0">
                      <a:pos x="T4" y="T5"/>
                    </a:cxn>
                    <a:cxn ang="0">
                      <a:pos x="T6" y="T7"/>
                    </a:cxn>
                    <a:cxn ang="0">
                      <a:pos x="T8" y="T9"/>
                    </a:cxn>
                  </a:cxnLst>
                  <a:rect l="0" t="0" r="r" b="b"/>
                  <a:pathLst>
                    <a:path w="101" h="93">
                      <a:moveTo>
                        <a:pt x="16" y="89"/>
                      </a:moveTo>
                      <a:lnTo>
                        <a:pt x="77" y="93"/>
                      </a:lnTo>
                      <a:lnTo>
                        <a:pt x="101" y="6"/>
                      </a:lnTo>
                      <a:lnTo>
                        <a:pt x="0" y="0"/>
                      </a:lnTo>
                      <a:lnTo>
                        <a:pt x="16" y="8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9" name="Freeform 879">
                  <a:extLst>
                    <a:ext uri="{FF2B5EF4-FFF2-40B4-BE49-F238E27FC236}">
                      <a16:creationId xmlns:a16="http://schemas.microsoft.com/office/drawing/2014/main" id="{1D79ABF1-47B5-4CE3-92F5-0C822EA3E011}"/>
                    </a:ext>
                  </a:extLst>
                </p:cNvPr>
                <p:cNvSpPr>
                  <a:spLocks/>
                </p:cNvSpPr>
                <p:nvPr/>
              </p:nvSpPr>
              <p:spPr bwMode="auto">
                <a:xfrm>
                  <a:off x="11382376" y="6307138"/>
                  <a:ext cx="311150" cy="117475"/>
                </a:xfrm>
                <a:custGeom>
                  <a:avLst/>
                  <a:gdLst>
                    <a:gd name="T0" fmla="*/ 142 w 196"/>
                    <a:gd name="T1" fmla="*/ 52 h 74"/>
                    <a:gd name="T2" fmla="*/ 152 w 196"/>
                    <a:gd name="T3" fmla="*/ 55 h 74"/>
                    <a:gd name="T4" fmla="*/ 160 w 196"/>
                    <a:gd name="T5" fmla="*/ 62 h 74"/>
                    <a:gd name="T6" fmla="*/ 164 w 196"/>
                    <a:gd name="T7" fmla="*/ 74 h 74"/>
                    <a:gd name="T8" fmla="*/ 196 w 196"/>
                    <a:gd name="T9" fmla="*/ 74 h 74"/>
                    <a:gd name="T10" fmla="*/ 192 w 196"/>
                    <a:gd name="T11" fmla="*/ 50 h 74"/>
                    <a:gd name="T12" fmla="*/ 182 w 196"/>
                    <a:gd name="T13" fmla="*/ 29 h 74"/>
                    <a:gd name="T14" fmla="*/ 166 w 196"/>
                    <a:gd name="T15" fmla="*/ 15 h 74"/>
                    <a:gd name="T16" fmla="*/ 146 w 196"/>
                    <a:gd name="T17" fmla="*/ 4 h 74"/>
                    <a:gd name="T18" fmla="*/ 124 w 196"/>
                    <a:gd name="T19" fmla="*/ 0 h 74"/>
                    <a:gd name="T20" fmla="*/ 103 w 196"/>
                    <a:gd name="T21" fmla="*/ 3 h 74"/>
                    <a:gd name="T22" fmla="*/ 86 w 196"/>
                    <a:gd name="T23" fmla="*/ 11 h 74"/>
                    <a:gd name="T24" fmla="*/ 71 w 196"/>
                    <a:gd name="T25" fmla="*/ 21 h 74"/>
                    <a:gd name="T26" fmla="*/ 59 w 196"/>
                    <a:gd name="T27" fmla="*/ 36 h 74"/>
                    <a:gd name="T28" fmla="*/ 0 w 196"/>
                    <a:gd name="T29" fmla="*/ 44 h 74"/>
                    <a:gd name="T30" fmla="*/ 0 w 196"/>
                    <a:gd name="T31" fmla="*/ 74 h 74"/>
                    <a:gd name="T32" fmla="*/ 121 w 196"/>
                    <a:gd name="T33" fmla="*/ 74 h 74"/>
                    <a:gd name="T34" fmla="*/ 125 w 196"/>
                    <a:gd name="T35" fmla="*/ 62 h 74"/>
                    <a:gd name="T36" fmla="*/ 133 w 196"/>
                    <a:gd name="T37" fmla="*/ 55 h 74"/>
                    <a:gd name="T38" fmla="*/ 142 w 196"/>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74">
                      <a:moveTo>
                        <a:pt x="142" y="52"/>
                      </a:moveTo>
                      <a:lnTo>
                        <a:pt x="152" y="55"/>
                      </a:lnTo>
                      <a:lnTo>
                        <a:pt x="160" y="62"/>
                      </a:lnTo>
                      <a:lnTo>
                        <a:pt x="164" y="74"/>
                      </a:lnTo>
                      <a:lnTo>
                        <a:pt x="196" y="74"/>
                      </a:lnTo>
                      <a:lnTo>
                        <a:pt x="192" y="50"/>
                      </a:lnTo>
                      <a:lnTo>
                        <a:pt x="182" y="29"/>
                      </a:lnTo>
                      <a:lnTo>
                        <a:pt x="166" y="15"/>
                      </a:lnTo>
                      <a:lnTo>
                        <a:pt x="146" y="4"/>
                      </a:lnTo>
                      <a:lnTo>
                        <a:pt x="124" y="0"/>
                      </a:lnTo>
                      <a:lnTo>
                        <a:pt x="103" y="3"/>
                      </a:lnTo>
                      <a:lnTo>
                        <a:pt x="86" y="11"/>
                      </a:lnTo>
                      <a:lnTo>
                        <a:pt x="71" y="21"/>
                      </a:lnTo>
                      <a:lnTo>
                        <a:pt x="59" y="36"/>
                      </a:lnTo>
                      <a:lnTo>
                        <a:pt x="0" y="44"/>
                      </a:lnTo>
                      <a:lnTo>
                        <a:pt x="0" y="74"/>
                      </a:lnTo>
                      <a:lnTo>
                        <a:pt x="121" y="74"/>
                      </a:lnTo>
                      <a:lnTo>
                        <a:pt x="125" y="62"/>
                      </a:lnTo>
                      <a:lnTo>
                        <a:pt x="133"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0" name="Freeform 880">
                  <a:extLst>
                    <a:ext uri="{FF2B5EF4-FFF2-40B4-BE49-F238E27FC236}">
                      <a16:creationId xmlns:a16="http://schemas.microsoft.com/office/drawing/2014/main" id="{744517EF-BFD8-445D-8E48-9EABD4B9FF9E}"/>
                    </a:ext>
                  </a:extLst>
                </p:cNvPr>
                <p:cNvSpPr>
                  <a:spLocks/>
                </p:cNvSpPr>
                <p:nvPr/>
              </p:nvSpPr>
              <p:spPr bwMode="auto">
                <a:xfrm>
                  <a:off x="11476038" y="5249863"/>
                  <a:ext cx="187325" cy="1084263"/>
                </a:xfrm>
                <a:custGeom>
                  <a:avLst/>
                  <a:gdLst>
                    <a:gd name="T0" fmla="*/ 118 w 118"/>
                    <a:gd name="T1" fmla="*/ 683 h 683"/>
                    <a:gd name="T2" fmla="*/ 105 w 118"/>
                    <a:gd name="T3" fmla="*/ 2 h 683"/>
                    <a:gd name="T4" fmla="*/ 0 w 118"/>
                    <a:gd name="T5" fmla="*/ 0 h 683"/>
                    <a:gd name="T6" fmla="*/ 14 w 118"/>
                    <a:gd name="T7" fmla="*/ 682 h 683"/>
                    <a:gd name="T8" fmla="*/ 118 w 118"/>
                    <a:gd name="T9" fmla="*/ 683 h 683"/>
                  </a:gdLst>
                  <a:ahLst/>
                  <a:cxnLst>
                    <a:cxn ang="0">
                      <a:pos x="T0" y="T1"/>
                    </a:cxn>
                    <a:cxn ang="0">
                      <a:pos x="T2" y="T3"/>
                    </a:cxn>
                    <a:cxn ang="0">
                      <a:pos x="T4" y="T5"/>
                    </a:cxn>
                    <a:cxn ang="0">
                      <a:pos x="T6" y="T7"/>
                    </a:cxn>
                    <a:cxn ang="0">
                      <a:pos x="T8" y="T9"/>
                    </a:cxn>
                  </a:cxnLst>
                  <a:rect l="0" t="0" r="r" b="b"/>
                  <a:pathLst>
                    <a:path w="118" h="683">
                      <a:moveTo>
                        <a:pt x="118" y="683"/>
                      </a:moveTo>
                      <a:lnTo>
                        <a:pt x="105" y="2"/>
                      </a:lnTo>
                      <a:lnTo>
                        <a:pt x="0" y="0"/>
                      </a:lnTo>
                      <a:lnTo>
                        <a:pt x="14" y="682"/>
                      </a:lnTo>
                      <a:lnTo>
                        <a:pt x="118" y="683"/>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1" name="Freeform 881">
                  <a:extLst>
                    <a:ext uri="{FF2B5EF4-FFF2-40B4-BE49-F238E27FC236}">
                      <a16:creationId xmlns:a16="http://schemas.microsoft.com/office/drawing/2014/main" id="{C036A580-C7CB-4880-9641-DA0E21AB5E13}"/>
                    </a:ext>
                  </a:extLst>
                </p:cNvPr>
                <p:cNvSpPr>
                  <a:spLocks/>
                </p:cNvSpPr>
                <p:nvPr/>
              </p:nvSpPr>
              <p:spPr bwMode="auto">
                <a:xfrm>
                  <a:off x="11147426" y="6307138"/>
                  <a:ext cx="312738" cy="117475"/>
                </a:xfrm>
                <a:custGeom>
                  <a:avLst/>
                  <a:gdLst>
                    <a:gd name="T0" fmla="*/ 143 w 197"/>
                    <a:gd name="T1" fmla="*/ 52 h 74"/>
                    <a:gd name="T2" fmla="*/ 152 w 197"/>
                    <a:gd name="T3" fmla="*/ 55 h 74"/>
                    <a:gd name="T4" fmla="*/ 160 w 197"/>
                    <a:gd name="T5" fmla="*/ 62 h 74"/>
                    <a:gd name="T6" fmla="*/ 163 w 197"/>
                    <a:gd name="T7" fmla="*/ 74 h 74"/>
                    <a:gd name="T8" fmla="*/ 197 w 197"/>
                    <a:gd name="T9" fmla="*/ 74 h 74"/>
                    <a:gd name="T10" fmla="*/ 193 w 197"/>
                    <a:gd name="T11" fmla="*/ 50 h 74"/>
                    <a:gd name="T12" fmla="*/ 182 w 197"/>
                    <a:gd name="T13" fmla="*/ 29 h 74"/>
                    <a:gd name="T14" fmla="*/ 166 w 197"/>
                    <a:gd name="T15" fmla="*/ 15 h 74"/>
                    <a:gd name="T16" fmla="*/ 146 w 197"/>
                    <a:gd name="T17" fmla="*/ 4 h 74"/>
                    <a:gd name="T18" fmla="*/ 123 w 197"/>
                    <a:gd name="T19" fmla="*/ 0 h 74"/>
                    <a:gd name="T20" fmla="*/ 104 w 197"/>
                    <a:gd name="T21" fmla="*/ 3 h 74"/>
                    <a:gd name="T22" fmla="*/ 87 w 197"/>
                    <a:gd name="T23" fmla="*/ 11 h 74"/>
                    <a:gd name="T24" fmla="*/ 72 w 197"/>
                    <a:gd name="T25" fmla="*/ 21 h 74"/>
                    <a:gd name="T26" fmla="*/ 60 w 197"/>
                    <a:gd name="T27" fmla="*/ 36 h 74"/>
                    <a:gd name="T28" fmla="*/ 0 w 197"/>
                    <a:gd name="T29" fmla="*/ 44 h 74"/>
                    <a:gd name="T30" fmla="*/ 0 w 197"/>
                    <a:gd name="T31" fmla="*/ 74 h 74"/>
                    <a:gd name="T32" fmla="*/ 122 w 197"/>
                    <a:gd name="T33" fmla="*/ 74 h 74"/>
                    <a:gd name="T34" fmla="*/ 126 w 197"/>
                    <a:gd name="T35" fmla="*/ 62 h 74"/>
                    <a:gd name="T36" fmla="*/ 132 w 197"/>
                    <a:gd name="T37" fmla="*/ 55 h 74"/>
                    <a:gd name="T38" fmla="*/ 143 w 197"/>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74">
                      <a:moveTo>
                        <a:pt x="143" y="52"/>
                      </a:moveTo>
                      <a:lnTo>
                        <a:pt x="152" y="55"/>
                      </a:lnTo>
                      <a:lnTo>
                        <a:pt x="160" y="62"/>
                      </a:lnTo>
                      <a:lnTo>
                        <a:pt x="163" y="74"/>
                      </a:lnTo>
                      <a:lnTo>
                        <a:pt x="197" y="74"/>
                      </a:lnTo>
                      <a:lnTo>
                        <a:pt x="193" y="50"/>
                      </a:lnTo>
                      <a:lnTo>
                        <a:pt x="182" y="29"/>
                      </a:lnTo>
                      <a:lnTo>
                        <a:pt x="166" y="15"/>
                      </a:lnTo>
                      <a:lnTo>
                        <a:pt x="146" y="4"/>
                      </a:lnTo>
                      <a:lnTo>
                        <a:pt x="123" y="0"/>
                      </a:lnTo>
                      <a:lnTo>
                        <a:pt x="104" y="3"/>
                      </a:lnTo>
                      <a:lnTo>
                        <a:pt x="87" y="11"/>
                      </a:lnTo>
                      <a:lnTo>
                        <a:pt x="72" y="21"/>
                      </a:lnTo>
                      <a:lnTo>
                        <a:pt x="60" y="36"/>
                      </a:lnTo>
                      <a:lnTo>
                        <a:pt x="0" y="44"/>
                      </a:lnTo>
                      <a:lnTo>
                        <a:pt x="0" y="74"/>
                      </a:lnTo>
                      <a:lnTo>
                        <a:pt x="122" y="74"/>
                      </a:lnTo>
                      <a:lnTo>
                        <a:pt x="126" y="62"/>
                      </a:lnTo>
                      <a:lnTo>
                        <a:pt x="132" y="55"/>
                      </a:lnTo>
                      <a:lnTo>
                        <a:pt x="143"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2" name="Freeform 882">
                  <a:extLst>
                    <a:ext uri="{FF2B5EF4-FFF2-40B4-BE49-F238E27FC236}">
                      <a16:creationId xmlns:a16="http://schemas.microsoft.com/office/drawing/2014/main" id="{422BAB7F-15E0-42C3-B8C3-DB5DBE32A2BF}"/>
                    </a:ext>
                  </a:extLst>
                </p:cNvPr>
                <p:cNvSpPr>
                  <a:spLocks/>
                </p:cNvSpPr>
                <p:nvPr/>
              </p:nvSpPr>
              <p:spPr bwMode="auto">
                <a:xfrm>
                  <a:off x="11237913" y="5302251"/>
                  <a:ext cx="192088" cy="1031875"/>
                </a:xfrm>
                <a:custGeom>
                  <a:avLst/>
                  <a:gdLst>
                    <a:gd name="T0" fmla="*/ 121 w 121"/>
                    <a:gd name="T1" fmla="*/ 650 h 650"/>
                    <a:gd name="T2" fmla="*/ 106 w 121"/>
                    <a:gd name="T3" fmla="*/ 1 h 650"/>
                    <a:gd name="T4" fmla="*/ 0 w 121"/>
                    <a:gd name="T5" fmla="*/ 0 h 650"/>
                    <a:gd name="T6" fmla="*/ 16 w 121"/>
                    <a:gd name="T7" fmla="*/ 649 h 650"/>
                    <a:gd name="T8" fmla="*/ 121 w 121"/>
                    <a:gd name="T9" fmla="*/ 650 h 650"/>
                  </a:gdLst>
                  <a:ahLst/>
                  <a:cxnLst>
                    <a:cxn ang="0">
                      <a:pos x="T0" y="T1"/>
                    </a:cxn>
                    <a:cxn ang="0">
                      <a:pos x="T2" y="T3"/>
                    </a:cxn>
                    <a:cxn ang="0">
                      <a:pos x="T4" y="T5"/>
                    </a:cxn>
                    <a:cxn ang="0">
                      <a:pos x="T6" y="T7"/>
                    </a:cxn>
                    <a:cxn ang="0">
                      <a:pos x="T8" y="T9"/>
                    </a:cxn>
                  </a:cxnLst>
                  <a:rect l="0" t="0" r="r" b="b"/>
                  <a:pathLst>
                    <a:path w="121" h="650">
                      <a:moveTo>
                        <a:pt x="121" y="650"/>
                      </a:moveTo>
                      <a:lnTo>
                        <a:pt x="106" y="1"/>
                      </a:lnTo>
                      <a:lnTo>
                        <a:pt x="0" y="0"/>
                      </a:lnTo>
                      <a:lnTo>
                        <a:pt x="16" y="649"/>
                      </a:lnTo>
                      <a:lnTo>
                        <a:pt x="121" y="65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3" name="Freeform 883">
                  <a:extLst>
                    <a:ext uri="{FF2B5EF4-FFF2-40B4-BE49-F238E27FC236}">
                      <a16:creationId xmlns:a16="http://schemas.microsoft.com/office/drawing/2014/main" id="{E579B026-D17B-4ED5-85D7-95D0BF5904E9}"/>
                    </a:ext>
                  </a:extLst>
                </p:cNvPr>
                <p:cNvSpPr>
                  <a:spLocks/>
                </p:cNvSpPr>
                <p:nvPr/>
              </p:nvSpPr>
              <p:spPr bwMode="auto">
                <a:xfrm>
                  <a:off x="11199813" y="5100638"/>
                  <a:ext cx="471488" cy="287338"/>
                </a:xfrm>
                <a:custGeom>
                  <a:avLst/>
                  <a:gdLst>
                    <a:gd name="T0" fmla="*/ 297 w 297"/>
                    <a:gd name="T1" fmla="*/ 0 h 181"/>
                    <a:gd name="T2" fmla="*/ 297 w 297"/>
                    <a:gd name="T3" fmla="*/ 127 h 181"/>
                    <a:gd name="T4" fmla="*/ 295 w 297"/>
                    <a:gd name="T5" fmla="*/ 144 h 181"/>
                    <a:gd name="T6" fmla="*/ 288 w 297"/>
                    <a:gd name="T7" fmla="*/ 159 h 181"/>
                    <a:gd name="T8" fmla="*/ 276 w 297"/>
                    <a:gd name="T9" fmla="*/ 170 h 181"/>
                    <a:gd name="T10" fmla="*/ 261 w 297"/>
                    <a:gd name="T11" fmla="*/ 178 h 181"/>
                    <a:gd name="T12" fmla="*/ 245 w 297"/>
                    <a:gd name="T13" fmla="*/ 181 h 181"/>
                    <a:gd name="T14" fmla="*/ 52 w 297"/>
                    <a:gd name="T15" fmla="*/ 181 h 181"/>
                    <a:gd name="T16" fmla="*/ 36 w 297"/>
                    <a:gd name="T17" fmla="*/ 178 h 181"/>
                    <a:gd name="T18" fmla="*/ 22 w 297"/>
                    <a:gd name="T19" fmla="*/ 170 h 181"/>
                    <a:gd name="T20" fmla="*/ 10 w 297"/>
                    <a:gd name="T21" fmla="*/ 159 h 181"/>
                    <a:gd name="T22" fmla="*/ 3 w 297"/>
                    <a:gd name="T23" fmla="*/ 144 h 181"/>
                    <a:gd name="T24" fmla="*/ 0 w 297"/>
                    <a:gd name="T25" fmla="*/ 127 h 181"/>
                    <a:gd name="T26" fmla="*/ 0 w 297"/>
                    <a:gd name="T27" fmla="*/ 0 h 181"/>
                    <a:gd name="T28" fmla="*/ 297 w 297"/>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 h="181">
                      <a:moveTo>
                        <a:pt x="297" y="0"/>
                      </a:moveTo>
                      <a:lnTo>
                        <a:pt x="297" y="127"/>
                      </a:lnTo>
                      <a:lnTo>
                        <a:pt x="295" y="144"/>
                      </a:lnTo>
                      <a:lnTo>
                        <a:pt x="288" y="159"/>
                      </a:lnTo>
                      <a:lnTo>
                        <a:pt x="276" y="170"/>
                      </a:lnTo>
                      <a:lnTo>
                        <a:pt x="261" y="178"/>
                      </a:lnTo>
                      <a:lnTo>
                        <a:pt x="245" y="181"/>
                      </a:lnTo>
                      <a:lnTo>
                        <a:pt x="52" y="181"/>
                      </a:lnTo>
                      <a:lnTo>
                        <a:pt x="36" y="178"/>
                      </a:lnTo>
                      <a:lnTo>
                        <a:pt x="22" y="170"/>
                      </a:lnTo>
                      <a:lnTo>
                        <a:pt x="10" y="159"/>
                      </a:lnTo>
                      <a:lnTo>
                        <a:pt x="3" y="144"/>
                      </a:lnTo>
                      <a:lnTo>
                        <a:pt x="0" y="127"/>
                      </a:lnTo>
                      <a:lnTo>
                        <a:pt x="0" y="0"/>
                      </a:lnTo>
                      <a:lnTo>
                        <a:pt x="297" y="0"/>
                      </a:lnTo>
                      <a:close/>
                    </a:path>
                  </a:pathLst>
                </a:custGeom>
                <a:solidFill>
                  <a:schemeClr val="tx1"/>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4" name="Rectangle 884">
                  <a:extLst>
                    <a:ext uri="{FF2B5EF4-FFF2-40B4-BE49-F238E27FC236}">
                      <a16:creationId xmlns:a16="http://schemas.microsoft.com/office/drawing/2014/main" id="{496747BD-784F-4F75-AE6A-43EBA2F4B2BB}"/>
                    </a:ext>
                  </a:extLst>
                </p:cNvPr>
                <p:cNvSpPr>
                  <a:spLocks noChangeArrowheads="1"/>
                </p:cNvSpPr>
                <p:nvPr/>
              </p:nvSpPr>
              <p:spPr bwMode="auto">
                <a:xfrm>
                  <a:off x="11199813" y="5191126"/>
                  <a:ext cx="471488"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5" name="Rectangle 885">
                  <a:extLst>
                    <a:ext uri="{FF2B5EF4-FFF2-40B4-BE49-F238E27FC236}">
                      <a16:creationId xmlns:a16="http://schemas.microsoft.com/office/drawing/2014/main" id="{9DCCF9D8-E496-44A1-811B-AC758B96FA21}"/>
                    </a:ext>
                  </a:extLst>
                </p:cNvPr>
                <p:cNvSpPr>
                  <a:spLocks noChangeArrowheads="1"/>
                </p:cNvSpPr>
                <p:nvPr/>
              </p:nvSpPr>
              <p:spPr bwMode="auto">
                <a:xfrm>
                  <a:off x="11266488" y="5178426"/>
                  <a:ext cx="114300"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6" name="Freeform 886">
                  <a:extLst>
                    <a:ext uri="{FF2B5EF4-FFF2-40B4-BE49-F238E27FC236}">
                      <a16:creationId xmlns:a16="http://schemas.microsoft.com/office/drawing/2014/main" id="{A1FB985C-710E-42C1-95BF-6697E98CE919}"/>
                    </a:ext>
                  </a:extLst>
                </p:cNvPr>
                <p:cNvSpPr>
                  <a:spLocks/>
                </p:cNvSpPr>
                <p:nvPr/>
              </p:nvSpPr>
              <p:spPr bwMode="auto">
                <a:xfrm>
                  <a:off x="11736388" y="5421313"/>
                  <a:ext cx="101600" cy="117475"/>
                </a:xfrm>
                <a:custGeom>
                  <a:avLst/>
                  <a:gdLst>
                    <a:gd name="T0" fmla="*/ 44 w 64"/>
                    <a:gd name="T1" fmla="*/ 0 h 74"/>
                    <a:gd name="T2" fmla="*/ 41 w 64"/>
                    <a:gd name="T3" fmla="*/ 3 h 74"/>
                    <a:gd name="T4" fmla="*/ 37 w 64"/>
                    <a:gd name="T5" fmla="*/ 9 h 74"/>
                    <a:gd name="T6" fmla="*/ 32 w 64"/>
                    <a:gd name="T7" fmla="*/ 20 h 74"/>
                    <a:gd name="T8" fmla="*/ 24 w 64"/>
                    <a:gd name="T9" fmla="*/ 31 h 74"/>
                    <a:gd name="T10" fmla="*/ 16 w 64"/>
                    <a:gd name="T11" fmla="*/ 41 h 74"/>
                    <a:gd name="T12" fmla="*/ 9 w 64"/>
                    <a:gd name="T13" fmla="*/ 51 h 74"/>
                    <a:gd name="T14" fmla="*/ 4 w 64"/>
                    <a:gd name="T15" fmla="*/ 55 h 74"/>
                    <a:gd name="T16" fmla="*/ 1 w 64"/>
                    <a:gd name="T17" fmla="*/ 60 h 74"/>
                    <a:gd name="T18" fmla="*/ 0 w 64"/>
                    <a:gd name="T19" fmla="*/ 64 h 74"/>
                    <a:gd name="T20" fmla="*/ 0 w 64"/>
                    <a:gd name="T21" fmla="*/ 67 h 74"/>
                    <a:gd name="T22" fmla="*/ 1 w 64"/>
                    <a:gd name="T23" fmla="*/ 70 h 74"/>
                    <a:gd name="T24" fmla="*/ 4 w 64"/>
                    <a:gd name="T25" fmla="*/ 71 h 74"/>
                    <a:gd name="T26" fmla="*/ 6 w 64"/>
                    <a:gd name="T27" fmla="*/ 72 h 74"/>
                    <a:gd name="T28" fmla="*/ 9 w 64"/>
                    <a:gd name="T29" fmla="*/ 74 h 74"/>
                    <a:gd name="T30" fmla="*/ 12 w 64"/>
                    <a:gd name="T31" fmla="*/ 74 h 74"/>
                    <a:gd name="T32" fmla="*/ 16 w 64"/>
                    <a:gd name="T33" fmla="*/ 72 h 74"/>
                    <a:gd name="T34" fmla="*/ 18 w 64"/>
                    <a:gd name="T35" fmla="*/ 71 h 74"/>
                    <a:gd name="T36" fmla="*/ 22 w 64"/>
                    <a:gd name="T37" fmla="*/ 68 h 74"/>
                    <a:gd name="T38" fmla="*/ 32 w 64"/>
                    <a:gd name="T39" fmla="*/ 56 h 74"/>
                    <a:gd name="T40" fmla="*/ 38 w 64"/>
                    <a:gd name="T41" fmla="*/ 47 h 74"/>
                    <a:gd name="T42" fmla="*/ 40 w 64"/>
                    <a:gd name="T43" fmla="*/ 40 h 74"/>
                    <a:gd name="T44" fmla="*/ 41 w 64"/>
                    <a:gd name="T45" fmla="*/ 37 h 74"/>
                    <a:gd name="T46" fmla="*/ 42 w 64"/>
                    <a:gd name="T47" fmla="*/ 37 h 74"/>
                    <a:gd name="T48" fmla="*/ 46 w 64"/>
                    <a:gd name="T49" fmla="*/ 37 h 74"/>
                    <a:gd name="T50" fmla="*/ 52 w 64"/>
                    <a:gd name="T51" fmla="*/ 35 h 74"/>
                    <a:gd name="T52" fmla="*/ 58 w 64"/>
                    <a:gd name="T53" fmla="*/ 29 h 74"/>
                    <a:gd name="T54" fmla="*/ 62 w 64"/>
                    <a:gd name="T55" fmla="*/ 21 h 74"/>
                    <a:gd name="T56" fmla="*/ 64 w 64"/>
                    <a:gd name="T57" fmla="*/ 11 h 74"/>
                    <a:gd name="T58" fmla="*/ 44 w 6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4">
                      <a:moveTo>
                        <a:pt x="44" y="0"/>
                      </a:moveTo>
                      <a:lnTo>
                        <a:pt x="41" y="3"/>
                      </a:lnTo>
                      <a:lnTo>
                        <a:pt x="37" y="9"/>
                      </a:lnTo>
                      <a:lnTo>
                        <a:pt x="32" y="20"/>
                      </a:lnTo>
                      <a:lnTo>
                        <a:pt x="24" y="31"/>
                      </a:lnTo>
                      <a:lnTo>
                        <a:pt x="16" y="41"/>
                      </a:lnTo>
                      <a:lnTo>
                        <a:pt x="9" y="51"/>
                      </a:lnTo>
                      <a:lnTo>
                        <a:pt x="4" y="55"/>
                      </a:lnTo>
                      <a:lnTo>
                        <a:pt x="1" y="60"/>
                      </a:lnTo>
                      <a:lnTo>
                        <a:pt x="0" y="64"/>
                      </a:lnTo>
                      <a:lnTo>
                        <a:pt x="0" y="67"/>
                      </a:lnTo>
                      <a:lnTo>
                        <a:pt x="1" y="70"/>
                      </a:lnTo>
                      <a:lnTo>
                        <a:pt x="4" y="71"/>
                      </a:lnTo>
                      <a:lnTo>
                        <a:pt x="6" y="72"/>
                      </a:lnTo>
                      <a:lnTo>
                        <a:pt x="9" y="74"/>
                      </a:lnTo>
                      <a:lnTo>
                        <a:pt x="12" y="74"/>
                      </a:lnTo>
                      <a:lnTo>
                        <a:pt x="16" y="72"/>
                      </a:lnTo>
                      <a:lnTo>
                        <a:pt x="18" y="71"/>
                      </a:lnTo>
                      <a:lnTo>
                        <a:pt x="22" y="68"/>
                      </a:lnTo>
                      <a:lnTo>
                        <a:pt x="32" y="56"/>
                      </a:lnTo>
                      <a:lnTo>
                        <a:pt x="38" y="47"/>
                      </a:lnTo>
                      <a:lnTo>
                        <a:pt x="40" y="40"/>
                      </a:lnTo>
                      <a:lnTo>
                        <a:pt x="41" y="37"/>
                      </a:lnTo>
                      <a:lnTo>
                        <a:pt x="42" y="37"/>
                      </a:lnTo>
                      <a:lnTo>
                        <a:pt x="46" y="37"/>
                      </a:lnTo>
                      <a:lnTo>
                        <a:pt x="52" y="35"/>
                      </a:lnTo>
                      <a:lnTo>
                        <a:pt x="58" y="29"/>
                      </a:lnTo>
                      <a:lnTo>
                        <a:pt x="62" y="21"/>
                      </a:lnTo>
                      <a:lnTo>
                        <a:pt x="64" y="11"/>
                      </a:lnTo>
                      <a:lnTo>
                        <a:pt x="44"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7" name="Freeform 887">
                  <a:extLst>
                    <a:ext uri="{FF2B5EF4-FFF2-40B4-BE49-F238E27FC236}">
                      <a16:creationId xmlns:a16="http://schemas.microsoft.com/office/drawing/2014/main" id="{C79E1CB5-90D2-49BC-B063-FBB6A7F44804}"/>
                    </a:ext>
                  </a:extLst>
                </p:cNvPr>
                <p:cNvSpPr>
                  <a:spLocks/>
                </p:cNvSpPr>
                <p:nvPr/>
              </p:nvSpPr>
              <p:spPr bwMode="auto">
                <a:xfrm>
                  <a:off x="11436351" y="5445126"/>
                  <a:ext cx="703263" cy="573088"/>
                </a:xfrm>
                <a:custGeom>
                  <a:avLst/>
                  <a:gdLst>
                    <a:gd name="T0" fmla="*/ 85 w 443"/>
                    <a:gd name="T1" fmla="*/ 361 h 361"/>
                    <a:gd name="T2" fmla="*/ 443 w 443"/>
                    <a:gd name="T3" fmla="*/ 229 h 361"/>
                    <a:gd name="T4" fmla="*/ 357 w 443"/>
                    <a:gd name="T5" fmla="*/ 0 h 361"/>
                    <a:gd name="T6" fmla="*/ 0 w 443"/>
                    <a:gd name="T7" fmla="*/ 132 h 361"/>
                    <a:gd name="T8" fmla="*/ 85 w 443"/>
                    <a:gd name="T9" fmla="*/ 361 h 361"/>
                  </a:gdLst>
                  <a:ahLst/>
                  <a:cxnLst>
                    <a:cxn ang="0">
                      <a:pos x="T0" y="T1"/>
                    </a:cxn>
                    <a:cxn ang="0">
                      <a:pos x="T2" y="T3"/>
                    </a:cxn>
                    <a:cxn ang="0">
                      <a:pos x="T4" y="T5"/>
                    </a:cxn>
                    <a:cxn ang="0">
                      <a:pos x="T6" y="T7"/>
                    </a:cxn>
                    <a:cxn ang="0">
                      <a:pos x="T8" y="T9"/>
                    </a:cxn>
                  </a:cxnLst>
                  <a:rect l="0" t="0" r="r" b="b"/>
                  <a:pathLst>
                    <a:path w="443" h="361">
                      <a:moveTo>
                        <a:pt x="85" y="361"/>
                      </a:moveTo>
                      <a:lnTo>
                        <a:pt x="443" y="229"/>
                      </a:lnTo>
                      <a:lnTo>
                        <a:pt x="357" y="0"/>
                      </a:lnTo>
                      <a:lnTo>
                        <a:pt x="0" y="132"/>
                      </a:lnTo>
                      <a:lnTo>
                        <a:pt x="85" y="361"/>
                      </a:lnTo>
                      <a:close/>
                    </a:path>
                  </a:pathLst>
                </a:custGeom>
                <a:solidFill>
                  <a:srgbClr val="D9D9D9"/>
                </a:solidFill>
                <a:ln w="0">
                  <a:solidFill>
                    <a:srgbClr val="D9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8" name="Freeform 888">
                  <a:extLst>
                    <a:ext uri="{FF2B5EF4-FFF2-40B4-BE49-F238E27FC236}">
                      <a16:creationId xmlns:a16="http://schemas.microsoft.com/office/drawing/2014/main" id="{1A0134DB-41E2-4C72-A8A3-8C92FAD8F50D}"/>
                    </a:ext>
                  </a:extLst>
                </p:cNvPr>
                <p:cNvSpPr>
                  <a:spLocks/>
                </p:cNvSpPr>
                <p:nvPr/>
              </p:nvSpPr>
              <p:spPr bwMode="auto">
                <a:xfrm>
                  <a:off x="11474451" y="5438776"/>
                  <a:ext cx="658813" cy="481013"/>
                </a:xfrm>
                <a:custGeom>
                  <a:avLst/>
                  <a:gdLst>
                    <a:gd name="T0" fmla="*/ 0 w 415"/>
                    <a:gd name="T1" fmla="*/ 241 h 303"/>
                    <a:gd name="T2" fmla="*/ 375 w 415"/>
                    <a:gd name="T3" fmla="*/ 303 h 303"/>
                    <a:gd name="T4" fmla="*/ 415 w 415"/>
                    <a:gd name="T5" fmla="*/ 63 h 303"/>
                    <a:gd name="T6" fmla="*/ 40 w 415"/>
                    <a:gd name="T7" fmla="*/ 0 h 303"/>
                    <a:gd name="T8" fmla="*/ 0 w 415"/>
                    <a:gd name="T9" fmla="*/ 241 h 303"/>
                  </a:gdLst>
                  <a:ahLst/>
                  <a:cxnLst>
                    <a:cxn ang="0">
                      <a:pos x="T0" y="T1"/>
                    </a:cxn>
                    <a:cxn ang="0">
                      <a:pos x="T2" y="T3"/>
                    </a:cxn>
                    <a:cxn ang="0">
                      <a:pos x="T4" y="T5"/>
                    </a:cxn>
                    <a:cxn ang="0">
                      <a:pos x="T6" y="T7"/>
                    </a:cxn>
                    <a:cxn ang="0">
                      <a:pos x="T8" y="T9"/>
                    </a:cxn>
                  </a:cxnLst>
                  <a:rect l="0" t="0" r="r" b="b"/>
                  <a:pathLst>
                    <a:path w="415" h="303">
                      <a:moveTo>
                        <a:pt x="0" y="241"/>
                      </a:moveTo>
                      <a:lnTo>
                        <a:pt x="375" y="303"/>
                      </a:lnTo>
                      <a:lnTo>
                        <a:pt x="415" y="63"/>
                      </a:lnTo>
                      <a:lnTo>
                        <a:pt x="40" y="0"/>
                      </a:lnTo>
                      <a:lnTo>
                        <a:pt x="0" y="24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59" name="Freeform 889">
                  <a:extLst>
                    <a:ext uri="{FF2B5EF4-FFF2-40B4-BE49-F238E27FC236}">
                      <a16:creationId xmlns:a16="http://schemas.microsoft.com/office/drawing/2014/main" id="{506D4A4C-CED9-42CC-91B9-74FE77F72E2A}"/>
                    </a:ext>
                  </a:extLst>
                </p:cNvPr>
                <p:cNvSpPr>
                  <a:spLocks/>
                </p:cNvSpPr>
                <p:nvPr/>
              </p:nvSpPr>
              <p:spPr bwMode="auto">
                <a:xfrm>
                  <a:off x="11533188" y="5502276"/>
                  <a:ext cx="608013" cy="392113"/>
                </a:xfrm>
                <a:custGeom>
                  <a:avLst/>
                  <a:gdLst>
                    <a:gd name="T0" fmla="*/ 3 w 383"/>
                    <a:gd name="T1" fmla="*/ 247 h 247"/>
                    <a:gd name="T2" fmla="*/ 383 w 383"/>
                    <a:gd name="T3" fmla="*/ 245 h 247"/>
                    <a:gd name="T4" fmla="*/ 382 w 383"/>
                    <a:gd name="T5" fmla="*/ 0 h 247"/>
                    <a:gd name="T6" fmla="*/ 0 w 383"/>
                    <a:gd name="T7" fmla="*/ 3 h 247"/>
                    <a:gd name="T8" fmla="*/ 3 w 383"/>
                    <a:gd name="T9" fmla="*/ 247 h 247"/>
                  </a:gdLst>
                  <a:ahLst/>
                  <a:cxnLst>
                    <a:cxn ang="0">
                      <a:pos x="T0" y="T1"/>
                    </a:cxn>
                    <a:cxn ang="0">
                      <a:pos x="T2" y="T3"/>
                    </a:cxn>
                    <a:cxn ang="0">
                      <a:pos x="T4" y="T5"/>
                    </a:cxn>
                    <a:cxn ang="0">
                      <a:pos x="T6" y="T7"/>
                    </a:cxn>
                    <a:cxn ang="0">
                      <a:pos x="T8" y="T9"/>
                    </a:cxn>
                  </a:cxnLst>
                  <a:rect l="0" t="0" r="r" b="b"/>
                  <a:pathLst>
                    <a:path w="383" h="247">
                      <a:moveTo>
                        <a:pt x="3" y="247"/>
                      </a:moveTo>
                      <a:lnTo>
                        <a:pt x="383" y="245"/>
                      </a:lnTo>
                      <a:lnTo>
                        <a:pt x="382" y="0"/>
                      </a:lnTo>
                      <a:lnTo>
                        <a:pt x="0" y="3"/>
                      </a:lnTo>
                      <a:lnTo>
                        <a:pt x="3" y="247"/>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0" name="Freeform 890">
                  <a:extLst>
                    <a:ext uri="{FF2B5EF4-FFF2-40B4-BE49-F238E27FC236}">
                      <a16:creationId xmlns:a16="http://schemas.microsoft.com/office/drawing/2014/main" id="{D281DAFA-F35F-4EBE-8E1E-1ED00A302BA5}"/>
                    </a:ext>
                  </a:extLst>
                </p:cNvPr>
                <p:cNvSpPr>
                  <a:spLocks/>
                </p:cNvSpPr>
                <p:nvPr/>
              </p:nvSpPr>
              <p:spPr bwMode="auto">
                <a:xfrm>
                  <a:off x="11595101" y="5565776"/>
                  <a:ext cx="506413" cy="209550"/>
                </a:xfrm>
                <a:custGeom>
                  <a:avLst/>
                  <a:gdLst>
                    <a:gd name="T0" fmla="*/ 4 w 319"/>
                    <a:gd name="T1" fmla="*/ 126 h 132"/>
                    <a:gd name="T2" fmla="*/ 79 w 319"/>
                    <a:gd name="T3" fmla="*/ 119 h 132"/>
                    <a:gd name="T4" fmla="*/ 162 w 319"/>
                    <a:gd name="T5" fmla="*/ 76 h 132"/>
                    <a:gd name="T6" fmla="*/ 261 w 319"/>
                    <a:gd name="T7" fmla="*/ 72 h 132"/>
                    <a:gd name="T8" fmla="*/ 312 w 319"/>
                    <a:gd name="T9" fmla="*/ 1 h 132"/>
                    <a:gd name="T10" fmla="*/ 313 w 319"/>
                    <a:gd name="T11" fmla="*/ 0 h 132"/>
                    <a:gd name="T12" fmla="*/ 315 w 319"/>
                    <a:gd name="T13" fmla="*/ 0 h 132"/>
                    <a:gd name="T14" fmla="*/ 317 w 319"/>
                    <a:gd name="T15" fmla="*/ 1 h 132"/>
                    <a:gd name="T16" fmla="*/ 319 w 319"/>
                    <a:gd name="T17" fmla="*/ 3 h 132"/>
                    <a:gd name="T18" fmla="*/ 319 w 319"/>
                    <a:gd name="T19" fmla="*/ 4 h 132"/>
                    <a:gd name="T20" fmla="*/ 317 w 319"/>
                    <a:gd name="T21" fmla="*/ 7 h 132"/>
                    <a:gd name="T22" fmla="*/ 265 w 319"/>
                    <a:gd name="T23" fmla="*/ 80 h 132"/>
                    <a:gd name="T24" fmla="*/ 165 w 319"/>
                    <a:gd name="T25" fmla="*/ 84 h 132"/>
                    <a:gd name="T26" fmla="*/ 82 w 319"/>
                    <a:gd name="T27" fmla="*/ 127 h 132"/>
                    <a:gd name="T28" fmla="*/ 4 w 319"/>
                    <a:gd name="T29" fmla="*/ 132 h 132"/>
                    <a:gd name="T30" fmla="*/ 4 w 319"/>
                    <a:gd name="T31" fmla="*/ 132 h 132"/>
                    <a:gd name="T32" fmla="*/ 2 w 319"/>
                    <a:gd name="T33" fmla="*/ 132 h 132"/>
                    <a:gd name="T34" fmla="*/ 0 w 319"/>
                    <a:gd name="T35" fmla="*/ 130 h 132"/>
                    <a:gd name="T36" fmla="*/ 2 w 319"/>
                    <a:gd name="T37" fmla="*/ 127 h 132"/>
                    <a:gd name="T38" fmla="*/ 3 w 319"/>
                    <a:gd name="T39" fmla="*/ 126 h 132"/>
                    <a:gd name="T40" fmla="*/ 4 w 319"/>
                    <a:gd name="T41" fmla="*/ 12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9" h="132">
                      <a:moveTo>
                        <a:pt x="4" y="126"/>
                      </a:moveTo>
                      <a:lnTo>
                        <a:pt x="79" y="119"/>
                      </a:lnTo>
                      <a:lnTo>
                        <a:pt x="162" y="76"/>
                      </a:lnTo>
                      <a:lnTo>
                        <a:pt x="261" y="72"/>
                      </a:lnTo>
                      <a:lnTo>
                        <a:pt x="312" y="1"/>
                      </a:lnTo>
                      <a:lnTo>
                        <a:pt x="313" y="0"/>
                      </a:lnTo>
                      <a:lnTo>
                        <a:pt x="315" y="0"/>
                      </a:lnTo>
                      <a:lnTo>
                        <a:pt x="317" y="1"/>
                      </a:lnTo>
                      <a:lnTo>
                        <a:pt x="319" y="3"/>
                      </a:lnTo>
                      <a:lnTo>
                        <a:pt x="319" y="4"/>
                      </a:lnTo>
                      <a:lnTo>
                        <a:pt x="317" y="7"/>
                      </a:lnTo>
                      <a:lnTo>
                        <a:pt x="265" y="80"/>
                      </a:lnTo>
                      <a:lnTo>
                        <a:pt x="165" y="84"/>
                      </a:lnTo>
                      <a:lnTo>
                        <a:pt x="82" y="127"/>
                      </a:lnTo>
                      <a:lnTo>
                        <a:pt x="4" y="132"/>
                      </a:lnTo>
                      <a:lnTo>
                        <a:pt x="4" y="132"/>
                      </a:lnTo>
                      <a:lnTo>
                        <a:pt x="2" y="132"/>
                      </a:lnTo>
                      <a:lnTo>
                        <a:pt x="0" y="130"/>
                      </a:lnTo>
                      <a:lnTo>
                        <a:pt x="2" y="127"/>
                      </a:lnTo>
                      <a:lnTo>
                        <a:pt x="3" y="126"/>
                      </a:lnTo>
                      <a:lnTo>
                        <a:pt x="4" y="126"/>
                      </a:lnTo>
                      <a:close/>
                    </a:path>
                  </a:pathLst>
                </a:custGeom>
                <a:solidFill>
                  <a:srgbClr val="E88B7F"/>
                </a:solidFill>
                <a:ln w="0">
                  <a:solidFill>
                    <a:srgbClr val="E88B7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1" name="Freeform 891">
                  <a:extLst>
                    <a:ext uri="{FF2B5EF4-FFF2-40B4-BE49-F238E27FC236}">
                      <a16:creationId xmlns:a16="http://schemas.microsoft.com/office/drawing/2014/main" id="{A08FA1F0-9205-466A-8D81-78EA69C6C9A4}"/>
                    </a:ext>
                  </a:extLst>
                </p:cNvPr>
                <p:cNvSpPr>
                  <a:spLocks/>
                </p:cNvSpPr>
                <p:nvPr/>
              </p:nvSpPr>
              <p:spPr bwMode="auto">
                <a:xfrm>
                  <a:off x="11801476" y="5368926"/>
                  <a:ext cx="142875" cy="295275"/>
                </a:xfrm>
                <a:custGeom>
                  <a:avLst/>
                  <a:gdLst>
                    <a:gd name="T0" fmla="*/ 40 w 90"/>
                    <a:gd name="T1" fmla="*/ 4 h 186"/>
                    <a:gd name="T2" fmla="*/ 44 w 90"/>
                    <a:gd name="T3" fmla="*/ 84 h 186"/>
                    <a:gd name="T4" fmla="*/ 52 w 90"/>
                    <a:gd name="T5" fmla="*/ 91 h 186"/>
                    <a:gd name="T6" fmla="*/ 71 w 90"/>
                    <a:gd name="T7" fmla="*/ 105 h 186"/>
                    <a:gd name="T8" fmla="*/ 86 w 90"/>
                    <a:gd name="T9" fmla="*/ 123 h 186"/>
                    <a:gd name="T10" fmla="*/ 90 w 90"/>
                    <a:gd name="T11" fmla="*/ 137 h 186"/>
                    <a:gd name="T12" fmla="*/ 80 w 90"/>
                    <a:gd name="T13" fmla="*/ 135 h 186"/>
                    <a:gd name="T14" fmla="*/ 66 w 90"/>
                    <a:gd name="T15" fmla="*/ 121 h 186"/>
                    <a:gd name="T16" fmla="*/ 51 w 90"/>
                    <a:gd name="T17" fmla="*/ 105 h 186"/>
                    <a:gd name="T18" fmla="*/ 44 w 90"/>
                    <a:gd name="T19" fmla="*/ 99 h 186"/>
                    <a:gd name="T20" fmla="*/ 51 w 90"/>
                    <a:gd name="T21" fmla="*/ 107 h 186"/>
                    <a:gd name="T22" fmla="*/ 64 w 90"/>
                    <a:gd name="T23" fmla="*/ 125 h 186"/>
                    <a:gd name="T24" fmla="*/ 78 w 90"/>
                    <a:gd name="T25" fmla="*/ 148 h 186"/>
                    <a:gd name="T26" fmla="*/ 82 w 90"/>
                    <a:gd name="T27" fmla="*/ 165 h 186"/>
                    <a:gd name="T28" fmla="*/ 74 w 90"/>
                    <a:gd name="T29" fmla="*/ 168 h 186"/>
                    <a:gd name="T30" fmla="*/ 60 w 90"/>
                    <a:gd name="T31" fmla="*/ 151 h 186"/>
                    <a:gd name="T32" fmla="*/ 44 w 90"/>
                    <a:gd name="T33" fmla="*/ 125 h 186"/>
                    <a:gd name="T34" fmla="*/ 34 w 90"/>
                    <a:gd name="T35" fmla="*/ 108 h 186"/>
                    <a:gd name="T36" fmla="*/ 32 w 90"/>
                    <a:gd name="T37" fmla="*/ 107 h 186"/>
                    <a:gd name="T38" fmla="*/ 42 w 90"/>
                    <a:gd name="T39" fmla="*/ 125 h 186"/>
                    <a:gd name="T40" fmla="*/ 52 w 90"/>
                    <a:gd name="T41" fmla="*/ 151 h 186"/>
                    <a:gd name="T42" fmla="*/ 60 w 90"/>
                    <a:gd name="T43" fmla="*/ 174 h 186"/>
                    <a:gd name="T44" fmla="*/ 58 w 90"/>
                    <a:gd name="T45" fmla="*/ 186 h 186"/>
                    <a:gd name="T46" fmla="*/ 47 w 90"/>
                    <a:gd name="T47" fmla="*/ 175 h 186"/>
                    <a:gd name="T48" fmla="*/ 36 w 90"/>
                    <a:gd name="T49" fmla="*/ 148 h 186"/>
                    <a:gd name="T50" fmla="*/ 27 w 90"/>
                    <a:gd name="T51" fmla="*/ 121 h 186"/>
                    <a:gd name="T52" fmla="*/ 23 w 90"/>
                    <a:gd name="T53" fmla="*/ 108 h 186"/>
                    <a:gd name="T54" fmla="*/ 23 w 90"/>
                    <a:gd name="T55" fmla="*/ 123 h 186"/>
                    <a:gd name="T56" fmla="*/ 23 w 90"/>
                    <a:gd name="T57" fmla="*/ 152 h 186"/>
                    <a:gd name="T58" fmla="*/ 17 w 90"/>
                    <a:gd name="T59" fmla="*/ 179 h 186"/>
                    <a:gd name="T60" fmla="*/ 9 w 90"/>
                    <a:gd name="T61" fmla="*/ 184 h 186"/>
                    <a:gd name="T62" fmla="*/ 7 w 90"/>
                    <a:gd name="T63" fmla="*/ 167 h 186"/>
                    <a:gd name="T64" fmla="*/ 7 w 90"/>
                    <a:gd name="T65" fmla="*/ 135 h 186"/>
                    <a:gd name="T66" fmla="*/ 5 w 90"/>
                    <a:gd name="T67" fmla="*/ 100 h 186"/>
                    <a:gd name="T68" fmla="*/ 0 w 90"/>
                    <a:gd name="T69" fmla="*/ 70 h 186"/>
                    <a:gd name="T70" fmla="*/ 13 w 90"/>
                    <a:gd name="T7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186">
                      <a:moveTo>
                        <a:pt x="13" y="0"/>
                      </a:moveTo>
                      <a:lnTo>
                        <a:pt x="40" y="4"/>
                      </a:lnTo>
                      <a:lnTo>
                        <a:pt x="36" y="38"/>
                      </a:lnTo>
                      <a:lnTo>
                        <a:pt x="44" y="84"/>
                      </a:lnTo>
                      <a:lnTo>
                        <a:pt x="47" y="87"/>
                      </a:lnTo>
                      <a:lnTo>
                        <a:pt x="52" y="91"/>
                      </a:lnTo>
                      <a:lnTo>
                        <a:pt x="62" y="97"/>
                      </a:lnTo>
                      <a:lnTo>
                        <a:pt x="71" y="105"/>
                      </a:lnTo>
                      <a:lnTo>
                        <a:pt x="79" y="113"/>
                      </a:lnTo>
                      <a:lnTo>
                        <a:pt x="86" y="123"/>
                      </a:lnTo>
                      <a:lnTo>
                        <a:pt x="90" y="131"/>
                      </a:lnTo>
                      <a:lnTo>
                        <a:pt x="90" y="137"/>
                      </a:lnTo>
                      <a:lnTo>
                        <a:pt x="87" y="137"/>
                      </a:lnTo>
                      <a:lnTo>
                        <a:pt x="80" y="135"/>
                      </a:lnTo>
                      <a:lnTo>
                        <a:pt x="74" y="128"/>
                      </a:lnTo>
                      <a:lnTo>
                        <a:pt x="66" y="121"/>
                      </a:lnTo>
                      <a:lnTo>
                        <a:pt x="58" y="113"/>
                      </a:lnTo>
                      <a:lnTo>
                        <a:pt x="51" y="105"/>
                      </a:lnTo>
                      <a:lnTo>
                        <a:pt x="47" y="101"/>
                      </a:lnTo>
                      <a:lnTo>
                        <a:pt x="44" y="99"/>
                      </a:lnTo>
                      <a:lnTo>
                        <a:pt x="47" y="101"/>
                      </a:lnTo>
                      <a:lnTo>
                        <a:pt x="51" y="107"/>
                      </a:lnTo>
                      <a:lnTo>
                        <a:pt x="58" y="116"/>
                      </a:lnTo>
                      <a:lnTo>
                        <a:pt x="64" y="125"/>
                      </a:lnTo>
                      <a:lnTo>
                        <a:pt x="71" y="137"/>
                      </a:lnTo>
                      <a:lnTo>
                        <a:pt x="78" y="148"/>
                      </a:lnTo>
                      <a:lnTo>
                        <a:pt x="80" y="157"/>
                      </a:lnTo>
                      <a:lnTo>
                        <a:pt x="82" y="165"/>
                      </a:lnTo>
                      <a:lnTo>
                        <a:pt x="78" y="169"/>
                      </a:lnTo>
                      <a:lnTo>
                        <a:pt x="74" y="168"/>
                      </a:lnTo>
                      <a:lnTo>
                        <a:pt x="68" y="160"/>
                      </a:lnTo>
                      <a:lnTo>
                        <a:pt x="60" y="151"/>
                      </a:lnTo>
                      <a:lnTo>
                        <a:pt x="52" y="139"/>
                      </a:lnTo>
                      <a:lnTo>
                        <a:pt x="44" y="125"/>
                      </a:lnTo>
                      <a:lnTo>
                        <a:pt x="38" y="115"/>
                      </a:lnTo>
                      <a:lnTo>
                        <a:pt x="34" y="108"/>
                      </a:lnTo>
                      <a:lnTo>
                        <a:pt x="31" y="104"/>
                      </a:lnTo>
                      <a:lnTo>
                        <a:pt x="32" y="107"/>
                      </a:lnTo>
                      <a:lnTo>
                        <a:pt x="36" y="115"/>
                      </a:lnTo>
                      <a:lnTo>
                        <a:pt x="42" y="125"/>
                      </a:lnTo>
                      <a:lnTo>
                        <a:pt x="47" y="137"/>
                      </a:lnTo>
                      <a:lnTo>
                        <a:pt x="52" y="151"/>
                      </a:lnTo>
                      <a:lnTo>
                        <a:pt x="58" y="163"/>
                      </a:lnTo>
                      <a:lnTo>
                        <a:pt x="60" y="174"/>
                      </a:lnTo>
                      <a:lnTo>
                        <a:pt x="62" y="182"/>
                      </a:lnTo>
                      <a:lnTo>
                        <a:pt x="58" y="186"/>
                      </a:lnTo>
                      <a:lnTo>
                        <a:pt x="52" y="183"/>
                      </a:lnTo>
                      <a:lnTo>
                        <a:pt x="47" y="175"/>
                      </a:lnTo>
                      <a:lnTo>
                        <a:pt x="42" y="163"/>
                      </a:lnTo>
                      <a:lnTo>
                        <a:pt x="36" y="148"/>
                      </a:lnTo>
                      <a:lnTo>
                        <a:pt x="31" y="133"/>
                      </a:lnTo>
                      <a:lnTo>
                        <a:pt x="27" y="121"/>
                      </a:lnTo>
                      <a:lnTo>
                        <a:pt x="24" y="112"/>
                      </a:lnTo>
                      <a:lnTo>
                        <a:pt x="23" y="108"/>
                      </a:lnTo>
                      <a:lnTo>
                        <a:pt x="23" y="112"/>
                      </a:lnTo>
                      <a:lnTo>
                        <a:pt x="23" y="123"/>
                      </a:lnTo>
                      <a:lnTo>
                        <a:pt x="23" y="137"/>
                      </a:lnTo>
                      <a:lnTo>
                        <a:pt x="23" y="152"/>
                      </a:lnTo>
                      <a:lnTo>
                        <a:pt x="21" y="168"/>
                      </a:lnTo>
                      <a:lnTo>
                        <a:pt x="17" y="179"/>
                      </a:lnTo>
                      <a:lnTo>
                        <a:pt x="13" y="186"/>
                      </a:lnTo>
                      <a:lnTo>
                        <a:pt x="9" y="184"/>
                      </a:lnTo>
                      <a:lnTo>
                        <a:pt x="8" y="178"/>
                      </a:lnTo>
                      <a:lnTo>
                        <a:pt x="7" y="167"/>
                      </a:lnTo>
                      <a:lnTo>
                        <a:pt x="7" y="152"/>
                      </a:lnTo>
                      <a:lnTo>
                        <a:pt x="7" y="135"/>
                      </a:lnTo>
                      <a:lnTo>
                        <a:pt x="7" y="117"/>
                      </a:lnTo>
                      <a:lnTo>
                        <a:pt x="5" y="100"/>
                      </a:lnTo>
                      <a:lnTo>
                        <a:pt x="4" y="84"/>
                      </a:lnTo>
                      <a:lnTo>
                        <a:pt x="0" y="70"/>
                      </a:lnTo>
                      <a:lnTo>
                        <a:pt x="3" y="33"/>
                      </a:lnTo>
                      <a:lnTo>
                        <a:pt x="13"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2" name="Freeform 892">
                  <a:extLst>
                    <a:ext uri="{FF2B5EF4-FFF2-40B4-BE49-F238E27FC236}">
                      <a16:creationId xmlns:a16="http://schemas.microsoft.com/office/drawing/2014/main" id="{717898CF-B562-40BE-8944-1A3A8758699C}"/>
                    </a:ext>
                  </a:extLst>
                </p:cNvPr>
                <p:cNvSpPr>
                  <a:spLocks/>
                </p:cNvSpPr>
                <p:nvPr/>
              </p:nvSpPr>
              <p:spPr bwMode="auto">
                <a:xfrm>
                  <a:off x="11790363" y="5345113"/>
                  <a:ext cx="92075" cy="71438"/>
                </a:xfrm>
                <a:custGeom>
                  <a:avLst/>
                  <a:gdLst>
                    <a:gd name="T0" fmla="*/ 53 w 58"/>
                    <a:gd name="T1" fmla="*/ 45 h 45"/>
                    <a:gd name="T2" fmla="*/ 54 w 58"/>
                    <a:gd name="T3" fmla="*/ 35 h 45"/>
                    <a:gd name="T4" fmla="*/ 55 w 58"/>
                    <a:gd name="T5" fmla="*/ 27 h 45"/>
                    <a:gd name="T6" fmla="*/ 57 w 58"/>
                    <a:gd name="T7" fmla="*/ 20 h 45"/>
                    <a:gd name="T8" fmla="*/ 57 w 58"/>
                    <a:gd name="T9" fmla="*/ 13 h 45"/>
                    <a:gd name="T10" fmla="*/ 58 w 58"/>
                    <a:gd name="T11" fmla="*/ 7 h 45"/>
                    <a:gd name="T12" fmla="*/ 6 w 58"/>
                    <a:gd name="T13" fmla="*/ 0 h 45"/>
                    <a:gd name="T14" fmla="*/ 4 w 58"/>
                    <a:gd name="T15" fmla="*/ 8 h 45"/>
                    <a:gd name="T16" fmla="*/ 4 w 58"/>
                    <a:gd name="T17" fmla="*/ 13 h 45"/>
                    <a:gd name="T18" fmla="*/ 3 w 58"/>
                    <a:gd name="T19" fmla="*/ 24 h 45"/>
                    <a:gd name="T20" fmla="*/ 0 w 58"/>
                    <a:gd name="T21" fmla="*/ 37 h 45"/>
                    <a:gd name="T22" fmla="*/ 53 w 58"/>
                    <a:gd name="T2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45">
                      <a:moveTo>
                        <a:pt x="53" y="45"/>
                      </a:moveTo>
                      <a:lnTo>
                        <a:pt x="54" y="35"/>
                      </a:lnTo>
                      <a:lnTo>
                        <a:pt x="55" y="27"/>
                      </a:lnTo>
                      <a:lnTo>
                        <a:pt x="57" y="20"/>
                      </a:lnTo>
                      <a:lnTo>
                        <a:pt x="57" y="13"/>
                      </a:lnTo>
                      <a:lnTo>
                        <a:pt x="58" y="7"/>
                      </a:lnTo>
                      <a:lnTo>
                        <a:pt x="6" y="0"/>
                      </a:lnTo>
                      <a:lnTo>
                        <a:pt x="4" y="8"/>
                      </a:lnTo>
                      <a:lnTo>
                        <a:pt x="4" y="13"/>
                      </a:lnTo>
                      <a:lnTo>
                        <a:pt x="3" y="24"/>
                      </a:lnTo>
                      <a:lnTo>
                        <a:pt x="0" y="37"/>
                      </a:lnTo>
                      <a:lnTo>
                        <a:pt x="53" y="4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3" name="Freeform 893">
                  <a:extLst>
                    <a:ext uri="{FF2B5EF4-FFF2-40B4-BE49-F238E27FC236}">
                      <a16:creationId xmlns:a16="http://schemas.microsoft.com/office/drawing/2014/main" id="{3D2CB7FA-8C08-4FC2-B957-46E0E5508DEE}"/>
                    </a:ext>
                  </a:extLst>
                </p:cNvPr>
                <p:cNvSpPr>
                  <a:spLocks/>
                </p:cNvSpPr>
                <p:nvPr/>
              </p:nvSpPr>
              <p:spPr bwMode="auto">
                <a:xfrm>
                  <a:off x="11674476" y="4403726"/>
                  <a:ext cx="247650" cy="954088"/>
                </a:xfrm>
                <a:custGeom>
                  <a:avLst/>
                  <a:gdLst>
                    <a:gd name="T0" fmla="*/ 143 w 156"/>
                    <a:gd name="T1" fmla="*/ 601 h 601"/>
                    <a:gd name="T2" fmla="*/ 151 w 156"/>
                    <a:gd name="T3" fmla="*/ 522 h 601"/>
                    <a:gd name="T4" fmla="*/ 155 w 156"/>
                    <a:gd name="T5" fmla="*/ 448 h 601"/>
                    <a:gd name="T6" fmla="*/ 156 w 156"/>
                    <a:gd name="T7" fmla="*/ 380 h 601"/>
                    <a:gd name="T8" fmla="*/ 154 w 156"/>
                    <a:gd name="T9" fmla="*/ 318 h 601"/>
                    <a:gd name="T10" fmla="*/ 148 w 156"/>
                    <a:gd name="T11" fmla="*/ 262 h 601"/>
                    <a:gd name="T12" fmla="*/ 142 w 156"/>
                    <a:gd name="T13" fmla="*/ 211 h 601"/>
                    <a:gd name="T14" fmla="*/ 131 w 156"/>
                    <a:gd name="T15" fmla="*/ 165 h 601"/>
                    <a:gd name="T16" fmla="*/ 120 w 156"/>
                    <a:gd name="T17" fmla="*/ 123 h 601"/>
                    <a:gd name="T18" fmla="*/ 108 w 156"/>
                    <a:gd name="T19" fmla="*/ 87 h 601"/>
                    <a:gd name="T20" fmla="*/ 95 w 156"/>
                    <a:gd name="T21" fmla="*/ 53 h 601"/>
                    <a:gd name="T22" fmla="*/ 80 w 156"/>
                    <a:gd name="T23" fmla="*/ 25 h 601"/>
                    <a:gd name="T24" fmla="*/ 67 w 156"/>
                    <a:gd name="T25" fmla="*/ 0 h 601"/>
                    <a:gd name="T26" fmla="*/ 0 w 156"/>
                    <a:gd name="T27" fmla="*/ 43 h 601"/>
                    <a:gd name="T28" fmla="*/ 12 w 156"/>
                    <a:gd name="T29" fmla="*/ 64 h 601"/>
                    <a:gd name="T30" fmla="*/ 24 w 156"/>
                    <a:gd name="T31" fmla="*/ 90 h 601"/>
                    <a:gd name="T32" fmla="*/ 36 w 156"/>
                    <a:gd name="T33" fmla="*/ 119 h 601"/>
                    <a:gd name="T34" fmla="*/ 47 w 156"/>
                    <a:gd name="T35" fmla="*/ 153 h 601"/>
                    <a:gd name="T36" fmla="*/ 57 w 156"/>
                    <a:gd name="T37" fmla="*/ 190 h 601"/>
                    <a:gd name="T38" fmla="*/ 65 w 156"/>
                    <a:gd name="T39" fmla="*/ 231 h 601"/>
                    <a:gd name="T40" fmla="*/ 72 w 156"/>
                    <a:gd name="T41" fmla="*/ 278 h 601"/>
                    <a:gd name="T42" fmla="*/ 76 w 156"/>
                    <a:gd name="T43" fmla="*/ 331 h 601"/>
                    <a:gd name="T44" fmla="*/ 77 w 156"/>
                    <a:gd name="T45" fmla="*/ 387 h 601"/>
                    <a:gd name="T46" fmla="*/ 77 w 156"/>
                    <a:gd name="T47" fmla="*/ 450 h 601"/>
                    <a:gd name="T48" fmla="*/ 73 w 156"/>
                    <a:gd name="T49" fmla="*/ 518 h 601"/>
                    <a:gd name="T50" fmla="*/ 65 w 156"/>
                    <a:gd name="T51" fmla="*/ 591 h 601"/>
                    <a:gd name="T52" fmla="*/ 143 w 156"/>
                    <a:gd name="T53"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601">
                      <a:moveTo>
                        <a:pt x="143" y="601"/>
                      </a:moveTo>
                      <a:lnTo>
                        <a:pt x="151" y="522"/>
                      </a:lnTo>
                      <a:lnTo>
                        <a:pt x="155" y="448"/>
                      </a:lnTo>
                      <a:lnTo>
                        <a:pt x="156" y="380"/>
                      </a:lnTo>
                      <a:lnTo>
                        <a:pt x="154" y="318"/>
                      </a:lnTo>
                      <a:lnTo>
                        <a:pt x="148" y="262"/>
                      </a:lnTo>
                      <a:lnTo>
                        <a:pt x="142" y="211"/>
                      </a:lnTo>
                      <a:lnTo>
                        <a:pt x="131" y="165"/>
                      </a:lnTo>
                      <a:lnTo>
                        <a:pt x="120" y="123"/>
                      </a:lnTo>
                      <a:lnTo>
                        <a:pt x="108" y="87"/>
                      </a:lnTo>
                      <a:lnTo>
                        <a:pt x="95" y="53"/>
                      </a:lnTo>
                      <a:lnTo>
                        <a:pt x="80" y="25"/>
                      </a:lnTo>
                      <a:lnTo>
                        <a:pt x="67" y="0"/>
                      </a:lnTo>
                      <a:lnTo>
                        <a:pt x="0" y="43"/>
                      </a:lnTo>
                      <a:lnTo>
                        <a:pt x="12" y="64"/>
                      </a:lnTo>
                      <a:lnTo>
                        <a:pt x="24" y="90"/>
                      </a:lnTo>
                      <a:lnTo>
                        <a:pt x="36" y="119"/>
                      </a:lnTo>
                      <a:lnTo>
                        <a:pt x="47" y="153"/>
                      </a:lnTo>
                      <a:lnTo>
                        <a:pt x="57" y="190"/>
                      </a:lnTo>
                      <a:lnTo>
                        <a:pt x="65" y="231"/>
                      </a:lnTo>
                      <a:lnTo>
                        <a:pt x="72" y="278"/>
                      </a:lnTo>
                      <a:lnTo>
                        <a:pt x="76" y="331"/>
                      </a:lnTo>
                      <a:lnTo>
                        <a:pt x="77" y="387"/>
                      </a:lnTo>
                      <a:lnTo>
                        <a:pt x="77" y="450"/>
                      </a:lnTo>
                      <a:lnTo>
                        <a:pt x="73" y="518"/>
                      </a:lnTo>
                      <a:lnTo>
                        <a:pt x="65" y="591"/>
                      </a:lnTo>
                      <a:lnTo>
                        <a:pt x="143" y="601"/>
                      </a:lnTo>
                      <a:close/>
                    </a:path>
                  </a:pathLst>
                </a:custGeom>
                <a:solidFill>
                  <a:schemeClr val="tx1"/>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4" name="Freeform 894">
                  <a:extLst>
                    <a:ext uri="{FF2B5EF4-FFF2-40B4-BE49-F238E27FC236}">
                      <a16:creationId xmlns:a16="http://schemas.microsoft.com/office/drawing/2014/main" id="{3DE8AD23-CE70-4183-835A-3628BE35D27B}"/>
                    </a:ext>
                  </a:extLst>
                </p:cNvPr>
                <p:cNvSpPr>
                  <a:spLocks/>
                </p:cNvSpPr>
                <p:nvPr/>
              </p:nvSpPr>
              <p:spPr bwMode="auto">
                <a:xfrm>
                  <a:off x="11191876" y="4305301"/>
                  <a:ext cx="566738" cy="920750"/>
                </a:xfrm>
                <a:custGeom>
                  <a:avLst/>
                  <a:gdLst>
                    <a:gd name="T0" fmla="*/ 357 w 357"/>
                    <a:gd name="T1" fmla="*/ 62 h 580"/>
                    <a:gd name="T2" fmla="*/ 201 w 357"/>
                    <a:gd name="T3" fmla="*/ 0 h 580"/>
                    <a:gd name="T4" fmla="*/ 17 w 357"/>
                    <a:gd name="T5" fmla="*/ 47 h 580"/>
                    <a:gd name="T6" fmla="*/ 0 w 357"/>
                    <a:gd name="T7" fmla="*/ 546 h 580"/>
                    <a:gd name="T8" fmla="*/ 337 w 357"/>
                    <a:gd name="T9" fmla="*/ 580 h 580"/>
                    <a:gd name="T10" fmla="*/ 357 w 357"/>
                    <a:gd name="T11" fmla="*/ 62 h 580"/>
                  </a:gdLst>
                  <a:ahLst/>
                  <a:cxnLst>
                    <a:cxn ang="0">
                      <a:pos x="T0" y="T1"/>
                    </a:cxn>
                    <a:cxn ang="0">
                      <a:pos x="T2" y="T3"/>
                    </a:cxn>
                    <a:cxn ang="0">
                      <a:pos x="T4" y="T5"/>
                    </a:cxn>
                    <a:cxn ang="0">
                      <a:pos x="T6" y="T7"/>
                    </a:cxn>
                    <a:cxn ang="0">
                      <a:pos x="T8" y="T9"/>
                    </a:cxn>
                    <a:cxn ang="0">
                      <a:pos x="T10" y="T11"/>
                    </a:cxn>
                  </a:cxnLst>
                  <a:rect l="0" t="0" r="r" b="b"/>
                  <a:pathLst>
                    <a:path w="357" h="580">
                      <a:moveTo>
                        <a:pt x="357" y="62"/>
                      </a:moveTo>
                      <a:lnTo>
                        <a:pt x="201" y="0"/>
                      </a:lnTo>
                      <a:lnTo>
                        <a:pt x="17" y="47"/>
                      </a:lnTo>
                      <a:lnTo>
                        <a:pt x="0" y="546"/>
                      </a:lnTo>
                      <a:lnTo>
                        <a:pt x="337" y="580"/>
                      </a:lnTo>
                      <a:lnTo>
                        <a:pt x="357" y="62"/>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5" name="Freeform 895">
                  <a:extLst>
                    <a:ext uri="{FF2B5EF4-FFF2-40B4-BE49-F238E27FC236}">
                      <a16:creationId xmlns:a16="http://schemas.microsoft.com/office/drawing/2014/main" id="{D46C8B23-DC8F-41CF-A80E-870CCABF1E5D}"/>
                    </a:ext>
                  </a:extLst>
                </p:cNvPr>
                <p:cNvSpPr>
                  <a:spLocks/>
                </p:cNvSpPr>
                <p:nvPr/>
              </p:nvSpPr>
              <p:spPr bwMode="auto">
                <a:xfrm>
                  <a:off x="11295063" y="4357688"/>
                  <a:ext cx="168275" cy="879475"/>
                </a:xfrm>
                <a:custGeom>
                  <a:avLst/>
                  <a:gdLst>
                    <a:gd name="T0" fmla="*/ 106 w 106"/>
                    <a:gd name="T1" fmla="*/ 1 h 554"/>
                    <a:gd name="T2" fmla="*/ 101 w 106"/>
                    <a:gd name="T3" fmla="*/ 479 h 554"/>
                    <a:gd name="T4" fmla="*/ 50 w 106"/>
                    <a:gd name="T5" fmla="*/ 554 h 554"/>
                    <a:gd name="T6" fmla="*/ 0 w 106"/>
                    <a:gd name="T7" fmla="*/ 467 h 554"/>
                    <a:gd name="T8" fmla="*/ 90 w 106"/>
                    <a:gd name="T9" fmla="*/ 0 h 554"/>
                    <a:gd name="T10" fmla="*/ 106 w 106"/>
                    <a:gd name="T11" fmla="*/ 1 h 554"/>
                  </a:gdLst>
                  <a:ahLst/>
                  <a:cxnLst>
                    <a:cxn ang="0">
                      <a:pos x="T0" y="T1"/>
                    </a:cxn>
                    <a:cxn ang="0">
                      <a:pos x="T2" y="T3"/>
                    </a:cxn>
                    <a:cxn ang="0">
                      <a:pos x="T4" y="T5"/>
                    </a:cxn>
                    <a:cxn ang="0">
                      <a:pos x="T6" y="T7"/>
                    </a:cxn>
                    <a:cxn ang="0">
                      <a:pos x="T8" y="T9"/>
                    </a:cxn>
                    <a:cxn ang="0">
                      <a:pos x="T10" y="T11"/>
                    </a:cxn>
                  </a:cxnLst>
                  <a:rect l="0" t="0" r="r" b="b"/>
                  <a:pathLst>
                    <a:path w="106" h="554">
                      <a:moveTo>
                        <a:pt x="106" y="1"/>
                      </a:moveTo>
                      <a:lnTo>
                        <a:pt x="101" y="479"/>
                      </a:lnTo>
                      <a:lnTo>
                        <a:pt x="50" y="554"/>
                      </a:lnTo>
                      <a:lnTo>
                        <a:pt x="0" y="467"/>
                      </a:lnTo>
                      <a:lnTo>
                        <a:pt x="90" y="0"/>
                      </a:lnTo>
                      <a:lnTo>
                        <a:pt x="106" y="1"/>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6" name="Freeform 896">
                  <a:extLst>
                    <a:ext uri="{FF2B5EF4-FFF2-40B4-BE49-F238E27FC236}">
                      <a16:creationId xmlns:a16="http://schemas.microsoft.com/office/drawing/2014/main" id="{2DCD290C-2E57-415D-87BE-5E47FDF2249E}"/>
                    </a:ext>
                  </a:extLst>
                </p:cNvPr>
                <p:cNvSpPr>
                  <a:spLocks/>
                </p:cNvSpPr>
                <p:nvPr/>
              </p:nvSpPr>
              <p:spPr bwMode="auto">
                <a:xfrm>
                  <a:off x="11398251" y="4305301"/>
                  <a:ext cx="114300" cy="74613"/>
                </a:xfrm>
                <a:custGeom>
                  <a:avLst/>
                  <a:gdLst>
                    <a:gd name="T0" fmla="*/ 0 w 72"/>
                    <a:gd name="T1" fmla="*/ 8 h 47"/>
                    <a:gd name="T2" fmla="*/ 1 w 72"/>
                    <a:gd name="T3" fmla="*/ 16 h 47"/>
                    <a:gd name="T4" fmla="*/ 6 w 72"/>
                    <a:gd name="T5" fmla="*/ 27 h 47"/>
                    <a:gd name="T6" fmla="*/ 13 w 72"/>
                    <a:gd name="T7" fmla="*/ 37 h 47"/>
                    <a:gd name="T8" fmla="*/ 22 w 72"/>
                    <a:gd name="T9" fmla="*/ 45 h 47"/>
                    <a:gd name="T10" fmla="*/ 35 w 72"/>
                    <a:gd name="T11" fmla="*/ 47 h 47"/>
                    <a:gd name="T12" fmla="*/ 45 w 72"/>
                    <a:gd name="T13" fmla="*/ 46 h 47"/>
                    <a:gd name="T14" fmla="*/ 56 w 72"/>
                    <a:gd name="T15" fmla="*/ 39 h 47"/>
                    <a:gd name="T16" fmla="*/ 64 w 72"/>
                    <a:gd name="T17" fmla="*/ 30 h 47"/>
                    <a:gd name="T18" fmla="*/ 69 w 72"/>
                    <a:gd name="T19" fmla="*/ 20 h 47"/>
                    <a:gd name="T20" fmla="*/ 72 w 72"/>
                    <a:gd name="T21" fmla="*/ 12 h 47"/>
                    <a:gd name="T22" fmla="*/ 69 w 72"/>
                    <a:gd name="T23" fmla="*/ 6 h 47"/>
                    <a:gd name="T24" fmla="*/ 61 w 72"/>
                    <a:gd name="T25" fmla="*/ 3 h 47"/>
                    <a:gd name="T26" fmla="*/ 51 w 72"/>
                    <a:gd name="T27" fmla="*/ 2 h 47"/>
                    <a:gd name="T28" fmla="*/ 36 w 72"/>
                    <a:gd name="T29" fmla="*/ 0 h 47"/>
                    <a:gd name="T30" fmla="*/ 25 w 72"/>
                    <a:gd name="T31" fmla="*/ 0 h 47"/>
                    <a:gd name="T32" fmla="*/ 16 w 72"/>
                    <a:gd name="T33" fmla="*/ 0 h 47"/>
                    <a:gd name="T34" fmla="*/ 8 w 72"/>
                    <a:gd name="T35" fmla="*/ 0 h 47"/>
                    <a:gd name="T36" fmla="*/ 2 w 72"/>
                    <a:gd name="T37" fmla="*/ 3 h 47"/>
                    <a:gd name="T38" fmla="*/ 0 w 72"/>
                    <a:gd name="T3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7">
                      <a:moveTo>
                        <a:pt x="0" y="8"/>
                      </a:moveTo>
                      <a:lnTo>
                        <a:pt x="1" y="16"/>
                      </a:lnTo>
                      <a:lnTo>
                        <a:pt x="6" y="27"/>
                      </a:lnTo>
                      <a:lnTo>
                        <a:pt x="13" y="37"/>
                      </a:lnTo>
                      <a:lnTo>
                        <a:pt x="22" y="45"/>
                      </a:lnTo>
                      <a:lnTo>
                        <a:pt x="35" y="47"/>
                      </a:lnTo>
                      <a:lnTo>
                        <a:pt x="45" y="46"/>
                      </a:lnTo>
                      <a:lnTo>
                        <a:pt x="56" y="39"/>
                      </a:lnTo>
                      <a:lnTo>
                        <a:pt x="64" y="30"/>
                      </a:lnTo>
                      <a:lnTo>
                        <a:pt x="69" y="20"/>
                      </a:lnTo>
                      <a:lnTo>
                        <a:pt x="72" y="12"/>
                      </a:lnTo>
                      <a:lnTo>
                        <a:pt x="69" y="6"/>
                      </a:lnTo>
                      <a:lnTo>
                        <a:pt x="61" y="3"/>
                      </a:lnTo>
                      <a:lnTo>
                        <a:pt x="51" y="2"/>
                      </a:lnTo>
                      <a:lnTo>
                        <a:pt x="36" y="0"/>
                      </a:lnTo>
                      <a:lnTo>
                        <a:pt x="25" y="0"/>
                      </a:lnTo>
                      <a:lnTo>
                        <a:pt x="16" y="0"/>
                      </a:lnTo>
                      <a:lnTo>
                        <a:pt x="8" y="0"/>
                      </a:lnTo>
                      <a:lnTo>
                        <a:pt x="2" y="3"/>
                      </a:lnTo>
                      <a:lnTo>
                        <a:pt x="0" y="8"/>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7" name="Freeform 897">
                  <a:extLst>
                    <a:ext uri="{FF2B5EF4-FFF2-40B4-BE49-F238E27FC236}">
                      <a16:creationId xmlns:a16="http://schemas.microsoft.com/office/drawing/2014/main" id="{17DA64DF-6DBC-4C9F-B9CF-7486783DD406}"/>
                    </a:ext>
                  </a:extLst>
                </p:cNvPr>
                <p:cNvSpPr>
                  <a:spLocks/>
                </p:cNvSpPr>
                <p:nvPr/>
              </p:nvSpPr>
              <p:spPr bwMode="auto">
                <a:xfrm>
                  <a:off x="11455401" y="4295776"/>
                  <a:ext cx="138113" cy="101600"/>
                </a:xfrm>
                <a:custGeom>
                  <a:avLst/>
                  <a:gdLst>
                    <a:gd name="T0" fmla="*/ 87 w 87"/>
                    <a:gd name="T1" fmla="*/ 29 h 64"/>
                    <a:gd name="T2" fmla="*/ 49 w 87"/>
                    <a:gd name="T3" fmla="*/ 64 h 64"/>
                    <a:gd name="T4" fmla="*/ 0 w 87"/>
                    <a:gd name="T5" fmla="*/ 8 h 64"/>
                    <a:gd name="T6" fmla="*/ 57 w 87"/>
                    <a:gd name="T7" fmla="*/ 0 h 64"/>
                    <a:gd name="T8" fmla="*/ 87 w 87"/>
                    <a:gd name="T9" fmla="*/ 29 h 64"/>
                  </a:gdLst>
                  <a:ahLst/>
                  <a:cxnLst>
                    <a:cxn ang="0">
                      <a:pos x="T0" y="T1"/>
                    </a:cxn>
                    <a:cxn ang="0">
                      <a:pos x="T2" y="T3"/>
                    </a:cxn>
                    <a:cxn ang="0">
                      <a:pos x="T4" y="T5"/>
                    </a:cxn>
                    <a:cxn ang="0">
                      <a:pos x="T6" y="T7"/>
                    </a:cxn>
                    <a:cxn ang="0">
                      <a:pos x="T8" y="T9"/>
                    </a:cxn>
                  </a:cxnLst>
                  <a:rect l="0" t="0" r="r" b="b"/>
                  <a:pathLst>
                    <a:path w="87" h="64">
                      <a:moveTo>
                        <a:pt x="87" y="29"/>
                      </a:moveTo>
                      <a:lnTo>
                        <a:pt x="49" y="64"/>
                      </a:lnTo>
                      <a:lnTo>
                        <a:pt x="0" y="8"/>
                      </a:lnTo>
                      <a:lnTo>
                        <a:pt x="57" y="0"/>
                      </a:lnTo>
                      <a:lnTo>
                        <a:pt x="87"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8" name="Freeform 898">
                  <a:extLst>
                    <a:ext uri="{FF2B5EF4-FFF2-40B4-BE49-F238E27FC236}">
                      <a16:creationId xmlns:a16="http://schemas.microsoft.com/office/drawing/2014/main" id="{B131E5D1-D916-47B9-8672-84D13C6106A9}"/>
                    </a:ext>
                  </a:extLst>
                </p:cNvPr>
                <p:cNvSpPr>
                  <a:spLocks/>
                </p:cNvSpPr>
                <p:nvPr/>
              </p:nvSpPr>
              <p:spPr bwMode="auto">
                <a:xfrm>
                  <a:off x="11355388" y="4289426"/>
                  <a:ext cx="100013" cy="100013"/>
                </a:xfrm>
                <a:custGeom>
                  <a:avLst/>
                  <a:gdLst>
                    <a:gd name="T0" fmla="*/ 63 w 63"/>
                    <a:gd name="T1" fmla="*/ 12 h 63"/>
                    <a:gd name="T2" fmla="*/ 19 w 63"/>
                    <a:gd name="T3" fmla="*/ 63 h 63"/>
                    <a:gd name="T4" fmla="*/ 0 w 63"/>
                    <a:gd name="T5" fmla="*/ 36 h 63"/>
                    <a:gd name="T6" fmla="*/ 39 w 63"/>
                    <a:gd name="T7" fmla="*/ 0 h 63"/>
                    <a:gd name="T8" fmla="*/ 63 w 63"/>
                    <a:gd name="T9" fmla="*/ 12 h 63"/>
                  </a:gdLst>
                  <a:ahLst/>
                  <a:cxnLst>
                    <a:cxn ang="0">
                      <a:pos x="T0" y="T1"/>
                    </a:cxn>
                    <a:cxn ang="0">
                      <a:pos x="T2" y="T3"/>
                    </a:cxn>
                    <a:cxn ang="0">
                      <a:pos x="T4" y="T5"/>
                    </a:cxn>
                    <a:cxn ang="0">
                      <a:pos x="T6" y="T7"/>
                    </a:cxn>
                    <a:cxn ang="0">
                      <a:pos x="T8" y="T9"/>
                    </a:cxn>
                  </a:cxnLst>
                  <a:rect l="0" t="0" r="r" b="b"/>
                  <a:pathLst>
                    <a:path w="63" h="63">
                      <a:moveTo>
                        <a:pt x="63" y="12"/>
                      </a:moveTo>
                      <a:lnTo>
                        <a:pt x="19" y="63"/>
                      </a:lnTo>
                      <a:lnTo>
                        <a:pt x="0" y="36"/>
                      </a:lnTo>
                      <a:lnTo>
                        <a:pt x="39" y="0"/>
                      </a:lnTo>
                      <a:lnTo>
                        <a:pt x="63" y="12"/>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69" name="Freeform 899">
                  <a:extLst>
                    <a:ext uri="{FF2B5EF4-FFF2-40B4-BE49-F238E27FC236}">
                      <a16:creationId xmlns:a16="http://schemas.microsoft.com/office/drawing/2014/main" id="{25C129E9-01DE-4AD8-9C04-C2658E416EFE}"/>
                    </a:ext>
                  </a:extLst>
                </p:cNvPr>
                <p:cNvSpPr>
                  <a:spLocks/>
                </p:cNvSpPr>
                <p:nvPr/>
              </p:nvSpPr>
              <p:spPr bwMode="auto">
                <a:xfrm>
                  <a:off x="11210926" y="4597401"/>
                  <a:ext cx="106363" cy="46038"/>
                </a:xfrm>
                <a:custGeom>
                  <a:avLst/>
                  <a:gdLst>
                    <a:gd name="T0" fmla="*/ 1 w 67"/>
                    <a:gd name="T1" fmla="*/ 0 h 29"/>
                    <a:gd name="T2" fmla="*/ 67 w 67"/>
                    <a:gd name="T3" fmla="*/ 2 h 29"/>
                    <a:gd name="T4" fmla="*/ 66 w 67"/>
                    <a:gd name="T5" fmla="*/ 29 h 29"/>
                    <a:gd name="T6" fmla="*/ 0 w 67"/>
                    <a:gd name="T7" fmla="*/ 25 h 29"/>
                    <a:gd name="T8" fmla="*/ 1 w 67"/>
                    <a:gd name="T9" fmla="*/ 0 h 29"/>
                  </a:gdLst>
                  <a:ahLst/>
                  <a:cxnLst>
                    <a:cxn ang="0">
                      <a:pos x="T0" y="T1"/>
                    </a:cxn>
                    <a:cxn ang="0">
                      <a:pos x="T2" y="T3"/>
                    </a:cxn>
                    <a:cxn ang="0">
                      <a:pos x="T4" y="T5"/>
                    </a:cxn>
                    <a:cxn ang="0">
                      <a:pos x="T6" y="T7"/>
                    </a:cxn>
                    <a:cxn ang="0">
                      <a:pos x="T8" y="T9"/>
                    </a:cxn>
                  </a:cxnLst>
                  <a:rect l="0" t="0" r="r" b="b"/>
                  <a:pathLst>
                    <a:path w="67" h="29">
                      <a:moveTo>
                        <a:pt x="1" y="0"/>
                      </a:moveTo>
                      <a:lnTo>
                        <a:pt x="67" y="2"/>
                      </a:lnTo>
                      <a:lnTo>
                        <a:pt x="66" y="29"/>
                      </a:lnTo>
                      <a:lnTo>
                        <a:pt x="0" y="25"/>
                      </a:lnTo>
                      <a:lnTo>
                        <a:pt x="1" y="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0" name="Freeform 900">
                  <a:extLst>
                    <a:ext uri="{FF2B5EF4-FFF2-40B4-BE49-F238E27FC236}">
                      <a16:creationId xmlns:a16="http://schemas.microsoft.com/office/drawing/2014/main" id="{D1F841AF-B567-4BB8-A0E6-29C07CC5E25D}"/>
                    </a:ext>
                  </a:extLst>
                </p:cNvPr>
                <p:cNvSpPr>
                  <a:spLocks/>
                </p:cNvSpPr>
                <p:nvPr/>
              </p:nvSpPr>
              <p:spPr bwMode="auto">
                <a:xfrm>
                  <a:off x="10917238" y="5353051"/>
                  <a:ext cx="214313" cy="293688"/>
                </a:xfrm>
                <a:custGeom>
                  <a:avLst/>
                  <a:gdLst>
                    <a:gd name="T0" fmla="*/ 51 w 135"/>
                    <a:gd name="T1" fmla="*/ 80 h 185"/>
                    <a:gd name="T2" fmla="*/ 42 w 135"/>
                    <a:gd name="T3" fmla="*/ 86 h 185"/>
                    <a:gd name="T4" fmla="*/ 23 w 135"/>
                    <a:gd name="T5" fmla="*/ 99 h 185"/>
                    <a:gd name="T6" fmla="*/ 6 w 135"/>
                    <a:gd name="T7" fmla="*/ 114 h 185"/>
                    <a:gd name="T8" fmla="*/ 0 w 135"/>
                    <a:gd name="T9" fmla="*/ 129 h 185"/>
                    <a:gd name="T10" fmla="*/ 10 w 135"/>
                    <a:gd name="T11" fmla="*/ 127 h 185"/>
                    <a:gd name="T12" fmla="*/ 27 w 135"/>
                    <a:gd name="T13" fmla="*/ 115 h 185"/>
                    <a:gd name="T14" fmla="*/ 42 w 135"/>
                    <a:gd name="T15" fmla="*/ 102 h 185"/>
                    <a:gd name="T16" fmla="*/ 50 w 135"/>
                    <a:gd name="T17" fmla="*/ 95 h 185"/>
                    <a:gd name="T18" fmla="*/ 43 w 135"/>
                    <a:gd name="T19" fmla="*/ 103 h 185"/>
                    <a:gd name="T20" fmla="*/ 27 w 135"/>
                    <a:gd name="T21" fmla="*/ 121 h 185"/>
                    <a:gd name="T22" fmla="*/ 12 w 135"/>
                    <a:gd name="T23" fmla="*/ 141 h 185"/>
                    <a:gd name="T24" fmla="*/ 6 w 135"/>
                    <a:gd name="T25" fmla="*/ 158 h 185"/>
                    <a:gd name="T26" fmla="*/ 14 w 135"/>
                    <a:gd name="T27" fmla="*/ 161 h 185"/>
                    <a:gd name="T28" fmla="*/ 28 w 135"/>
                    <a:gd name="T29" fmla="*/ 145 h 185"/>
                    <a:gd name="T30" fmla="*/ 47 w 135"/>
                    <a:gd name="T31" fmla="*/ 122 h 185"/>
                    <a:gd name="T32" fmla="*/ 60 w 135"/>
                    <a:gd name="T33" fmla="*/ 105 h 185"/>
                    <a:gd name="T34" fmla="*/ 60 w 135"/>
                    <a:gd name="T35" fmla="*/ 105 h 185"/>
                    <a:gd name="T36" fmla="*/ 50 w 135"/>
                    <a:gd name="T37" fmla="*/ 122 h 185"/>
                    <a:gd name="T38" fmla="*/ 36 w 135"/>
                    <a:gd name="T39" fmla="*/ 146 h 185"/>
                    <a:gd name="T40" fmla="*/ 26 w 135"/>
                    <a:gd name="T41" fmla="*/ 169 h 185"/>
                    <a:gd name="T42" fmla="*/ 27 w 135"/>
                    <a:gd name="T43" fmla="*/ 181 h 185"/>
                    <a:gd name="T44" fmla="*/ 39 w 135"/>
                    <a:gd name="T45" fmla="*/ 171 h 185"/>
                    <a:gd name="T46" fmla="*/ 54 w 135"/>
                    <a:gd name="T47" fmla="*/ 146 h 185"/>
                    <a:gd name="T48" fmla="*/ 66 w 135"/>
                    <a:gd name="T49" fmla="*/ 119 h 185"/>
                    <a:gd name="T50" fmla="*/ 70 w 135"/>
                    <a:gd name="T51" fmla="*/ 107 h 185"/>
                    <a:gd name="T52" fmla="*/ 69 w 135"/>
                    <a:gd name="T53" fmla="*/ 121 h 185"/>
                    <a:gd name="T54" fmla="*/ 66 w 135"/>
                    <a:gd name="T55" fmla="*/ 151 h 185"/>
                    <a:gd name="T56" fmla="*/ 69 w 135"/>
                    <a:gd name="T57" fmla="*/ 178 h 185"/>
                    <a:gd name="T58" fmla="*/ 75 w 135"/>
                    <a:gd name="T59" fmla="*/ 185 h 185"/>
                    <a:gd name="T60" fmla="*/ 81 w 135"/>
                    <a:gd name="T61" fmla="*/ 166 h 185"/>
                    <a:gd name="T62" fmla="*/ 83 w 135"/>
                    <a:gd name="T63" fmla="*/ 135 h 185"/>
                    <a:gd name="T64" fmla="*/ 87 w 135"/>
                    <a:gd name="T65" fmla="*/ 101 h 185"/>
                    <a:gd name="T66" fmla="*/ 97 w 135"/>
                    <a:gd name="T67" fmla="*/ 72 h 185"/>
                    <a:gd name="T68" fmla="*/ 99 w 135"/>
                    <a:gd name="T69" fmla="*/ 80 h 185"/>
                    <a:gd name="T70" fmla="*/ 113 w 135"/>
                    <a:gd name="T71" fmla="*/ 105 h 185"/>
                    <a:gd name="T72" fmla="*/ 118 w 135"/>
                    <a:gd name="T73" fmla="*/ 109 h 185"/>
                    <a:gd name="T74" fmla="*/ 125 w 135"/>
                    <a:gd name="T75" fmla="*/ 111 h 185"/>
                    <a:gd name="T76" fmla="*/ 131 w 135"/>
                    <a:gd name="T77" fmla="*/ 110 h 185"/>
                    <a:gd name="T78" fmla="*/ 134 w 135"/>
                    <a:gd name="T79" fmla="*/ 105 h 185"/>
                    <a:gd name="T80" fmla="*/ 134 w 135"/>
                    <a:gd name="T81" fmla="*/ 98 h 185"/>
                    <a:gd name="T82" fmla="*/ 127 w 135"/>
                    <a:gd name="T83" fmla="*/ 88 h 185"/>
                    <a:gd name="T84" fmla="*/ 114 w 135"/>
                    <a:gd name="T85" fmla="*/ 67 h 185"/>
                    <a:gd name="T86" fmla="*/ 103 w 135"/>
                    <a:gd name="T87" fmla="*/ 44 h 185"/>
                    <a:gd name="T88" fmla="*/ 98 w 135"/>
                    <a:gd name="T89" fmla="*/ 34 h 185"/>
                    <a:gd name="T90" fmla="*/ 63 w 135"/>
                    <a:gd name="T9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5" h="185">
                      <a:moveTo>
                        <a:pt x="63" y="36"/>
                      </a:moveTo>
                      <a:lnTo>
                        <a:pt x="51" y="80"/>
                      </a:lnTo>
                      <a:lnTo>
                        <a:pt x="48" y="82"/>
                      </a:lnTo>
                      <a:lnTo>
                        <a:pt x="42" y="86"/>
                      </a:lnTo>
                      <a:lnTo>
                        <a:pt x="34" y="93"/>
                      </a:lnTo>
                      <a:lnTo>
                        <a:pt x="23" y="99"/>
                      </a:lnTo>
                      <a:lnTo>
                        <a:pt x="14" y="106"/>
                      </a:lnTo>
                      <a:lnTo>
                        <a:pt x="6" y="114"/>
                      </a:lnTo>
                      <a:lnTo>
                        <a:pt x="0" y="122"/>
                      </a:lnTo>
                      <a:lnTo>
                        <a:pt x="0" y="129"/>
                      </a:lnTo>
                      <a:lnTo>
                        <a:pt x="4" y="130"/>
                      </a:lnTo>
                      <a:lnTo>
                        <a:pt x="10" y="127"/>
                      </a:lnTo>
                      <a:lnTo>
                        <a:pt x="18" y="122"/>
                      </a:lnTo>
                      <a:lnTo>
                        <a:pt x="27" y="115"/>
                      </a:lnTo>
                      <a:lnTo>
                        <a:pt x="35" y="109"/>
                      </a:lnTo>
                      <a:lnTo>
                        <a:pt x="42" y="102"/>
                      </a:lnTo>
                      <a:lnTo>
                        <a:pt x="47" y="97"/>
                      </a:lnTo>
                      <a:lnTo>
                        <a:pt x="50" y="95"/>
                      </a:lnTo>
                      <a:lnTo>
                        <a:pt x="47" y="98"/>
                      </a:lnTo>
                      <a:lnTo>
                        <a:pt x="43" y="103"/>
                      </a:lnTo>
                      <a:lnTo>
                        <a:pt x="35" y="110"/>
                      </a:lnTo>
                      <a:lnTo>
                        <a:pt x="27" y="121"/>
                      </a:lnTo>
                      <a:lnTo>
                        <a:pt x="19" y="130"/>
                      </a:lnTo>
                      <a:lnTo>
                        <a:pt x="12" y="141"/>
                      </a:lnTo>
                      <a:lnTo>
                        <a:pt x="7" y="150"/>
                      </a:lnTo>
                      <a:lnTo>
                        <a:pt x="6" y="158"/>
                      </a:lnTo>
                      <a:lnTo>
                        <a:pt x="10" y="162"/>
                      </a:lnTo>
                      <a:lnTo>
                        <a:pt x="14" y="161"/>
                      </a:lnTo>
                      <a:lnTo>
                        <a:pt x="20" y="154"/>
                      </a:lnTo>
                      <a:lnTo>
                        <a:pt x="28" y="145"/>
                      </a:lnTo>
                      <a:lnTo>
                        <a:pt x="38" y="134"/>
                      </a:lnTo>
                      <a:lnTo>
                        <a:pt x="47" y="122"/>
                      </a:lnTo>
                      <a:lnTo>
                        <a:pt x="55" y="113"/>
                      </a:lnTo>
                      <a:lnTo>
                        <a:pt x="60" y="105"/>
                      </a:lnTo>
                      <a:lnTo>
                        <a:pt x="62" y="102"/>
                      </a:lnTo>
                      <a:lnTo>
                        <a:pt x="60" y="105"/>
                      </a:lnTo>
                      <a:lnTo>
                        <a:pt x="56" y="111"/>
                      </a:lnTo>
                      <a:lnTo>
                        <a:pt x="50" y="122"/>
                      </a:lnTo>
                      <a:lnTo>
                        <a:pt x="43" y="133"/>
                      </a:lnTo>
                      <a:lnTo>
                        <a:pt x="36" y="146"/>
                      </a:lnTo>
                      <a:lnTo>
                        <a:pt x="30" y="158"/>
                      </a:lnTo>
                      <a:lnTo>
                        <a:pt x="26" y="169"/>
                      </a:lnTo>
                      <a:lnTo>
                        <a:pt x="24" y="177"/>
                      </a:lnTo>
                      <a:lnTo>
                        <a:pt x="27" y="181"/>
                      </a:lnTo>
                      <a:lnTo>
                        <a:pt x="32" y="178"/>
                      </a:lnTo>
                      <a:lnTo>
                        <a:pt x="39" y="171"/>
                      </a:lnTo>
                      <a:lnTo>
                        <a:pt x="46" y="159"/>
                      </a:lnTo>
                      <a:lnTo>
                        <a:pt x="54" y="146"/>
                      </a:lnTo>
                      <a:lnTo>
                        <a:pt x="60" y="131"/>
                      </a:lnTo>
                      <a:lnTo>
                        <a:pt x="66" y="119"/>
                      </a:lnTo>
                      <a:lnTo>
                        <a:pt x="69" y="110"/>
                      </a:lnTo>
                      <a:lnTo>
                        <a:pt x="70" y="107"/>
                      </a:lnTo>
                      <a:lnTo>
                        <a:pt x="70" y="111"/>
                      </a:lnTo>
                      <a:lnTo>
                        <a:pt x="69" y="121"/>
                      </a:lnTo>
                      <a:lnTo>
                        <a:pt x="67" y="135"/>
                      </a:lnTo>
                      <a:lnTo>
                        <a:pt x="66" y="151"/>
                      </a:lnTo>
                      <a:lnTo>
                        <a:pt x="66" y="166"/>
                      </a:lnTo>
                      <a:lnTo>
                        <a:pt x="69" y="178"/>
                      </a:lnTo>
                      <a:lnTo>
                        <a:pt x="73" y="185"/>
                      </a:lnTo>
                      <a:lnTo>
                        <a:pt x="75" y="185"/>
                      </a:lnTo>
                      <a:lnTo>
                        <a:pt x="78" y="178"/>
                      </a:lnTo>
                      <a:lnTo>
                        <a:pt x="81" y="166"/>
                      </a:lnTo>
                      <a:lnTo>
                        <a:pt x="82" y="153"/>
                      </a:lnTo>
                      <a:lnTo>
                        <a:pt x="83" y="135"/>
                      </a:lnTo>
                      <a:lnTo>
                        <a:pt x="85" y="118"/>
                      </a:lnTo>
                      <a:lnTo>
                        <a:pt x="87" y="101"/>
                      </a:lnTo>
                      <a:lnTo>
                        <a:pt x="91" y="84"/>
                      </a:lnTo>
                      <a:lnTo>
                        <a:pt x="97" y="72"/>
                      </a:lnTo>
                      <a:lnTo>
                        <a:pt x="98" y="75"/>
                      </a:lnTo>
                      <a:lnTo>
                        <a:pt x="99" y="80"/>
                      </a:lnTo>
                      <a:lnTo>
                        <a:pt x="103" y="91"/>
                      </a:lnTo>
                      <a:lnTo>
                        <a:pt x="113" y="105"/>
                      </a:lnTo>
                      <a:lnTo>
                        <a:pt x="115" y="107"/>
                      </a:lnTo>
                      <a:lnTo>
                        <a:pt x="118" y="109"/>
                      </a:lnTo>
                      <a:lnTo>
                        <a:pt x="122" y="110"/>
                      </a:lnTo>
                      <a:lnTo>
                        <a:pt x="125" y="111"/>
                      </a:lnTo>
                      <a:lnTo>
                        <a:pt x="129" y="110"/>
                      </a:lnTo>
                      <a:lnTo>
                        <a:pt x="131" y="110"/>
                      </a:lnTo>
                      <a:lnTo>
                        <a:pt x="133" y="107"/>
                      </a:lnTo>
                      <a:lnTo>
                        <a:pt x="134" y="105"/>
                      </a:lnTo>
                      <a:lnTo>
                        <a:pt x="135" y="102"/>
                      </a:lnTo>
                      <a:lnTo>
                        <a:pt x="134" y="98"/>
                      </a:lnTo>
                      <a:lnTo>
                        <a:pt x="131" y="94"/>
                      </a:lnTo>
                      <a:lnTo>
                        <a:pt x="127" y="88"/>
                      </a:lnTo>
                      <a:lnTo>
                        <a:pt x="121" y="79"/>
                      </a:lnTo>
                      <a:lnTo>
                        <a:pt x="114" y="67"/>
                      </a:lnTo>
                      <a:lnTo>
                        <a:pt x="109" y="55"/>
                      </a:lnTo>
                      <a:lnTo>
                        <a:pt x="103" y="44"/>
                      </a:lnTo>
                      <a:lnTo>
                        <a:pt x="99" y="36"/>
                      </a:lnTo>
                      <a:lnTo>
                        <a:pt x="98" y="34"/>
                      </a:lnTo>
                      <a:lnTo>
                        <a:pt x="91" y="0"/>
                      </a:lnTo>
                      <a:lnTo>
                        <a:pt x="63" y="2"/>
                      </a:lnTo>
                      <a:lnTo>
                        <a:pt x="63"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1" name="Freeform 901">
                  <a:extLst>
                    <a:ext uri="{FF2B5EF4-FFF2-40B4-BE49-F238E27FC236}">
                      <a16:creationId xmlns:a16="http://schemas.microsoft.com/office/drawing/2014/main" id="{CFA2296C-44CF-40BA-87C6-99D45B990F88}"/>
                    </a:ext>
                  </a:extLst>
                </p:cNvPr>
                <p:cNvSpPr>
                  <a:spLocks/>
                </p:cNvSpPr>
                <p:nvPr/>
              </p:nvSpPr>
              <p:spPr bwMode="auto">
                <a:xfrm>
                  <a:off x="11004551" y="5332413"/>
                  <a:ext cx="82550" cy="63500"/>
                </a:xfrm>
                <a:custGeom>
                  <a:avLst/>
                  <a:gdLst>
                    <a:gd name="T0" fmla="*/ 0 w 52"/>
                    <a:gd name="T1" fmla="*/ 40 h 40"/>
                    <a:gd name="T2" fmla="*/ 52 w 52"/>
                    <a:gd name="T3" fmla="*/ 37 h 40"/>
                    <a:gd name="T4" fmla="*/ 52 w 52"/>
                    <a:gd name="T5" fmla="*/ 24 h 40"/>
                    <a:gd name="T6" fmla="*/ 52 w 52"/>
                    <a:gd name="T7" fmla="*/ 13 h 40"/>
                    <a:gd name="T8" fmla="*/ 52 w 52"/>
                    <a:gd name="T9" fmla="*/ 8 h 40"/>
                    <a:gd name="T10" fmla="*/ 52 w 52"/>
                    <a:gd name="T11" fmla="*/ 0 h 40"/>
                    <a:gd name="T12" fmla="*/ 0 w 52"/>
                    <a:gd name="T13" fmla="*/ 1 h 40"/>
                    <a:gd name="T14" fmla="*/ 0 w 52"/>
                    <a:gd name="T15" fmla="*/ 8 h 40"/>
                    <a:gd name="T16" fmla="*/ 0 w 52"/>
                    <a:gd name="T17" fmla="*/ 15 h 40"/>
                    <a:gd name="T18" fmla="*/ 0 w 52"/>
                    <a:gd name="T19" fmla="*/ 25 h 40"/>
                    <a:gd name="T20" fmla="*/ 0 w 5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0">
                      <a:moveTo>
                        <a:pt x="0" y="40"/>
                      </a:moveTo>
                      <a:lnTo>
                        <a:pt x="52" y="37"/>
                      </a:lnTo>
                      <a:lnTo>
                        <a:pt x="52" y="24"/>
                      </a:lnTo>
                      <a:lnTo>
                        <a:pt x="52" y="13"/>
                      </a:lnTo>
                      <a:lnTo>
                        <a:pt x="52" y="8"/>
                      </a:lnTo>
                      <a:lnTo>
                        <a:pt x="52" y="0"/>
                      </a:lnTo>
                      <a:lnTo>
                        <a:pt x="0" y="1"/>
                      </a:lnTo>
                      <a:lnTo>
                        <a:pt x="0" y="8"/>
                      </a:lnTo>
                      <a:lnTo>
                        <a:pt x="0" y="15"/>
                      </a:lnTo>
                      <a:lnTo>
                        <a:pt x="0" y="25"/>
                      </a:lnTo>
                      <a:lnTo>
                        <a:pt x="0" y="40"/>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2" name="Freeform 902">
                  <a:extLst>
                    <a:ext uri="{FF2B5EF4-FFF2-40B4-BE49-F238E27FC236}">
                      <a16:creationId xmlns:a16="http://schemas.microsoft.com/office/drawing/2014/main" id="{C708DF34-0671-4413-B12F-CBDB1FCA36CE}"/>
                    </a:ext>
                  </a:extLst>
                </p:cNvPr>
                <p:cNvSpPr>
                  <a:spLocks/>
                </p:cNvSpPr>
                <p:nvPr/>
              </p:nvSpPr>
              <p:spPr bwMode="auto">
                <a:xfrm>
                  <a:off x="10983913" y="4364038"/>
                  <a:ext cx="322263" cy="969963"/>
                </a:xfrm>
                <a:custGeom>
                  <a:avLst/>
                  <a:gdLst>
                    <a:gd name="T0" fmla="*/ 0 w 203"/>
                    <a:gd name="T1" fmla="*/ 611 h 611"/>
                    <a:gd name="T2" fmla="*/ 79 w 203"/>
                    <a:gd name="T3" fmla="*/ 610 h 611"/>
                    <a:gd name="T4" fmla="*/ 79 w 203"/>
                    <a:gd name="T5" fmla="*/ 555 h 611"/>
                    <a:gd name="T6" fmla="*/ 80 w 203"/>
                    <a:gd name="T7" fmla="*/ 495 h 611"/>
                    <a:gd name="T8" fmla="*/ 84 w 203"/>
                    <a:gd name="T9" fmla="*/ 430 h 611"/>
                    <a:gd name="T10" fmla="*/ 92 w 203"/>
                    <a:gd name="T11" fmla="*/ 365 h 611"/>
                    <a:gd name="T12" fmla="*/ 103 w 203"/>
                    <a:gd name="T13" fmla="*/ 299 h 611"/>
                    <a:gd name="T14" fmla="*/ 118 w 203"/>
                    <a:gd name="T15" fmla="*/ 235 h 611"/>
                    <a:gd name="T16" fmla="*/ 138 w 203"/>
                    <a:gd name="T17" fmla="*/ 173 h 611"/>
                    <a:gd name="T18" fmla="*/ 154 w 203"/>
                    <a:gd name="T19" fmla="*/ 136 h 611"/>
                    <a:gd name="T20" fmla="*/ 168 w 203"/>
                    <a:gd name="T21" fmla="*/ 107 h 611"/>
                    <a:gd name="T22" fmla="*/ 182 w 203"/>
                    <a:gd name="T23" fmla="*/ 84 h 611"/>
                    <a:gd name="T24" fmla="*/ 192 w 203"/>
                    <a:gd name="T25" fmla="*/ 69 h 611"/>
                    <a:gd name="T26" fmla="*/ 199 w 203"/>
                    <a:gd name="T27" fmla="*/ 61 h 611"/>
                    <a:gd name="T28" fmla="*/ 203 w 203"/>
                    <a:gd name="T29" fmla="*/ 57 h 611"/>
                    <a:gd name="T30" fmla="*/ 202 w 203"/>
                    <a:gd name="T31" fmla="*/ 58 h 611"/>
                    <a:gd name="T32" fmla="*/ 150 w 203"/>
                    <a:gd name="T33" fmla="*/ 0 h 611"/>
                    <a:gd name="T34" fmla="*/ 146 w 203"/>
                    <a:gd name="T35" fmla="*/ 4 h 611"/>
                    <a:gd name="T36" fmla="*/ 138 w 203"/>
                    <a:gd name="T37" fmla="*/ 12 h 611"/>
                    <a:gd name="T38" fmla="*/ 127 w 203"/>
                    <a:gd name="T39" fmla="*/ 25 h 611"/>
                    <a:gd name="T40" fmla="*/ 114 w 203"/>
                    <a:gd name="T41" fmla="*/ 44 h 611"/>
                    <a:gd name="T42" fmla="*/ 100 w 203"/>
                    <a:gd name="T43" fmla="*/ 69 h 611"/>
                    <a:gd name="T44" fmla="*/ 84 w 203"/>
                    <a:gd name="T45" fmla="*/ 100 h 611"/>
                    <a:gd name="T46" fmla="*/ 68 w 203"/>
                    <a:gd name="T47" fmla="*/ 136 h 611"/>
                    <a:gd name="T48" fmla="*/ 45 w 203"/>
                    <a:gd name="T49" fmla="*/ 202 h 611"/>
                    <a:gd name="T50" fmla="*/ 28 w 203"/>
                    <a:gd name="T51" fmla="*/ 271 h 611"/>
                    <a:gd name="T52" fmla="*/ 14 w 203"/>
                    <a:gd name="T53" fmla="*/ 347 h 611"/>
                    <a:gd name="T54" fmla="*/ 5 w 203"/>
                    <a:gd name="T55" fmla="*/ 430 h 611"/>
                    <a:gd name="T56" fmla="*/ 0 w 203"/>
                    <a:gd name="T57" fmla="*/ 517 h 611"/>
                    <a:gd name="T58" fmla="*/ 0 w 203"/>
                    <a:gd name="T59" fmla="*/ 61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3" h="611">
                      <a:moveTo>
                        <a:pt x="0" y="611"/>
                      </a:moveTo>
                      <a:lnTo>
                        <a:pt x="79" y="610"/>
                      </a:lnTo>
                      <a:lnTo>
                        <a:pt x="79" y="555"/>
                      </a:lnTo>
                      <a:lnTo>
                        <a:pt x="80" y="495"/>
                      </a:lnTo>
                      <a:lnTo>
                        <a:pt x="84" y="430"/>
                      </a:lnTo>
                      <a:lnTo>
                        <a:pt x="92" y="365"/>
                      </a:lnTo>
                      <a:lnTo>
                        <a:pt x="103" y="299"/>
                      </a:lnTo>
                      <a:lnTo>
                        <a:pt x="118" y="235"/>
                      </a:lnTo>
                      <a:lnTo>
                        <a:pt x="138" y="173"/>
                      </a:lnTo>
                      <a:lnTo>
                        <a:pt x="154" y="136"/>
                      </a:lnTo>
                      <a:lnTo>
                        <a:pt x="168" y="107"/>
                      </a:lnTo>
                      <a:lnTo>
                        <a:pt x="182" y="84"/>
                      </a:lnTo>
                      <a:lnTo>
                        <a:pt x="192" y="69"/>
                      </a:lnTo>
                      <a:lnTo>
                        <a:pt x="199" y="61"/>
                      </a:lnTo>
                      <a:lnTo>
                        <a:pt x="203" y="57"/>
                      </a:lnTo>
                      <a:lnTo>
                        <a:pt x="202" y="58"/>
                      </a:lnTo>
                      <a:lnTo>
                        <a:pt x="150" y="0"/>
                      </a:lnTo>
                      <a:lnTo>
                        <a:pt x="146" y="4"/>
                      </a:lnTo>
                      <a:lnTo>
                        <a:pt x="138" y="12"/>
                      </a:lnTo>
                      <a:lnTo>
                        <a:pt x="127" y="25"/>
                      </a:lnTo>
                      <a:lnTo>
                        <a:pt x="114" y="44"/>
                      </a:lnTo>
                      <a:lnTo>
                        <a:pt x="100" y="69"/>
                      </a:lnTo>
                      <a:lnTo>
                        <a:pt x="84" y="100"/>
                      </a:lnTo>
                      <a:lnTo>
                        <a:pt x="68" y="136"/>
                      </a:lnTo>
                      <a:lnTo>
                        <a:pt x="45" y="202"/>
                      </a:lnTo>
                      <a:lnTo>
                        <a:pt x="28" y="271"/>
                      </a:lnTo>
                      <a:lnTo>
                        <a:pt x="14" y="347"/>
                      </a:lnTo>
                      <a:lnTo>
                        <a:pt x="5" y="430"/>
                      </a:lnTo>
                      <a:lnTo>
                        <a:pt x="0" y="517"/>
                      </a:lnTo>
                      <a:lnTo>
                        <a:pt x="0" y="611"/>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3" name="Freeform 903">
                  <a:extLst>
                    <a:ext uri="{FF2B5EF4-FFF2-40B4-BE49-F238E27FC236}">
                      <a16:creationId xmlns:a16="http://schemas.microsoft.com/office/drawing/2014/main" id="{A63AB0C6-152C-4324-B037-0427B16C9EBB}"/>
                    </a:ext>
                  </a:extLst>
                </p:cNvPr>
                <p:cNvSpPr>
                  <a:spLocks/>
                </p:cNvSpPr>
                <p:nvPr/>
              </p:nvSpPr>
              <p:spPr bwMode="auto">
                <a:xfrm>
                  <a:off x="11363326" y="4327526"/>
                  <a:ext cx="436563" cy="1008063"/>
                </a:xfrm>
                <a:custGeom>
                  <a:avLst/>
                  <a:gdLst>
                    <a:gd name="T0" fmla="*/ 154 w 275"/>
                    <a:gd name="T1" fmla="*/ 0 h 635"/>
                    <a:gd name="T2" fmla="*/ 275 w 275"/>
                    <a:gd name="T3" fmla="*/ 49 h 635"/>
                    <a:gd name="T4" fmla="*/ 239 w 275"/>
                    <a:gd name="T5" fmla="*/ 635 h 635"/>
                    <a:gd name="T6" fmla="*/ 0 w 275"/>
                    <a:gd name="T7" fmla="*/ 623 h 635"/>
                    <a:gd name="T8" fmla="*/ 19 w 275"/>
                    <a:gd name="T9" fmla="*/ 348 h 635"/>
                    <a:gd name="T10" fmla="*/ 154 w 275"/>
                    <a:gd name="T11" fmla="*/ 0 h 635"/>
                  </a:gdLst>
                  <a:ahLst/>
                  <a:cxnLst>
                    <a:cxn ang="0">
                      <a:pos x="T0" y="T1"/>
                    </a:cxn>
                    <a:cxn ang="0">
                      <a:pos x="T2" y="T3"/>
                    </a:cxn>
                    <a:cxn ang="0">
                      <a:pos x="T4" y="T5"/>
                    </a:cxn>
                    <a:cxn ang="0">
                      <a:pos x="T6" y="T7"/>
                    </a:cxn>
                    <a:cxn ang="0">
                      <a:pos x="T8" y="T9"/>
                    </a:cxn>
                    <a:cxn ang="0">
                      <a:pos x="T10" y="T11"/>
                    </a:cxn>
                  </a:cxnLst>
                  <a:rect l="0" t="0" r="r" b="b"/>
                  <a:pathLst>
                    <a:path w="275" h="635">
                      <a:moveTo>
                        <a:pt x="154" y="0"/>
                      </a:moveTo>
                      <a:lnTo>
                        <a:pt x="275" y="49"/>
                      </a:lnTo>
                      <a:lnTo>
                        <a:pt x="239" y="635"/>
                      </a:lnTo>
                      <a:lnTo>
                        <a:pt x="0" y="623"/>
                      </a:lnTo>
                      <a:lnTo>
                        <a:pt x="19" y="348"/>
                      </a:lnTo>
                      <a:lnTo>
                        <a:pt x="154" y="0"/>
                      </a:lnTo>
                      <a:close/>
                    </a:path>
                  </a:pathLst>
                </a:custGeom>
                <a:solidFill>
                  <a:schemeClr val="tx1"/>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4" name="Freeform 904">
                  <a:extLst>
                    <a:ext uri="{FF2B5EF4-FFF2-40B4-BE49-F238E27FC236}">
                      <a16:creationId xmlns:a16="http://schemas.microsoft.com/office/drawing/2014/main" id="{04120DA3-EFBE-4175-BF54-6F04A80629FA}"/>
                    </a:ext>
                  </a:extLst>
                </p:cNvPr>
                <p:cNvSpPr>
                  <a:spLocks/>
                </p:cNvSpPr>
                <p:nvPr/>
              </p:nvSpPr>
              <p:spPr bwMode="auto">
                <a:xfrm>
                  <a:off x="11404601" y="4302126"/>
                  <a:ext cx="258763" cy="560388"/>
                </a:xfrm>
                <a:custGeom>
                  <a:avLst/>
                  <a:gdLst>
                    <a:gd name="T0" fmla="*/ 120 w 163"/>
                    <a:gd name="T1" fmla="*/ 0 h 353"/>
                    <a:gd name="T2" fmla="*/ 163 w 163"/>
                    <a:gd name="T3" fmla="*/ 21 h 353"/>
                    <a:gd name="T4" fmla="*/ 146 w 163"/>
                    <a:gd name="T5" fmla="*/ 146 h 353"/>
                    <a:gd name="T6" fmla="*/ 92 w 163"/>
                    <a:gd name="T7" fmla="*/ 138 h 353"/>
                    <a:gd name="T8" fmla="*/ 123 w 163"/>
                    <a:gd name="T9" fmla="*/ 182 h 353"/>
                    <a:gd name="T10" fmla="*/ 1 w 163"/>
                    <a:gd name="T11" fmla="*/ 353 h 353"/>
                    <a:gd name="T12" fmla="*/ 0 w 163"/>
                    <a:gd name="T13" fmla="*/ 341 h 353"/>
                    <a:gd name="T14" fmla="*/ 120 w 163"/>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3">
                      <a:moveTo>
                        <a:pt x="120" y="0"/>
                      </a:moveTo>
                      <a:lnTo>
                        <a:pt x="163" y="21"/>
                      </a:lnTo>
                      <a:lnTo>
                        <a:pt x="146" y="146"/>
                      </a:lnTo>
                      <a:lnTo>
                        <a:pt x="92" y="138"/>
                      </a:lnTo>
                      <a:lnTo>
                        <a:pt x="123" y="182"/>
                      </a:lnTo>
                      <a:lnTo>
                        <a:pt x="1" y="353"/>
                      </a:lnTo>
                      <a:lnTo>
                        <a:pt x="0" y="341"/>
                      </a:lnTo>
                      <a:lnTo>
                        <a:pt x="120"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5" name="Freeform 905">
                  <a:extLst>
                    <a:ext uri="{FF2B5EF4-FFF2-40B4-BE49-F238E27FC236}">
                      <a16:creationId xmlns:a16="http://schemas.microsoft.com/office/drawing/2014/main" id="{C9119805-4B44-435B-B9A0-1604365BD013}"/>
                    </a:ext>
                  </a:extLst>
                </p:cNvPr>
                <p:cNvSpPr>
                  <a:spLocks/>
                </p:cNvSpPr>
                <p:nvPr/>
              </p:nvSpPr>
              <p:spPr bwMode="auto">
                <a:xfrm>
                  <a:off x="11493501" y="5111751"/>
                  <a:ext cx="150813" cy="52388"/>
                </a:xfrm>
                <a:custGeom>
                  <a:avLst/>
                  <a:gdLst>
                    <a:gd name="T0" fmla="*/ 0 w 95"/>
                    <a:gd name="T1" fmla="*/ 28 h 33"/>
                    <a:gd name="T2" fmla="*/ 94 w 95"/>
                    <a:gd name="T3" fmla="*/ 33 h 33"/>
                    <a:gd name="T4" fmla="*/ 95 w 95"/>
                    <a:gd name="T5" fmla="*/ 5 h 33"/>
                    <a:gd name="T6" fmla="*/ 1 w 95"/>
                    <a:gd name="T7" fmla="*/ 0 h 33"/>
                    <a:gd name="T8" fmla="*/ 0 w 95"/>
                    <a:gd name="T9" fmla="*/ 28 h 33"/>
                  </a:gdLst>
                  <a:ahLst/>
                  <a:cxnLst>
                    <a:cxn ang="0">
                      <a:pos x="T0" y="T1"/>
                    </a:cxn>
                    <a:cxn ang="0">
                      <a:pos x="T2" y="T3"/>
                    </a:cxn>
                    <a:cxn ang="0">
                      <a:pos x="T4" y="T5"/>
                    </a:cxn>
                    <a:cxn ang="0">
                      <a:pos x="T6" y="T7"/>
                    </a:cxn>
                    <a:cxn ang="0">
                      <a:pos x="T8" y="T9"/>
                    </a:cxn>
                  </a:cxnLst>
                  <a:rect l="0" t="0" r="r" b="b"/>
                  <a:pathLst>
                    <a:path w="95" h="33">
                      <a:moveTo>
                        <a:pt x="0" y="28"/>
                      </a:moveTo>
                      <a:lnTo>
                        <a:pt x="94" y="33"/>
                      </a:lnTo>
                      <a:lnTo>
                        <a:pt x="95" y="5"/>
                      </a:lnTo>
                      <a:lnTo>
                        <a:pt x="1" y="0"/>
                      </a:lnTo>
                      <a:lnTo>
                        <a:pt x="0" y="28"/>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6" name="Freeform 906">
                  <a:extLst>
                    <a:ext uri="{FF2B5EF4-FFF2-40B4-BE49-F238E27FC236}">
                      <a16:creationId xmlns:a16="http://schemas.microsoft.com/office/drawing/2014/main" id="{A8FD8036-F213-4360-B24E-7C78F834DA90}"/>
                    </a:ext>
                  </a:extLst>
                </p:cNvPr>
                <p:cNvSpPr>
                  <a:spLocks/>
                </p:cNvSpPr>
                <p:nvPr/>
              </p:nvSpPr>
              <p:spPr bwMode="auto">
                <a:xfrm>
                  <a:off x="11156951" y="4330701"/>
                  <a:ext cx="257175" cy="996950"/>
                </a:xfrm>
                <a:custGeom>
                  <a:avLst/>
                  <a:gdLst>
                    <a:gd name="T0" fmla="*/ 110 w 162"/>
                    <a:gd name="T1" fmla="*/ 0 h 628"/>
                    <a:gd name="T2" fmla="*/ 162 w 162"/>
                    <a:gd name="T3" fmla="*/ 390 h 628"/>
                    <a:gd name="T4" fmla="*/ 150 w 162"/>
                    <a:gd name="T5" fmla="*/ 628 h 628"/>
                    <a:gd name="T6" fmla="*/ 0 w 162"/>
                    <a:gd name="T7" fmla="*/ 615 h 628"/>
                    <a:gd name="T8" fmla="*/ 11 w 162"/>
                    <a:gd name="T9" fmla="*/ 30 h 628"/>
                    <a:gd name="T10" fmla="*/ 110 w 162"/>
                    <a:gd name="T11" fmla="*/ 0 h 628"/>
                  </a:gdLst>
                  <a:ahLst/>
                  <a:cxnLst>
                    <a:cxn ang="0">
                      <a:pos x="T0" y="T1"/>
                    </a:cxn>
                    <a:cxn ang="0">
                      <a:pos x="T2" y="T3"/>
                    </a:cxn>
                    <a:cxn ang="0">
                      <a:pos x="T4" y="T5"/>
                    </a:cxn>
                    <a:cxn ang="0">
                      <a:pos x="T6" y="T7"/>
                    </a:cxn>
                    <a:cxn ang="0">
                      <a:pos x="T8" y="T9"/>
                    </a:cxn>
                    <a:cxn ang="0">
                      <a:pos x="T10" y="T11"/>
                    </a:cxn>
                  </a:cxnLst>
                  <a:rect l="0" t="0" r="r" b="b"/>
                  <a:pathLst>
                    <a:path w="162" h="628">
                      <a:moveTo>
                        <a:pt x="110" y="0"/>
                      </a:moveTo>
                      <a:lnTo>
                        <a:pt x="162" y="390"/>
                      </a:lnTo>
                      <a:lnTo>
                        <a:pt x="150" y="628"/>
                      </a:lnTo>
                      <a:lnTo>
                        <a:pt x="0" y="615"/>
                      </a:lnTo>
                      <a:lnTo>
                        <a:pt x="11" y="30"/>
                      </a:lnTo>
                      <a:lnTo>
                        <a:pt x="110" y="0"/>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7" name="Freeform 907">
                  <a:extLst>
                    <a:ext uri="{FF2B5EF4-FFF2-40B4-BE49-F238E27FC236}">
                      <a16:creationId xmlns:a16="http://schemas.microsoft.com/office/drawing/2014/main" id="{19BFD327-244F-460B-9F72-FA286ECD63E8}"/>
                    </a:ext>
                  </a:extLst>
                </p:cNvPr>
                <p:cNvSpPr>
                  <a:spLocks/>
                </p:cNvSpPr>
                <p:nvPr/>
              </p:nvSpPr>
              <p:spPr bwMode="auto">
                <a:xfrm>
                  <a:off x="11266488" y="4314826"/>
                  <a:ext cx="147638" cy="635000"/>
                </a:xfrm>
                <a:custGeom>
                  <a:avLst/>
                  <a:gdLst>
                    <a:gd name="T0" fmla="*/ 93 w 93"/>
                    <a:gd name="T1" fmla="*/ 400 h 400"/>
                    <a:gd name="T2" fmla="*/ 55 w 93"/>
                    <a:gd name="T3" fmla="*/ 0 h 400"/>
                    <a:gd name="T4" fmla="*/ 21 w 93"/>
                    <a:gd name="T5" fmla="*/ 17 h 400"/>
                    <a:gd name="T6" fmla="*/ 0 w 93"/>
                    <a:gd name="T7" fmla="*/ 132 h 400"/>
                    <a:gd name="T8" fmla="*/ 53 w 93"/>
                    <a:gd name="T9" fmla="*/ 126 h 400"/>
                    <a:gd name="T10" fmla="*/ 5 w 93"/>
                    <a:gd name="T11" fmla="*/ 163 h 400"/>
                    <a:gd name="T12" fmla="*/ 93 w 93"/>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93" h="400">
                      <a:moveTo>
                        <a:pt x="93" y="400"/>
                      </a:moveTo>
                      <a:lnTo>
                        <a:pt x="55" y="0"/>
                      </a:lnTo>
                      <a:lnTo>
                        <a:pt x="21" y="17"/>
                      </a:lnTo>
                      <a:lnTo>
                        <a:pt x="0" y="132"/>
                      </a:lnTo>
                      <a:lnTo>
                        <a:pt x="53" y="126"/>
                      </a:lnTo>
                      <a:lnTo>
                        <a:pt x="5" y="163"/>
                      </a:lnTo>
                      <a:lnTo>
                        <a:pt x="93" y="400"/>
                      </a:lnTo>
                      <a:close/>
                    </a:path>
                  </a:pathLst>
                </a:custGeom>
                <a:solidFill>
                  <a:srgbClr val="606060"/>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8" name="Freeform 908">
                  <a:extLst>
                    <a:ext uri="{FF2B5EF4-FFF2-40B4-BE49-F238E27FC236}">
                      <a16:creationId xmlns:a16="http://schemas.microsoft.com/office/drawing/2014/main" id="{3CAA3246-E549-4F55-9FA1-8539F2828D37}"/>
                    </a:ext>
                  </a:extLst>
                </p:cNvPr>
                <p:cNvSpPr>
                  <a:spLocks/>
                </p:cNvSpPr>
                <p:nvPr/>
              </p:nvSpPr>
              <p:spPr bwMode="auto">
                <a:xfrm>
                  <a:off x="11341101" y="4970463"/>
                  <a:ext cx="34925" cy="36513"/>
                </a:xfrm>
                <a:custGeom>
                  <a:avLst/>
                  <a:gdLst>
                    <a:gd name="T0" fmla="*/ 0 w 22"/>
                    <a:gd name="T1" fmla="*/ 11 h 23"/>
                    <a:gd name="T2" fmla="*/ 0 w 22"/>
                    <a:gd name="T3" fmla="*/ 15 h 23"/>
                    <a:gd name="T4" fmla="*/ 2 w 22"/>
                    <a:gd name="T5" fmla="*/ 19 h 23"/>
                    <a:gd name="T6" fmla="*/ 6 w 22"/>
                    <a:gd name="T7" fmla="*/ 22 h 23"/>
                    <a:gd name="T8" fmla="*/ 10 w 22"/>
                    <a:gd name="T9" fmla="*/ 23 h 23"/>
                    <a:gd name="T10" fmla="*/ 14 w 22"/>
                    <a:gd name="T11" fmla="*/ 22 h 23"/>
                    <a:gd name="T12" fmla="*/ 18 w 22"/>
                    <a:gd name="T13" fmla="*/ 19 h 23"/>
                    <a:gd name="T14" fmla="*/ 21 w 22"/>
                    <a:gd name="T15" fmla="*/ 16 h 23"/>
                    <a:gd name="T16" fmla="*/ 22 w 22"/>
                    <a:gd name="T17" fmla="*/ 12 h 23"/>
                    <a:gd name="T18" fmla="*/ 21 w 22"/>
                    <a:gd name="T19" fmla="*/ 7 h 23"/>
                    <a:gd name="T20" fmla="*/ 20 w 22"/>
                    <a:gd name="T21" fmla="*/ 3 h 23"/>
                    <a:gd name="T22" fmla="*/ 16 w 22"/>
                    <a:gd name="T23" fmla="*/ 0 h 23"/>
                    <a:gd name="T24" fmla="*/ 12 w 22"/>
                    <a:gd name="T25" fmla="*/ 0 h 23"/>
                    <a:gd name="T26" fmla="*/ 6 w 22"/>
                    <a:gd name="T27" fmla="*/ 0 h 23"/>
                    <a:gd name="T28" fmla="*/ 4 w 22"/>
                    <a:gd name="T29" fmla="*/ 3 h 23"/>
                    <a:gd name="T30" fmla="*/ 1 w 22"/>
                    <a:gd name="T31" fmla="*/ 6 h 23"/>
                    <a:gd name="T32" fmla="*/ 0 w 22"/>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0" y="11"/>
                      </a:moveTo>
                      <a:lnTo>
                        <a:pt x="0" y="15"/>
                      </a:lnTo>
                      <a:lnTo>
                        <a:pt x="2" y="19"/>
                      </a:lnTo>
                      <a:lnTo>
                        <a:pt x="6" y="22"/>
                      </a:lnTo>
                      <a:lnTo>
                        <a:pt x="10" y="23"/>
                      </a:lnTo>
                      <a:lnTo>
                        <a:pt x="14" y="22"/>
                      </a:lnTo>
                      <a:lnTo>
                        <a:pt x="18" y="19"/>
                      </a:lnTo>
                      <a:lnTo>
                        <a:pt x="21" y="16"/>
                      </a:lnTo>
                      <a:lnTo>
                        <a:pt x="22" y="12"/>
                      </a:lnTo>
                      <a:lnTo>
                        <a:pt x="21" y="7"/>
                      </a:lnTo>
                      <a:lnTo>
                        <a:pt x="20" y="3"/>
                      </a:lnTo>
                      <a:lnTo>
                        <a:pt x="16" y="0"/>
                      </a:lnTo>
                      <a:lnTo>
                        <a:pt x="12" y="0"/>
                      </a:lnTo>
                      <a:lnTo>
                        <a:pt x="6" y="0"/>
                      </a:lnTo>
                      <a:lnTo>
                        <a:pt x="4" y="3"/>
                      </a:lnTo>
                      <a:lnTo>
                        <a:pt x="1" y="6"/>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79" name="Freeform 909">
                  <a:extLst>
                    <a:ext uri="{FF2B5EF4-FFF2-40B4-BE49-F238E27FC236}">
                      <a16:creationId xmlns:a16="http://schemas.microsoft.com/office/drawing/2014/main" id="{35E0B2DF-2ED0-4BF9-BE55-DDCED6152E99}"/>
                    </a:ext>
                  </a:extLst>
                </p:cNvPr>
                <p:cNvSpPr>
                  <a:spLocks/>
                </p:cNvSpPr>
                <p:nvPr/>
              </p:nvSpPr>
              <p:spPr bwMode="auto">
                <a:xfrm>
                  <a:off x="11336338" y="5068888"/>
                  <a:ext cx="33338" cy="36513"/>
                </a:xfrm>
                <a:custGeom>
                  <a:avLst/>
                  <a:gdLst>
                    <a:gd name="T0" fmla="*/ 0 w 21"/>
                    <a:gd name="T1" fmla="*/ 11 h 23"/>
                    <a:gd name="T2" fmla="*/ 0 w 21"/>
                    <a:gd name="T3" fmla="*/ 15 h 23"/>
                    <a:gd name="T4" fmla="*/ 3 w 21"/>
                    <a:gd name="T5" fmla="*/ 19 h 23"/>
                    <a:gd name="T6" fmla="*/ 5 w 21"/>
                    <a:gd name="T7" fmla="*/ 21 h 23"/>
                    <a:gd name="T8" fmla="*/ 11 w 21"/>
                    <a:gd name="T9" fmla="*/ 23 h 23"/>
                    <a:gd name="T10" fmla="*/ 15 w 21"/>
                    <a:gd name="T11" fmla="*/ 23 h 23"/>
                    <a:gd name="T12" fmla="*/ 19 w 21"/>
                    <a:gd name="T13" fmla="*/ 20 h 23"/>
                    <a:gd name="T14" fmla="*/ 21 w 21"/>
                    <a:gd name="T15" fmla="*/ 16 h 23"/>
                    <a:gd name="T16" fmla="*/ 21 w 21"/>
                    <a:gd name="T17" fmla="*/ 12 h 23"/>
                    <a:gd name="T18" fmla="*/ 21 w 21"/>
                    <a:gd name="T19" fmla="*/ 8 h 23"/>
                    <a:gd name="T20" fmla="*/ 19 w 21"/>
                    <a:gd name="T21" fmla="*/ 4 h 23"/>
                    <a:gd name="T22" fmla="*/ 16 w 21"/>
                    <a:gd name="T23" fmla="*/ 1 h 23"/>
                    <a:gd name="T24" fmla="*/ 11 w 21"/>
                    <a:gd name="T25" fmla="*/ 0 h 23"/>
                    <a:gd name="T26" fmla="*/ 7 w 21"/>
                    <a:gd name="T27" fmla="*/ 1 h 23"/>
                    <a:gd name="T28" fmla="*/ 3 w 21"/>
                    <a:gd name="T29" fmla="*/ 3 h 23"/>
                    <a:gd name="T30" fmla="*/ 0 w 21"/>
                    <a:gd name="T31" fmla="*/ 7 h 23"/>
                    <a:gd name="T32" fmla="*/ 0 w 21"/>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0" y="11"/>
                      </a:moveTo>
                      <a:lnTo>
                        <a:pt x="0" y="15"/>
                      </a:lnTo>
                      <a:lnTo>
                        <a:pt x="3" y="19"/>
                      </a:lnTo>
                      <a:lnTo>
                        <a:pt x="5" y="21"/>
                      </a:lnTo>
                      <a:lnTo>
                        <a:pt x="11" y="23"/>
                      </a:lnTo>
                      <a:lnTo>
                        <a:pt x="15" y="23"/>
                      </a:lnTo>
                      <a:lnTo>
                        <a:pt x="19" y="20"/>
                      </a:lnTo>
                      <a:lnTo>
                        <a:pt x="21" y="16"/>
                      </a:lnTo>
                      <a:lnTo>
                        <a:pt x="21" y="12"/>
                      </a:lnTo>
                      <a:lnTo>
                        <a:pt x="21" y="8"/>
                      </a:lnTo>
                      <a:lnTo>
                        <a:pt x="19" y="4"/>
                      </a:lnTo>
                      <a:lnTo>
                        <a:pt x="16" y="1"/>
                      </a:lnTo>
                      <a:lnTo>
                        <a:pt x="11" y="0"/>
                      </a:lnTo>
                      <a:lnTo>
                        <a:pt x="7" y="1"/>
                      </a:lnTo>
                      <a:lnTo>
                        <a:pt x="3" y="3"/>
                      </a:lnTo>
                      <a:lnTo>
                        <a:pt x="0"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0" name="Freeform 910">
                  <a:extLst>
                    <a:ext uri="{FF2B5EF4-FFF2-40B4-BE49-F238E27FC236}">
                      <a16:creationId xmlns:a16="http://schemas.microsoft.com/office/drawing/2014/main" id="{7BD3288D-75D7-4507-BC1F-42A93B0E8DC2}"/>
                    </a:ext>
                  </a:extLst>
                </p:cNvPr>
                <p:cNvSpPr>
                  <a:spLocks/>
                </p:cNvSpPr>
                <p:nvPr/>
              </p:nvSpPr>
              <p:spPr bwMode="auto">
                <a:xfrm>
                  <a:off x="11329988" y="5162551"/>
                  <a:ext cx="36513" cy="34925"/>
                </a:xfrm>
                <a:custGeom>
                  <a:avLst/>
                  <a:gdLst>
                    <a:gd name="T0" fmla="*/ 0 w 23"/>
                    <a:gd name="T1" fmla="*/ 10 h 22"/>
                    <a:gd name="T2" fmla="*/ 1 w 23"/>
                    <a:gd name="T3" fmla="*/ 16 h 22"/>
                    <a:gd name="T4" fmla="*/ 3 w 23"/>
                    <a:gd name="T5" fmla="*/ 20 h 22"/>
                    <a:gd name="T6" fmla="*/ 7 w 23"/>
                    <a:gd name="T7" fmla="*/ 21 h 22"/>
                    <a:gd name="T8" fmla="*/ 11 w 23"/>
                    <a:gd name="T9" fmla="*/ 22 h 22"/>
                    <a:gd name="T10" fmla="*/ 16 w 23"/>
                    <a:gd name="T11" fmla="*/ 22 h 22"/>
                    <a:gd name="T12" fmla="*/ 19 w 23"/>
                    <a:gd name="T13" fmla="*/ 20 h 22"/>
                    <a:gd name="T14" fmla="*/ 21 w 23"/>
                    <a:gd name="T15" fmla="*/ 17 h 22"/>
                    <a:gd name="T16" fmla="*/ 23 w 23"/>
                    <a:gd name="T17" fmla="*/ 12 h 22"/>
                    <a:gd name="T18" fmla="*/ 23 w 23"/>
                    <a:gd name="T19" fmla="*/ 8 h 22"/>
                    <a:gd name="T20" fmla="*/ 20 w 23"/>
                    <a:gd name="T21" fmla="*/ 4 h 22"/>
                    <a:gd name="T22" fmla="*/ 16 w 23"/>
                    <a:gd name="T23" fmla="*/ 1 h 22"/>
                    <a:gd name="T24" fmla="*/ 12 w 23"/>
                    <a:gd name="T25" fmla="*/ 0 h 22"/>
                    <a:gd name="T26" fmla="*/ 8 w 23"/>
                    <a:gd name="T27" fmla="*/ 1 h 22"/>
                    <a:gd name="T28" fmla="*/ 4 w 23"/>
                    <a:gd name="T29" fmla="*/ 4 h 22"/>
                    <a:gd name="T30" fmla="*/ 1 w 23"/>
                    <a:gd name="T31" fmla="*/ 6 h 22"/>
                    <a:gd name="T32" fmla="*/ 0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0"/>
                      </a:moveTo>
                      <a:lnTo>
                        <a:pt x="1" y="16"/>
                      </a:lnTo>
                      <a:lnTo>
                        <a:pt x="3" y="20"/>
                      </a:lnTo>
                      <a:lnTo>
                        <a:pt x="7" y="21"/>
                      </a:lnTo>
                      <a:lnTo>
                        <a:pt x="11" y="22"/>
                      </a:lnTo>
                      <a:lnTo>
                        <a:pt x="16" y="22"/>
                      </a:lnTo>
                      <a:lnTo>
                        <a:pt x="19" y="20"/>
                      </a:lnTo>
                      <a:lnTo>
                        <a:pt x="21" y="17"/>
                      </a:lnTo>
                      <a:lnTo>
                        <a:pt x="23" y="12"/>
                      </a:lnTo>
                      <a:lnTo>
                        <a:pt x="23" y="8"/>
                      </a:lnTo>
                      <a:lnTo>
                        <a:pt x="20" y="4"/>
                      </a:lnTo>
                      <a:lnTo>
                        <a:pt x="16" y="1"/>
                      </a:lnTo>
                      <a:lnTo>
                        <a:pt x="12" y="0"/>
                      </a:lnTo>
                      <a:lnTo>
                        <a:pt x="8" y="1"/>
                      </a:lnTo>
                      <a:lnTo>
                        <a:pt x="4" y="4"/>
                      </a:lnTo>
                      <a:lnTo>
                        <a:pt x="1" y="6"/>
                      </a:lnTo>
                      <a:lnTo>
                        <a:pt x="0" y="1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1" name="Freeform 911">
                  <a:extLst>
                    <a:ext uri="{FF2B5EF4-FFF2-40B4-BE49-F238E27FC236}">
                      <a16:creationId xmlns:a16="http://schemas.microsoft.com/office/drawing/2014/main" id="{D00A80A7-3AEE-4CED-9F8B-2CAD26D37892}"/>
                    </a:ext>
                  </a:extLst>
                </p:cNvPr>
                <p:cNvSpPr>
                  <a:spLocks/>
                </p:cNvSpPr>
                <p:nvPr/>
              </p:nvSpPr>
              <p:spPr bwMode="auto">
                <a:xfrm>
                  <a:off x="11161713" y="5095876"/>
                  <a:ext cx="104775" cy="49213"/>
                </a:xfrm>
                <a:custGeom>
                  <a:avLst/>
                  <a:gdLst>
                    <a:gd name="T0" fmla="*/ 2 w 66"/>
                    <a:gd name="T1" fmla="*/ 0 h 31"/>
                    <a:gd name="T2" fmla="*/ 66 w 66"/>
                    <a:gd name="T3" fmla="*/ 3 h 31"/>
                    <a:gd name="T4" fmla="*/ 64 w 66"/>
                    <a:gd name="T5" fmla="*/ 31 h 31"/>
                    <a:gd name="T6" fmla="*/ 0 w 66"/>
                    <a:gd name="T7" fmla="*/ 28 h 31"/>
                    <a:gd name="T8" fmla="*/ 2 w 66"/>
                    <a:gd name="T9" fmla="*/ 0 h 31"/>
                  </a:gdLst>
                  <a:ahLst/>
                  <a:cxnLst>
                    <a:cxn ang="0">
                      <a:pos x="T0" y="T1"/>
                    </a:cxn>
                    <a:cxn ang="0">
                      <a:pos x="T2" y="T3"/>
                    </a:cxn>
                    <a:cxn ang="0">
                      <a:pos x="T4" y="T5"/>
                    </a:cxn>
                    <a:cxn ang="0">
                      <a:pos x="T6" y="T7"/>
                    </a:cxn>
                    <a:cxn ang="0">
                      <a:pos x="T8" y="T9"/>
                    </a:cxn>
                  </a:cxnLst>
                  <a:rect l="0" t="0" r="r" b="b"/>
                  <a:pathLst>
                    <a:path w="66" h="31">
                      <a:moveTo>
                        <a:pt x="2" y="0"/>
                      </a:moveTo>
                      <a:lnTo>
                        <a:pt x="66" y="3"/>
                      </a:lnTo>
                      <a:lnTo>
                        <a:pt x="64" y="31"/>
                      </a:lnTo>
                      <a:lnTo>
                        <a:pt x="0" y="28"/>
                      </a:lnTo>
                      <a:lnTo>
                        <a:pt x="2"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2" name="Freeform 912">
                  <a:extLst>
                    <a:ext uri="{FF2B5EF4-FFF2-40B4-BE49-F238E27FC236}">
                      <a16:creationId xmlns:a16="http://schemas.microsoft.com/office/drawing/2014/main" id="{DD07D406-11C9-4FFC-9C98-35AB6E7603BF}"/>
                    </a:ext>
                  </a:extLst>
                </p:cNvPr>
                <p:cNvSpPr>
                  <a:spLocks/>
                </p:cNvSpPr>
                <p:nvPr/>
              </p:nvSpPr>
              <p:spPr bwMode="auto">
                <a:xfrm>
                  <a:off x="11185526" y="3825876"/>
                  <a:ext cx="106363" cy="133350"/>
                </a:xfrm>
                <a:custGeom>
                  <a:avLst/>
                  <a:gdLst>
                    <a:gd name="T0" fmla="*/ 63 w 67"/>
                    <a:gd name="T1" fmla="*/ 27 h 84"/>
                    <a:gd name="T2" fmla="*/ 67 w 67"/>
                    <a:gd name="T3" fmla="*/ 44 h 84"/>
                    <a:gd name="T4" fmla="*/ 64 w 67"/>
                    <a:gd name="T5" fmla="*/ 60 h 84"/>
                    <a:gd name="T6" fmla="*/ 59 w 67"/>
                    <a:gd name="T7" fmla="*/ 74 h 84"/>
                    <a:gd name="T8" fmla="*/ 48 w 67"/>
                    <a:gd name="T9" fmla="*/ 82 h 84"/>
                    <a:gd name="T10" fmla="*/ 36 w 67"/>
                    <a:gd name="T11" fmla="*/ 84 h 84"/>
                    <a:gd name="T12" fmla="*/ 23 w 67"/>
                    <a:gd name="T13" fmla="*/ 82 h 84"/>
                    <a:gd name="T14" fmla="*/ 12 w 67"/>
                    <a:gd name="T15" fmla="*/ 72 h 84"/>
                    <a:gd name="T16" fmla="*/ 4 w 67"/>
                    <a:gd name="T17" fmla="*/ 57 h 84"/>
                    <a:gd name="T18" fmla="*/ 0 w 67"/>
                    <a:gd name="T19" fmla="*/ 40 h 84"/>
                    <a:gd name="T20" fmla="*/ 1 w 67"/>
                    <a:gd name="T21" fmla="*/ 24 h 84"/>
                    <a:gd name="T22" fmla="*/ 8 w 67"/>
                    <a:gd name="T23" fmla="*/ 11 h 84"/>
                    <a:gd name="T24" fmla="*/ 19 w 67"/>
                    <a:gd name="T25" fmla="*/ 3 h 84"/>
                    <a:gd name="T26" fmla="*/ 31 w 67"/>
                    <a:gd name="T27" fmla="*/ 0 h 84"/>
                    <a:gd name="T28" fmla="*/ 44 w 67"/>
                    <a:gd name="T29" fmla="*/ 4 h 84"/>
                    <a:gd name="T30" fmla="*/ 55 w 67"/>
                    <a:gd name="T31" fmla="*/ 13 h 84"/>
                    <a:gd name="T32" fmla="*/ 63 w 67"/>
                    <a:gd name="T3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63" y="27"/>
                      </a:moveTo>
                      <a:lnTo>
                        <a:pt x="67" y="44"/>
                      </a:lnTo>
                      <a:lnTo>
                        <a:pt x="64" y="60"/>
                      </a:lnTo>
                      <a:lnTo>
                        <a:pt x="59" y="74"/>
                      </a:lnTo>
                      <a:lnTo>
                        <a:pt x="48" y="82"/>
                      </a:lnTo>
                      <a:lnTo>
                        <a:pt x="36" y="84"/>
                      </a:lnTo>
                      <a:lnTo>
                        <a:pt x="23" y="82"/>
                      </a:lnTo>
                      <a:lnTo>
                        <a:pt x="12" y="72"/>
                      </a:lnTo>
                      <a:lnTo>
                        <a:pt x="4" y="57"/>
                      </a:lnTo>
                      <a:lnTo>
                        <a:pt x="0" y="40"/>
                      </a:lnTo>
                      <a:lnTo>
                        <a:pt x="1" y="24"/>
                      </a:lnTo>
                      <a:lnTo>
                        <a:pt x="8" y="11"/>
                      </a:lnTo>
                      <a:lnTo>
                        <a:pt x="19" y="3"/>
                      </a:lnTo>
                      <a:lnTo>
                        <a:pt x="31" y="0"/>
                      </a:lnTo>
                      <a:lnTo>
                        <a:pt x="44" y="4"/>
                      </a:lnTo>
                      <a:lnTo>
                        <a:pt x="55" y="13"/>
                      </a:lnTo>
                      <a:lnTo>
                        <a:pt x="63" y="2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3" name="Freeform 913">
                  <a:extLst>
                    <a:ext uri="{FF2B5EF4-FFF2-40B4-BE49-F238E27FC236}">
                      <a16:creationId xmlns:a16="http://schemas.microsoft.com/office/drawing/2014/main" id="{1B7387BC-E615-4F9B-99C6-657DF4E17B62}"/>
                    </a:ext>
                  </a:extLst>
                </p:cNvPr>
                <p:cNvSpPr>
                  <a:spLocks/>
                </p:cNvSpPr>
                <p:nvPr/>
              </p:nvSpPr>
              <p:spPr bwMode="auto">
                <a:xfrm>
                  <a:off x="11210926" y="3859213"/>
                  <a:ext cx="52388" cy="68263"/>
                </a:xfrm>
                <a:custGeom>
                  <a:avLst/>
                  <a:gdLst>
                    <a:gd name="T0" fmla="*/ 20 w 33"/>
                    <a:gd name="T1" fmla="*/ 42 h 43"/>
                    <a:gd name="T2" fmla="*/ 19 w 33"/>
                    <a:gd name="T3" fmla="*/ 32 h 43"/>
                    <a:gd name="T4" fmla="*/ 20 w 33"/>
                    <a:gd name="T5" fmla="*/ 23 h 43"/>
                    <a:gd name="T6" fmla="*/ 27 w 33"/>
                    <a:gd name="T7" fmla="*/ 18 h 43"/>
                    <a:gd name="T8" fmla="*/ 29 w 33"/>
                    <a:gd name="T9" fmla="*/ 16 h 43"/>
                    <a:gd name="T10" fmla="*/ 33 w 33"/>
                    <a:gd name="T11" fmla="*/ 18 h 43"/>
                    <a:gd name="T12" fmla="*/ 32 w 33"/>
                    <a:gd name="T13" fmla="*/ 14 h 43"/>
                    <a:gd name="T14" fmla="*/ 27 w 33"/>
                    <a:gd name="T15" fmla="*/ 4 h 43"/>
                    <a:gd name="T16" fmla="*/ 19 w 33"/>
                    <a:gd name="T17" fmla="*/ 0 h 43"/>
                    <a:gd name="T18" fmla="*/ 9 w 33"/>
                    <a:gd name="T19" fmla="*/ 0 h 43"/>
                    <a:gd name="T20" fmla="*/ 3 w 33"/>
                    <a:gd name="T21" fmla="*/ 7 h 43"/>
                    <a:gd name="T22" fmla="*/ 0 w 33"/>
                    <a:gd name="T23" fmla="*/ 18 h 43"/>
                    <a:gd name="T24" fmla="*/ 1 w 33"/>
                    <a:gd name="T25" fmla="*/ 28 h 43"/>
                    <a:gd name="T26" fmla="*/ 4 w 33"/>
                    <a:gd name="T27" fmla="*/ 34 h 43"/>
                    <a:gd name="T28" fmla="*/ 8 w 33"/>
                    <a:gd name="T29" fmla="*/ 38 h 43"/>
                    <a:gd name="T30" fmla="*/ 12 w 33"/>
                    <a:gd name="T31" fmla="*/ 40 h 43"/>
                    <a:gd name="T32" fmla="*/ 16 w 33"/>
                    <a:gd name="T33" fmla="*/ 43 h 43"/>
                    <a:gd name="T34" fmla="*/ 20 w 33"/>
                    <a:gd name="T35" fmla="*/ 43 h 43"/>
                    <a:gd name="T36" fmla="*/ 20 w 33"/>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0" y="42"/>
                      </a:moveTo>
                      <a:lnTo>
                        <a:pt x="19" y="32"/>
                      </a:lnTo>
                      <a:lnTo>
                        <a:pt x="20" y="23"/>
                      </a:lnTo>
                      <a:lnTo>
                        <a:pt x="27" y="18"/>
                      </a:lnTo>
                      <a:lnTo>
                        <a:pt x="29" y="16"/>
                      </a:lnTo>
                      <a:lnTo>
                        <a:pt x="33" y="18"/>
                      </a:lnTo>
                      <a:lnTo>
                        <a:pt x="32" y="14"/>
                      </a:lnTo>
                      <a:lnTo>
                        <a:pt x="27" y="4"/>
                      </a:lnTo>
                      <a:lnTo>
                        <a:pt x="19" y="0"/>
                      </a:lnTo>
                      <a:lnTo>
                        <a:pt x="9" y="0"/>
                      </a:lnTo>
                      <a:lnTo>
                        <a:pt x="3" y="7"/>
                      </a:lnTo>
                      <a:lnTo>
                        <a:pt x="0" y="18"/>
                      </a:lnTo>
                      <a:lnTo>
                        <a:pt x="1" y="28"/>
                      </a:lnTo>
                      <a:lnTo>
                        <a:pt x="4" y="34"/>
                      </a:lnTo>
                      <a:lnTo>
                        <a:pt x="8" y="38"/>
                      </a:lnTo>
                      <a:lnTo>
                        <a:pt x="12" y="40"/>
                      </a:lnTo>
                      <a:lnTo>
                        <a:pt x="16" y="43"/>
                      </a:lnTo>
                      <a:lnTo>
                        <a:pt x="20" y="43"/>
                      </a:lnTo>
                      <a:lnTo>
                        <a:pt x="20"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4" name="Freeform 914">
                  <a:extLst>
                    <a:ext uri="{FF2B5EF4-FFF2-40B4-BE49-F238E27FC236}">
                      <a16:creationId xmlns:a16="http://schemas.microsoft.com/office/drawing/2014/main" id="{4EE717E1-A3B1-4F85-B34C-9855706D55E6}"/>
                    </a:ext>
                  </a:extLst>
                </p:cNvPr>
                <p:cNvSpPr>
                  <a:spLocks/>
                </p:cNvSpPr>
                <p:nvPr/>
              </p:nvSpPr>
              <p:spPr bwMode="auto">
                <a:xfrm>
                  <a:off x="11228388" y="3500438"/>
                  <a:ext cx="539750" cy="773113"/>
                </a:xfrm>
                <a:custGeom>
                  <a:avLst/>
                  <a:gdLst>
                    <a:gd name="T0" fmla="*/ 337 w 340"/>
                    <a:gd name="T1" fmla="*/ 217 h 487"/>
                    <a:gd name="T2" fmla="*/ 326 w 340"/>
                    <a:gd name="T3" fmla="*/ 271 h 487"/>
                    <a:gd name="T4" fmla="*/ 312 w 340"/>
                    <a:gd name="T5" fmla="*/ 319 h 487"/>
                    <a:gd name="T6" fmla="*/ 293 w 340"/>
                    <a:gd name="T7" fmla="*/ 363 h 487"/>
                    <a:gd name="T8" fmla="*/ 271 w 340"/>
                    <a:gd name="T9" fmla="*/ 402 h 487"/>
                    <a:gd name="T10" fmla="*/ 249 w 340"/>
                    <a:gd name="T11" fmla="*/ 434 h 487"/>
                    <a:gd name="T12" fmla="*/ 222 w 340"/>
                    <a:gd name="T13" fmla="*/ 459 h 487"/>
                    <a:gd name="T14" fmla="*/ 194 w 340"/>
                    <a:gd name="T15" fmla="*/ 477 h 487"/>
                    <a:gd name="T16" fmla="*/ 164 w 340"/>
                    <a:gd name="T17" fmla="*/ 486 h 487"/>
                    <a:gd name="T18" fmla="*/ 134 w 340"/>
                    <a:gd name="T19" fmla="*/ 487 h 487"/>
                    <a:gd name="T20" fmla="*/ 108 w 340"/>
                    <a:gd name="T21" fmla="*/ 483 h 487"/>
                    <a:gd name="T22" fmla="*/ 85 w 340"/>
                    <a:gd name="T23" fmla="*/ 477 h 487"/>
                    <a:gd name="T24" fmla="*/ 64 w 340"/>
                    <a:gd name="T25" fmla="*/ 467 h 487"/>
                    <a:gd name="T26" fmla="*/ 47 w 340"/>
                    <a:gd name="T27" fmla="*/ 454 h 487"/>
                    <a:gd name="T28" fmla="*/ 32 w 340"/>
                    <a:gd name="T29" fmla="*/ 436 h 487"/>
                    <a:gd name="T30" fmla="*/ 20 w 340"/>
                    <a:gd name="T31" fmla="*/ 415 h 487"/>
                    <a:gd name="T32" fmla="*/ 10 w 340"/>
                    <a:gd name="T33" fmla="*/ 388 h 487"/>
                    <a:gd name="T34" fmla="*/ 4 w 340"/>
                    <a:gd name="T35" fmla="*/ 356 h 487"/>
                    <a:gd name="T36" fmla="*/ 1 w 340"/>
                    <a:gd name="T37" fmla="*/ 319 h 487"/>
                    <a:gd name="T38" fmla="*/ 0 w 340"/>
                    <a:gd name="T39" fmla="*/ 276 h 487"/>
                    <a:gd name="T40" fmla="*/ 2 w 340"/>
                    <a:gd name="T41" fmla="*/ 225 h 487"/>
                    <a:gd name="T42" fmla="*/ 5 w 340"/>
                    <a:gd name="T43" fmla="*/ 194 h 487"/>
                    <a:gd name="T44" fmla="*/ 10 w 340"/>
                    <a:gd name="T45" fmla="*/ 163 h 487"/>
                    <a:gd name="T46" fmla="*/ 18 w 340"/>
                    <a:gd name="T47" fmla="*/ 134 h 487"/>
                    <a:gd name="T48" fmla="*/ 28 w 340"/>
                    <a:gd name="T49" fmla="*/ 105 h 487"/>
                    <a:gd name="T50" fmla="*/ 38 w 340"/>
                    <a:gd name="T51" fmla="*/ 78 h 487"/>
                    <a:gd name="T52" fmla="*/ 53 w 340"/>
                    <a:gd name="T53" fmla="*/ 54 h 487"/>
                    <a:gd name="T54" fmla="*/ 69 w 340"/>
                    <a:gd name="T55" fmla="*/ 34 h 487"/>
                    <a:gd name="T56" fmla="*/ 88 w 340"/>
                    <a:gd name="T57" fmla="*/ 18 h 487"/>
                    <a:gd name="T58" fmla="*/ 111 w 340"/>
                    <a:gd name="T59" fmla="*/ 6 h 487"/>
                    <a:gd name="T60" fmla="*/ 135 w 340"/>
                    <a:gd name="T61" fmla="*/ 0 h 487"/>
                    <a:gd name="T62" fmla="*/ 163 w 340"/>
                    <a:gd name="T63" fmla="*/ 0 h 487"/>
                    <a:gd name="T64" fmla="*/ 198 w 340"/>
                    <a:gd name="T65" fmla="*/ 8 h 487"/>
                    <a:gd name="T66" fmla="*/ 230 w 340"/>
                    <a:gd name="T67" fmla="*/ 20 h 487"/>
                    <a:gd name="T68" fmla="*/ 259 w 340"/>
                    <a:gd name="T69" fmla="*/ 39 h 487"/>
                    <a:gd name="T70" fmla="*/ 286 w 340"/>
                    <a:gd name="T71" fmla="*/ 60 h 487"/>
                    <a:gd name="T72" fmla="*/ 308 w 340"/>
                    <a:gd name="T73" fmla="*/ 86 h 487"/>
                    <a:gd name="T74" fmla="*/ 325 w 340"/>
                    <a:gd name="T75" fmla="*/ 115 h 487"/>
                    <a:gd name="T76" fmla="*/ 336 w 340"/>
                    <a:gd name="T77" fmla="*/ 146 h 487"/>
                    <a:gd name="T78" fmla="*/ 340 w 340"/>
                    <a:gd name="T79" fmla="*/ 181 h 487"/>
                    <a:gd name="T80" fmla="*/ 337 w 340"/>
                    <a:gd name="T81" fmla="*/ 21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487">
                      <a:moveTo>
                        <a:pt x="337" y="217"/>
                      </a:moveTo>
                      <a:lnTo>
                        <a:pt x="326" y="271"/>
                      </a:lnTo>
                      <a:lnTo>
                        <a:pt x="312" y="319"/>
                      </a:lnTo>
                      <a:lnTo>
                        <a:pt x="293" y="363"/>
                      </a:lnTo>
                      <a:lnTo>
                        <a:pt x="271" y="402"/>
                      </a:lnTo>
                      <a:lnTo>
                        <a:pt x="249" y="434"/>
                      </a:lnTo>
                      <a:lnTo>
                        <a:pt x="222" y="459"/>
                      </a:lnTo>
                      <a:lnTo>
                        <a:pt x="194" y="477"/>
                      </a:lnTo>
                      <a:lnTo>
                        <a:pt x="164" y="486"/>
                      </a:lnTo>
                      <a:lnTo>
                        <a:pt x="134" y="487"/>
                      </a:lnTo>
                      <a:lnTo>
                        <a:pt x="108" y="483"/>
                      </a:lnTo>
                      <a:lnTo>
                        <a:pt x="85" y="477"/>
                      </a:lnTo>
                      <a:lnTo>
                        <a:pt x="64" y="467"/>
                      </a:lnTo>
                      <a:lnTo>
                        <a:pt x="47" y="454"/>
                      </a:lnTo>
                      <a:lnTo>
                        <a:pt x="32" y="436"/>
                      </a:lnTo>
                      <a:lnTo>
                        <a:pt x="20" y="415"/>
                      </a:lnTo>
                      <a:lnTo>
                        <a:pt x="10" y="388"/>
                      </a:lnTo>
                      <a:lnTo>
                        <a:pt x="4" y="356"/>
                      </a:lnTo>
                      <a:lnTo>
                        <a:pt x="1" y="319"/>
                      </a:lnTo>
                      <a:lnTo>
                        <a:pt x="0" y="276"/>
                      </a:lnTo>
                      <a:lnTo>
                        <a:pt x="2" y="225"/>
                      </a:lnTo>
                      <a:lnTo>
                        <a:pt x="5" y="194"/>
                      </a:lnTo>
                      <a:lnTo>
                        <a:pt x="10" y="163"/>
                      </a:lnTo>
                      <a:lnTo>
                        <a:pt x="18" y="134"/>
                      </a:lnTo>
                      <a:lnTo>
                        <a:pt x="28" y="105"/>
                      </a:lnTo>
                      <a:lnTo>
                        <a:pt x="38" y="78"/>
                      </a:lnTo>
                      <a:lnTo>
                        <a:pt x="53" y="54"/>
                      </a:lnTo>
                      <a:lnTo>
                        <a:pt x="69" y="34"/>
                      </a:lnTo>
                      <a:lnTo>
                        <a:pt x="88" y="18"/>
                      </a:lnTo>
                      <a:lnTo>
                        <a:pt x="111" y="6"/>
                      </a:lnTo>
                      <a:lnTo>
                        <a:pt x="135" y="0"/>
                      </a:lnTo>
                      <a:lnTo>
                        <a:pt x="163" y="0"/>
                      </a:lnTo>
                      <a:lnTo>
                        <a:pt x="198" y="8"/>
                      </a:lnTo>
                      <a:lnTo>
                        <a:pt x="230" y="20"/>
                      </a:lnTo>
                      <a:lnTo>
                        <a:pt x="259" y="39"/>
                      </a:lnTo>
                      <a:lnTo>
                        <a:pt x="286" y="60"/>
                      </a:lnTo>
                      <a:lnTo>
                        <a:pt x="308" y="86"/>
                      </a:lnTo>
                      <a:lnTo>
                        <a:pt x="325" y="115"/>
                      </a:lnTo>
                      <a:lnTo>
                        <a:pt x="336" y="146"/>
                      </a:lnTo>
                      <a:lnTo>
                        <a:pt x="340" y="181"/>
                      </a:lnTo>
                      <a:lnTo>
                        <a:pt x="337" y="21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5" name="Freeform 915">
                  <a:extLst>
                    <a:ext uri="{FF2B5EF4-FFF2-40B4-BE49-F238E27FC236}">
                      <a16:creationId xmlns:a16="http://schemas.microsoft.com/office/drawing/2014/main" id="{24EE4C2C-AAAF-44D6-873E-216236E4E4DD}"/>
                    </a:ext>
                  </a:extLst>
                </p:cNvPr>
                <p:cNvSpPr>
                  <a:spLocks/>
                </p:cNvSpPr>
                <p:nvPr/>
              </p:nvSpPr>
              <p:spPr bwMode="auto">
                <a:xfrm>
                  <a:off x="11280776" y="3463926"/>
                  <a:ext cx="474663" cy="255588"/>
                </a:xfrm>
                <a:custGeom>
                  <a:avLst/>
                  <a:gdLst>
                    <a:gd name="T0" fmla="*/ 7 w 299"/>
                    <a:gd name="T1" fmla="*/ 27 h 161"/>
                    <a:gd name="T2" fmla="*/ 19 w 299"/>
                    <a:gd name="T3" fmla="*/ 15 h 161"/>
                    <a:gd name="T4" fmla="*/ 34 w 299"/>
                    <a:gd name="T5" fmla="*/ 6 h 161"/>
                    <a:gd name="T6" fmla="*/ 52 w 299"/>
                    <a:gd name="T7" fmla="*/ 2 h 161"/>
                    <a:gd name="T8" fmla="*/ 75 w 299"/>
                    <a:gd name="T9" fmla="*/ 0 h 161"/>
                    <a:gd name="T10" fmla="*/ 101 w 299"/>
                    <a:gd name="T11" fmla="*/ 2 h 161"/>
                    <a:gd name="T12" fmla="*/ 127 w 299"/>
                    <a:gd name="T13" fmla="*/ 6 h 161"/>
                    <a:gd name="T14" fmla="*/ 158 w 299"/>
                    <a:gd name="T15" fmla="*/ 12 h 161"/>
                    <a:gd name="T16" fmla="*/ 192 w 299"/>
                    <a:gd name="T17" fmla="*/ 22 h 161"/>
                    <a:gd name="T18" fmla="*/ 222 w 299"/>
                    <a:gd name="T19" fmla="*/ 34 h 161"/>
                    <a:gd name="T20" fmla="*/ 248 w 299"/>
                    <a:gd name="T21" fmla="*/ 49 h 161"/>
                    <a:gd name="T22" fmla="*/ 268 w 299"/>
                    <a:gd name="T23" fmla="*/ 65 h 161"/>
                    <a:gd name="T24" fmla="*/ 284 w 299"/>
                    <a:gd name="T25" fmla="*/ 82 h 161"/>
                    <a:gd name="T26" fmla="*/ 295 w 299"/>
                    <a:gd name="T27" fmla="*/ 99 h 161"/>
                    <a:gd name="T28" fmla="*/ 299 w 299"/>
                    <a:gd name="T29" fmla="*/ 116 h 161"/>
                    <a:gd name="T30" fmla="*/ 297 w 299"/>
                    <a:gd name="T31" fmla="*/ 129 h 161"/>
                    <a:gd name="T32" fmla="*/ 289 w 299"/>
                    <a:gd name="T33" fmla="*/ 141 h 161"/>
                    <a:gd name="T34" fmla="*/ 276 w 299"/>
                    <a:gd name="T35" fmla="*/ 149 h 161"/>
                    <a:gd name="T36" fmla="*/ 258 w 299"/>
                    <a:gd name="T37" fmla="*/ 156 h 161"/>
                    <a:gd name="T38" fmla="*/ 237 w 299"/>
                    <a:gd name="T39" fmla="*/ 160 h 161"/>
                    <a:gd name="T40" fmla="*/ 213 w 299"/>
                    <a:gd name="T41" fmla="*/ 161 h 161"/>
                    <a:gd name="T42" fmla="*/ 186 w 299"/>
                    <a:gd name="T43" fmla="*/ 160 h 161"/>
                    <a:gd name="T44" fmla="*/ 161 w 299"/>
                    <a:gd name="T45" fmla="*/ 157 h 161"/>
                    <a:gd name="T46" fmla="*/ 134 w 299"/>
                    <a:gd name="T47" fmla="*/ 152 h 161"/>
                    <a:gd name="T48" fmla="*/ 110 w 299"/>
                    <a:gd name="T49" fmla="*/ 144 h 161"/>
                    <a:gd name="T50" fmla="*/ 78 w 299"/>
                    <a:gd name="T51" fmla="*/ 128 h 161"/>
                    <a:gd name="T52" fmla="*/ 76 w 299"/>
                    <a:gd name="T53" fmla="*/ 133 h 161"/>
                    <a:gd name="T54" fmla="*/ 74 w 299"/>
                    <a:gd name="T55" fmla="*/ 138 h 161"/>
                    <a:gd name="T56" fmla="*/ 71 w 299"/>
                    <a:gd name="T57" fmla="*/ 142 h 161"/>
                    <a:gd name="T58" fmla="*/ 68 w 299"/>
                    <a:gd name="T59" fmla="*/ 145 h 161"/>
                    <a:gd name="T60" fmla="*/ 59 w 299"/>
                    <a:gd name="T61" fmla="*/ 148 h 161"/>
                    <a:gd name="T62" fmla="*/ 48 w 299"/>
                    <a:gd name="T63" fmla="*/ 146 h 161"/>
                    <a:gd name="T64" fmla="*/ 38 w 299"/>
                    <a:gd name="T65" fmla="*/ 141 h 161"/>
                    <a:gd name="T66" fmla="*/ 27 w 299"/>
                    <a:gd name="T67" fmla="*/ 132 h 161"/>
                    <a:gd name="T68" fmla="*/ 16 w 299"/>
                    <a:gd name="T69" fmla="*/ 118 h 161"/>
                    <a:gd name="T70" fmla="*/ 8 w 299"/>
                    <a:gd name="T71" fmla="*/ 99 h 161"/>
                    <a:gd name="T72" fmla="*/ 3 w 299"/>
                    <a:gd name="T73" fmla="*/ 78 h 161"/>
                    <a:gd name="T74" fmla="*/ 0 w 299"/>
                    <a:gd name="T75" fmla="*/ 58 h 161"/>
                    <a:gd name="T76" fmla="*/ 1 w 299"/>
                    <a:gd name="T77" fmla="*/ 41 h 161"/>
                    <a:gd name="T78" fmla="*/ 7 w 299"/>
                    <a:gd name="T79" fmla="*/ 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9" h="161">
                      <a:moveTo>
                        <a:pt x="7" y="27"/>
                      </a:moveTo>
                      <a:lnTo>
                        <a:pt x="19" y="15"/>
                      </a:lnTo>
                      <a:lnTo>
                        <a:pt x="34" y="6"/>
                      </a:lnTo>
                      <a:lnTo>
                        <a:pt x="52" y="2"/>
                      </a:lnTo>
                      <a:lnTo>
                        <a:pt x="75" y="0"/>
                      </a:lnTo>
                      <a:lnTo>
                        <a:pt x="101" y="2"/>
                      </a:lnTo>
                      <a:lnTo>
                        <a:pt x="127" y="6"/>
                      </a:lnTo>
                      <a:lnTo>
                        <a:pt x="158" y="12"/>
                      </a:lnTo>
                      <a:lnTo>
                        <a:pt x="192" y="22"/>
                      </a:lnTo>
                      <a:lnTo>
                        <a:pt x="222" y="34"/>
                      </a:lnTo>
                      <a:lnTo>
                        <a:pt x="248" y="49"/>
                      </a:lnTo>
                      <a:lnTo>
                        <a:pt x="268" y="65"/>
                      </a:lnTo>
                      <a:lnTo>
                        <a:pt x="284" y="82"/>
                      </a:lnTo>
                      <a:lnTo>
                        <a:pt x="295" y="99"/>
                      </a:lnTo>
                      <a:lnTo>
                        <a:pt x="299" y="116"/>
                      </a:lnTo>
                      <a:lnTo>
                        <a:pt x="297" y="129"/>
                      </a:lnTo>
                      <a:lnTo>
                        <a:pt x="289" y="141"/>
                      </a:lnTo>
                      <a:lnTo>
                        <a:pt x="276" y="149"/>
                      </a:lnTo>
                      <a:lnTo>
                        <a:pt x="258" y="156"/>
                      </a:lnTo>
                      <a:lnTo>
                        <a:pt x="237" y="160"/>
                      </a:lnTo>
                      <a:lnTo>
                        <a:pt x="213" y="161"/>
                      </a:lnTo>
                      <a:lnTo>
                        <a:pt x="186" y="160"/>
                      </a:lnTo>
                      <a:lnTo>
                        <a:pt x="161" y="157"/>
                      </a:lnTo>
                      <a:lnTo>
                        <a:pt x="134" y="152"/>
                      </a:lnTo>
                      <a:lnTo>
                        <a:pt x="110" y="144"/>
                      </a:lnTo>
                      <a:lnTo>
                        <a:pt x="78" y="128"/>
                      </a:lnTo>
                      <a:lnTo>
                        <a:pt x="76" y="133"/>
                      </a:lnTo>
                      <a:lnTo>
                        <a:pt x="74" y="138"/>
                      </a:lnTo>
                      <a:lnTo>
                        <a:pt x="71" y="142"/>
                      </a:lnTo>
                      <a:lnTo>
                        <a:pt x="68" y="145"/>
                      </a:lnTo>
                      <a:lnTo>
                        <a:pt x="59" y="148"/>
                      </a:lnTo>
                      <a:lnTo>
                        <a:pt x="48" y="146"/>
                      </a:lnTo>
                      <a:lnTo>
                        <a:pt x="38" y="141"/>
                      </a:lnTo>
                      <a:lnTo>
                        <a:pt x="27" y="132"/>
                      </a:lnTo>
                      <a:lnTo>
                        <a:pt x="16" y="118"/>
                      </a:lnTo>
                      <a:lnTo>
                        <a:pt x="8" y="99"/>
                      </a:lnTo>
                      <a:lnTo>
                        <a:pt x="3" y="78"/>
                      </a:lnTo>
                      <a:lnTo>
                        <a:pt x="0" y="58"/>
                      </a:lnTo>
                      <a:lnTo>
                        <a:pt x="1" y="41"/>
                      </a:lnTo>
                      <a:lnTo>
                        <a:pt x="7" y="27"/>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6" name="Freeform 916">
                  <a:extLst>
                    <a:ext uri="{FF2B5EF4-FFF2-40B4-BE49-F238E27FC236}">
                      <a16:creationId xmlns:a16="http://schemas.microsoft.com/office/drawing/2014/main" id="{792695EF-1321-4131-BD07-72C2C0F4B84F}"/>
                    </a:ext>
                  </a:extLst>
                </p:cNvPr>
                <p:cNvSpPr>
                  <a:spLocks/>
                </p:cNvSpPr>
                <p:nvPr/>
              </p:nvSpPr>
              <p:spPr bwMode="auto">
                <a:xfrm>
                  <a:off x="11217276" y="3543301"/>
                  <a:ext cx="119063" cy="387350"/>
                </a:xfrm>
                <a:custGeom>
                  <a:avLst/>
                  <a:gdLst>
                    <a:gd name="T0" fmla="*/ 75 w 75"/>
                    <a:gd name="T1" fmla="*/ 0 h 244"/>
                    <a:gd name="T2" fmla="*/ 74 w 75"/>
                    <a:gd name="T3" fmla="*/ 0 h 244"/>
                    <a:gd name="T4" fmla="*/ 71 w 75"/>
                    <a:gd name="T5" fmla="*/ 0 h 244"/>
                    <a:gd name="T6" fmla="*/ 66 w 75"/>
                    <a:gd name="T7" fmla="*/ 1 h 244"/>
                    <a:gd name="T8" fmla="*/ 59 w 75"/>
                    <a:gd name="T9" fmla="*/ 3 h 244"/>
                    <a:gd name="T10" fmla="*/ 52 w 75"/>
                    <a:gd name="T11" fmla="*/ 5 h 244"/>
                    <a:gd name="T12" fmla="*/ 44 w 75"/>
                    <a:gd name="T13" fmla="*/ 9 h 244"/>
                    <a:gd name="T14" fmla="*/ 35 w 75"/>
                    <a:gd name="T15" fmla="*/ 17 h 244"/>
                    <a:gd name="T16" fmla="*/ 27 w 75"/>
                    <a:gd name="T17" fmla="*/ 27 h 244"/>
                    <a:gd name="T18" fmla="*/ 20 w 75"/>
                    <a:gd name="T19" fmla="*/ 39 h 244"/>
                    <a:gd name="T20" fmla="*/ 12 w 75"/>
                    <a:gd name="T21" fmla="*/ 55 h 244"/>
                    <a:gd name="T22" fmla="*/ 7 w 75"/>
                    <a:gd name="T23" fmla="*/ 74 h 244"/>
                    <a:gd name="T24" fmla="*/ 3 w 75"/>
                    <a:gd name="T25" fmla="*/ 98 h 244"/>
                    <a:gd name="T26" fmla="*/ 0 w 75"/>
                    <a:gd name="T27" fmla="*/ 126 h 244"/>
                    <a:gd name="T28" fmla="*/ 0 w 75"/>
                    <a:gd name="T29" fmla="*/ 159 h 244"/>
                    <a:gd name="T30" fmla="*/ 3 w 75"/>
                    <a:gd name="T31" fmla="*/ 198 h 244"/>
                    <a:gd name="T32" fmla="*/ 8 w 75"/>
                    <a:gd name="T33" fmla="*/ 244 h 244"/>
                    <a:gd name="T34" fmla="*/ 8 w 75"/>
                    <a:gd name="T35" fmla="*/ 239 h 244"/>
                    <a:gd name="T36" fmla="*/ 9 w 75"/>
                    <a:gd name="T37" fmla="*/ 226 h 244"/>
                    <a:gd name="T38" fmla="*/ 11 w 75"/>
                    <a:gd name="T39" fmla="*/ 206 h 244"/>
                    <a:gd name="T40" fmla="*/ 13 w 75"/>
                    <a:gd name="T41" fmla="*/ 182 h 244"/>
                    <a:gd name="T42" fmla="*/ 19 w 75"/>
                    <a:gd name="T43" fmla="*/ 153 h 244"/>
                    <a:gd name="T44" fmla="*/ 24 w 75"/>
                    <a:gd name="T45" fmla="*/ 122 h 244"/>
                    <a:gd name="T46" fmla="*/ 33 w 75"/>
                    <a:gd name="T47" fmla="*/ 90 h 244"/>
                    <a:gd name="T48" fmla="*/ 44 w 75"/>
                    <a:gd name="T49" fmla="*/ 57 h 244"/>
                    <a:gd name="T50" fmla="*/ 58 w 75"/>
                    <a:gd name="T51" fmla="*/ 27 h 244"/>
                    <a:gd name="T52" fmla="*/ 75 w 75"/>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244">
                      <a:moveTo>
                        <a:pt x="75" y="0"/>
                      </a:moveTo>
                      <a:lnTo>
                        <a:pt x="74" y="0"/>
                      </a:lnTo>
                      <a:lnTo>
                        <a:pt x="71" y="0"/>
                      </a:lnTo>
                      <a:lnTo>
                        <a:pt x="66" y="1"/>
                      </a:lnTo>
                      <a:lnTo>
                        <a:pt x="59" y="3"/>
                      </a:lnTo>
                      <a:lnTo>
                        <a:pt x="52" y="5"/>
                      </a:lnTo>
                      <a:lnTo>
                        <a:pt x="44" y="9"/>
                      </a:lnTo>
                      <a:lnTo>
                        <a:pt x="35" y="17"/>
                      </a:lnTo>
                      <a:lnTo>
                        <a:pt x="27" y="27"/>
                      </a:lnTo>
                      <a:lnTo>
                        <a:pt x="20" y="39"/>
                      </a:lnTo>
                      <a:lnTo>
                        <a:pt x="12" y="55"/>
                      </a:lnTo>
                      <a:lnTo>
                        <a:pt x="7" y="74"/>
                      </a:lnTo>
                      <a:lnTo>
                        <a:pt x="3" y="98"/>
                      </a:lnTo>
                      <a:lnTo>
                        <a:pt x="0" y="126"/>
                      </a:lnTo>
                      <a:lnTo>
                        <a:pt x="0" y="159"/>
                      </a:lnTo>
                      <a:lnTo>
                        <a:pt x="3" y="198"/>
                      </a:lnTo>
                      <a:lnTo>
                        <a:pt x="8" y="244"/>
                      </a:lnTo>
                      <a:lnTo>
                        <a:pt x="8" y="239"/>
                      </a:lnTo>
                      <a:lnTo>
                        <a:pt x="9" y="226"/>
                      </a:lnTo>
                      <a:lnTo>
                        <a:pt x="11" y="206"/>
                      </a:lnTo>
                      <a:lnTo>
                        <a:pt x="13" y="182"/>
                      </a:lnTo>
                      <a:lnTo>
                        <a:pt x="19" y="153"/>
                      </a:lnTo>
                      <a:lnTo>
                        <a:pt x="24" y="122"/>
                      </a:lnTo>
                      <a:lnTo>
                        <a:pt x="33" y="90"/>
                      </a:lnTo>
                      <a:lnTo>
                        <a:pt x="44" y="57"/>
                      </a:lnTo>
                      <a:lnTo>
                        <a:pt x="58" y="27"/>
                      </a:lnTo>
                      <a:lnTo>
                        <a:pt x="75"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7" name="Freeform 917">
                  <a:extLst>
                    <a:ext uri="{FF2B5EF4-FFF2-40B4-BE49-F238E27FC236}">
                      <a16:creationId xmlns:a16="http://schemas.microsoft.com/office/drawing/2014/main" id="{16EB4E73-B592-4789-8009-570BDCB0A234}"/>
                    </a:ext>
                  </a:extLst>
                </p:cNvPr>
                <p:cNvSpPr>
                  <a:spLocks/>
                </p:cNvSpPr>
                <p:nvPr/>
              </p:nvSpPr>
              <p:spPr bwMode="auto">
                <a:xfrm>
                  <a:off x="11671301" y="3573463"/>
                  <a:ext cx="147638" cy="411163"/>
                </a:xfrm>
                <a:custGeom>
                  <a:avLst/>
                  <a:gdLst>
                    <a:gd name="T0" fmla="*/ 15 w 93"/>
                    <a:gd name="T1" fmla="*/ 0 h 259"/>
                    <a:gd name="T2" fmla="*/ 18 w 93"/>
                    <a:gd name="T3" fmla="*/ 1 h 259"/>
                    <a:gd name="T4" fmla="*/ 22 w 93"/>
                    <a:gd name="T5" fmla="*/ 2 h 259"/>
                    <a:gd name="T6" fmla="*/ 29 w 93"/>
                    <a:gd name="T7" fmla="*/ 6 h 259"/>
                    <a:gd name="T8" fmla="*/ 37 w 93"/>
                    <a:gd name="T9" fmla="*/ 12 h 259"/>
                    <a:gd name="T10" fmla="*/ 47 w 93"/>
                    <a:gd name="T11" fmla="*/ 18 h 259"/>
                    <a:gd name="T12" fmla="*/ 57 w 93"/>
                    <a:gd name="T13" fmla="*/ 26 h 259"/>
                    <a:gd name="T14" fmla="*/ 67 w 93"/>
                    <a:gd name="T15" fmla="*/ 37 h 259"/>
                    <a:gd name="T16" fmla="*/ 75 w 93"/>
                    <a:gd name="T17" fmla="*/ 49 h 259"/>
                    <a:gd name="T18" fmla="*/ 83 w 93"/>
                    <a:gd name="T19" fmla="*/ 64 h 259"/>
                    <a:gd name="T20" fmla="*/ 90 w 93"/>
                    <a:gd name="T21" fmla="*/ 80 h 259"/>
                    <a:gd name="T22" fmla="*/ 93 w 93"/>
                    <a:gd name="T23" fmla="*/ 99 h 259"/>
                    <a:gd name="T24" fmla="*/ 93 w 93"/>
                    <a:gd name="T25" fmla="*/ 119 h 259"/>
                    <a:gd name="T26" fmla="*/ 90 w 93"/>
                    <a:gd name="T27" fmla="*/ 142 h 259"/>
                    <a:gd name="T28" fmla="*/ 82 w 93"/>
                    <a:gd name="T29" fmla="*/ 167 h 259"/>
                    <a:gd name="T30" fmla="*/ 69 w 93"/>
                    <a:gd name="T31" fmla="*/ 195 h 259"/>
                    <a:gd name="T32" fmla="*/ 50 w 93"/>
                    <a:gd name="T33" fmla="*/ 226 h 259"/>
                    <a:gd name="T34" fmla="*/ 24 w 93"/>
                    <a:gd name="T35" fmla="*/ 259 h 259"/>
                    <a:gd name="T36" fmla="*/ 24 w 93"/>
                    <a:gd name="T37" fmla="*/ 255 h 259"/>
                    <a:gd name="T38" fmla="*/ 22 w 93"/>
                    <a:gd name="T39" fmla="*/ 245 h 259"/>
                    <a:gd name="T40" fmla="*/ 18 w 93"/>
                    <a:gd name="T41" fmla="*/ 230 h 259"/>
                    <a:gd name="T42" fmla="*/ 14 w 93"/>
                    <a:gd name="T43" fmla="*/ 210 h 259"/>
                    <a:gd name="T44" fmla="*/ 10 w 93"/>
                    <a:gd name="T45" fmla="*/ 186 h 259"/>
                    <a:gd name="T46" fmla="*/ 6 w 93"/>
                    <a:gd name="T47" fmla="*/ 159 h 259"/>
                    <a:gd name="T48" fmla="*/ 3 w 93"/>
                    <a:gd name="T49" fmla="*/ 131 h 259"/>
                    <a:gd name="T50" fmla="*/ 0 w 93"/>
                    <a:gd name="T51" fmla="*/ 103 h 259"/>
                    <a:gd name="T52" fmla="*/ 0 w 93"/>
                    <a:gd name="T53" fmla="*/ 73 h 259"/>
                    <a:gd name="T54" fmla="*/ 3 w 93"/>
                    <a:gd name="T55" fmla="*/ 47 h 259"/>
                    <a:gd name="T56" fmla="*/ 8 w 93"/>
                    <a:gd name="T57" fmla="*/ 21 h 259"/>
                    <a:gd name="T58" fmla="*/ 15 w 93"/>
                    <a:gd name="T5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59">
                      <a:moveTo>
                        <a:pt x="15" y="0"/>
                      </a:moveTo>
                      <a:lnTo>
                        <a:pt x="18" y="1"/>
                      </a:lnTo>
                      <a:lnTo>
                        <a:pt x="22" y="2"/>
                      </a:lnTo>
                      <a:lnTo>
                        <a:pt x="29" y="6"/>
                      </a:lnTo>
                      <a:lnTo>
                        <a:pt x="37" y="12"/>
                      </a:lnTo>
                      <a:lnTo>
                        <a:pt x="47" y="18"/>
                      </a:lnTo>
                      <a:lnTo>
                        <a:pt x="57" y="26"/>
                      </a:lnTo>
                      <a:lnTo>
                        <a:pt x="67" y="37"/>
                      </a:lnTo>
                      <a:lnTo>
                        <a:pt x="75" y="49"/>
                      </a:lnTo>
                      <a:lnTo>
                        <a:pt x="83" y="64"/>
                      </a:lnTo>
                      <a:lnTo>
                        <a:pt x="90" y="80"/>
                      </a:lnTo>
                      <a:lnTo>
                        <a:pt x="93" y="99"/>
                      </a:lnTo>
                      <a:lnTo>
                        <a:pt x="93" y="119"/>
                      </a:lnTo>
                      <a:lnTo>
                        <a:pt x="90" y="142"/>
                      </a:lnTo>
                      <a:lnTo>
                        <a:pt x="82" y="167"/>
                      </a:lnTo>
                      <a:lnTo>
                        <a:pt x="69" y="195"/>
                      </a:lnTo>
                      <a:lnTo>
                        <a:pt x="50" y="226"/>
                      </a:lnTo>
                      <a:lnTo>
                        <a:pt x="24" y="259"/>
                      </a:lnTo>
                      <a:lnTo>
                        <a:pt x="24" y="255"/>
                      </a:lnTo>
                      <a:lnTo>
                        <a:pt x="22" y="245"/>
                      </a:lnTo>
                      <a:lnTo>
                        <a:pt x="18" y="230"/>
                      </a:lnTo>
                      <a:lnTo>
                        <a:pt x="14" y="210"/>
                      </a:lnTo>
                      <a:lnTo>
                        <a:pt x="10" y="186"/>
                      </a:lnTo>
                      <a:lnTo>
                        <a:pt x="6" y="159"/>
                      </a:lnTo>
                      <a:lnTo>
                        <a:pt x="3" y="131"/>
                      </a:lnTo>
                      <a:lnTo>
                        <a:pt x="0" y="103"/>
                      </a:lnTo>
                      <a:lnTo>
                        <a:pt x="0" y="73"/>
                      </a:lnTo>
                      <a:lnTo>
                        <a:pt x="3" y="47"/>
                      </a:lnTo>
                      <a:lnTo>
                        <a:pt x="8" y="21"/>
                      </a:lnTo>
                      <a:lnTo>
                        <a:pt x="15"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8" name="Freeform 918">
                  <a:extLst>
                    <a:ext uri="{FF2B5EF4-FFF2-40B4-BE49-F238E27FC236}">
                      <a16:creationId xmlns:a16="http://schemas.microsoft.com/office/drawing/2014/main" id="{94AC9382-7524-4D00-A777-47643AB5DA99}"/>
                    </a:ext>
                  </a:extLst>
                </p:cNvPr>
                <p:cNvSpPr>
                  <a:spLocks/>
                </p:cNvSpPr>
                <p:nvPr/>
              </p:nvSpPr>
              <p:spPr bwMode="auto">
                <a:xfrm>
                  <a:off x="11706226" y="3897313"/>
                  <a:ext cx="112713" cy="130175"/>
                </a:xfrm>
                <a:custGeom>
                  <a:avLst/>
                  <a:gdLst>
                    <a:gd name="T0" fmla="*/ 11 w 71"/>
                    <a:gd name="T1" fmla="*/ 19 h 82"/>
                    <a:gd name="T2" fmla="*/ 2 w 71"/>
                    <a:gd name="T3" fmla="*/ 34 h 82"/>
                    <a:gd name="T4" fmla="*/ 0 w 71"/>
                    <a:gd name="T5" fmla="*/ 50 h 82"/>
                    <a:gd name="T6" fmla="*/ 2 w 71"/>
                    <a:gd name="T7" fmla="*/ 65 h 82"/>
                    <a:gd name="T8" fmla="*/ 11 w 71"/>
                    <a:gd name="T9" fmla="*/ 75 h 82"/>
                    <a:gd name="T10" fmla="*/ 21 w 71"/>
                    <a:gd name="T11" fmla="*/ 82 h 82"/>
                    <a:gd name="T12" fmla="*/ 35 w 71"/>
                    <a:gd name="T13" fmla="*/ 82 h 82"/>
                    <a:gd name="T14" fmla="*/ 48 w 71"/>
                    <a:gd name="T15" fmla="*/ 75 h 82"/>
                    <a:gd name="T16" fmla="*/ 60 w 71"/>
                    <a:gd name="T17" fmla="*/ 63 h 82"/>
                    <a:gd name="T18" fmla="*/ 68 w 71"/>
                    <a:gd name="T19" fmla="*/ 49 h 82"/>
                    <a:gd name="T20" fmla="*/ 71 w 71"/>
                    <a:gd name="T21" fmla="*/ 33 h 82"/>
                    <a:gd name="T22" fmla="*/ 68 w 71"/>
                    <a:gd name="T23" fmla="*/ 18 h 82"/>
                    <a:gd name="T24" fmla="*/ 60 w 71"/>
                    <a:gd name="T25" fmla="*/ 7 h 82"/>
                    <a:gd name="T26" fmla="*/ 48 w 71"/>
                    <a:gd name="T27" fmla="*/ 0 h 82"/>
                    <a:gd name="T28" fmla="*/ 36 w 71"/>
                    <a:gd name="T29" fmla="*/ 2 h 82"/>
                    <a:gd name="T30" fmla="*/ 23 w 71"/>
                    <a:gd name="T31" fmla="*/ 7 h 82"/>
                    <a:gd name="T32" fmla="*/ 11 w 71"/>
                    <a:gd name="T33" fmla="*/ 1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2">
                      <a:moveTo>
                        <a:pt x="11" y="19"/>
                      </a:moveTo>
                      <a:lnTo>
                        <a:pt x="2" y="34"/>
                      </a:lnTo>
                      <a:lnTo>
                        <a:pt x="0" y="50"/>
                      </a:lnTo>
                      <a:lnTo>
                        <a:pt x="2" y="65"/>
                      </a:lnTo>
                      <a:lnTo>
                        <a:pt x="11" y="75"/>
                      </a:lnTo>
                      <a:lnTo>
                        <a:pt x="21" y="82"/>
                      </a:lnTo>
                      <a:lnTo>
                        <a:pt x="35" y="82"/>
                      </a:lnTo>
                      <a:lnTo>
                        <a:pt x="48" y="75"/>
                      </a:lnTo>
                      <a:lnTo>
                        <a:pt x="60" y="63"/>
                      </a:lnTo>
                      <a:lnTo>
                        <a:pt x="68" y="49"/>
                      </a:lnTo>
                      <a:lnTo>
                        <a:pt x="71" y="33"/>
                      </a:lnTo>
                      <a:lnTo>
                        <a:pt x="68" y="18"/>
                      </a:lnTo>
                      <a:lnTo>
                        <a:pt x="60" y="7"/>
                      </a:lnTo>
                      <a:lnTo>
                        <a:pt x="48" y="0"/>
                      </a:lnTo>
                      <a:lnTo>
                        <a:pt x="36" y="2"/>
                      </a:lnTo>
                      <a:lnTo>
                        <a:pt x="23" y="7"/>
                      </a:lnTo>
                      <a:lnTo>
                        <a:pt x="11" y="1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89" name="Freeform 919">
                  <a:extLst>
                    <a:ext uri="{FF2B5EF4-FFF2-40B4-BE49-F238E27FC236}">
                      <a16:creationId xmlns:a16="http://schemas.microsoft.com/office/drawing/2014/main" id="{9325F2C6-1163-49DA-84F8-AE0A4E25A06C}"/>
                    </a:ext>
                  </a:extLst>
                </p:cNvPr>
                <p:cNvSpPr>
                  <a:spLocks/>
                </p:cNvSpPr>
                <p:nvPr/>
              </p:nvSpPr>
              <p:spPr bwMode="auto">
                <a:xfrm>
                  <a:off x="11737976" y="3930651"/>
                  <a:ext cx="50800" cy="65088"/>
                </a:xfrm>
                <a:custGeom>
                  <a:avLst/>
                  <a:gdLst>
                    <a:gd name="T0" fmla="*/ 7 w 32"/>
                    <a:gd name="T1" fmla="*/ 40 h 41"/>
                    <a:gd name="T2" fmla="*/ 11 w 32"/>
                    <a:gd name="T3" fmla="*/ 32 h 41"/>
                    <a:gd name="T4" fmla="*/ 11 w 32"/>
                    <a:gd name="T5" fmla="*/ 22 h 41"/>
                    <a:gd name="T6" fmla="*/ 7 w 32"/>
                    <a:gd name="T7" fmla="*/ 16 h 41"/>
                    <a:gd name="T8" fmla="*/ 4 w 32"/>
                    <a:gd name="T9" fmla="*/ 13 h 41"/>
                    <a:gd name="T10" fmla="*/ 0 w 32"/>
                    <a:gd name="T11" fmla="*/ 13 h 41"/>
                    <a:gd name="T12" fmla="*/ 3 w 32"/>
                    <a:gd name="T13" fmla="*/ 9 h 41"/>
                    <a:gd name="T14" fmla="*/ 11 w 32"/>
                    <a:gd name="T15" fmla="*/ 2 h 41"/>
                    <a:gd name="T16" fmla="*/ 20 w 32"/>
                    <a:gd name="T17" fmla="*/ 0 h 41"/>
                    <a:gd name="T18" fmla="*/ 28 w 32"/>
                    <a:gd name="T19" fmla="*/ 4 h 41"/>
                    <a:gd name="T20" fmla="*/ 32 w 32"/>
                    <a:gd name="T21" fmla="*/ 12 h 41"/>
                    <a:gd name="T22" fmla="*/ 32 w 32"/>
                    <a:gd name="T23" fmla="*/ 21 h 41"/>
                    <a:gd name="T24" fmla="*/ 28 w 32"/>
                    <a:gd name="T25" fmla="*/ 32 h 41"/>
                    <a:gd name="T26" fmla="*/ 24 w 32"/>
                    <a:gd name="T27" fmla="*/ 36 h 41"/>
                    <a:gd name="T28" fmla="*/ 20 w 32"/>
                    <a:gd name="T29" fmla="*/ 40 h 41"/>
                    <a:gd name="T30" fmla="*/ 15 w 32"/>
                    <a:gd name="T31" fmla="*/ 41 h 41"/>
                    <a:gd name="T32" fmla="*/ 11 w 32"/>
                    <a:gd name="T33" fmla="*/ 41 h 41"/>
                    <a:gd name="T34" fmla="*/ 7 w 32"/>
                    <a:gd name="T35" fmla="*/ 41 h 41"/>
                    <a:gd name="T36" fmla="*/ 7 w 32"/>
                    <a:gd name="T3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1">
                      <a:moveTo>
                        <a:pt x="7" y="40"/>
                      </a:moveTo>
                      <a:lnTo>
                        <a:pt x="11" y="32"/>
                      </a:lnTo>
                      <a:lnTo>
                        <a:pt x="11" y="22"/>
                      </a:lnTo>
                      <a:lnTo>
                        <a:pt x="7" y="16"/>
                      </a:lnTo>
                      <a:lnTo>
                        <a:pt x="4" y="13"/>
                      </a:lnTo>
                      <a:lnTo>
                        <a:pt x="0" y="13"/>
                      </a:lnTo>
                      <a:lnTo>
                        <a:pt x="3" y="9"/>
                      </a:lnTo>
                      <a:lnTo>
                        <a:pt x="11" y="2"/>
                      </a:lnTo>
                      <a:lnTo>
                        <a:pt x="20" y="0"/>
                      </a:lnTo>
                      <a:lnTo>
                        <a:pt x="28" y="4"/>
                      </a:lnTo>
                      <a:lnTo>
                        <a:pt x="32" y="12"/>
                      </a:lnTo>
                      <a:lnTo>
                        <a:pt x="32" y="21"/>
                      </a:lnTo>
                      <a:lnTo>
                        <a:pt x="28" y="32"/>
                      </a:lnTo>
                      <a:lnTo>
                        <a:pt x="24" y="36"/>
                      </a:lnTo>
                      <a:lnTo>
                        <a:pt x="20" y="40"/>
                      </a:lnTo>
                      <a:lnTo>
                        <a:pt x="15" y="41"/>
                      </a:lnTo>
                      <a:lnTo>
                        <a:pt x="11" y="41"/>
                      </a:lnTo>
                      <a:lnTo>
                        <a:pt x="7" y="41"/>
                      </a:lnTo>
                      <a:lnTo>
                        <a:pt x="7" y="40"/>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0" name="Freeform 920">
                  <a:extLst>
                    <a:ext uri="{FF2B5EF4-FFF2-40B4-BE49-F238E27FC236}">
                      <a16:creationId xmlns:a16="http://schemas.microsoft.com/office/drawing/2014/main" id="{74F34DD1-BDE7-4DC5-AF1C-2BA2DD1BF6AF}"/>
                    </a:ext>
                  </a:extLst>
                </p:cNvPr>
                <p:cNvSpPr>
                  <a:spLocks/>
                </p:cNvSpPr>
                <p:nvPr/>
              </p:nvSpPr>
              <p:spPr bwMode="auto">
                <a:xfrm>
                  <a:off x="11295063" y="3825876"/>
                  <a:ext cx="41275" cy="39688"/>
                </a:xfrm>
                <a:custGeom>
                  <a:avLst/>
                  <a:gdLst>
                    <a:gd name="T0" fmla="*/ 26 w 26"/>
                    <a:gd name="T1" fmla="*/ 15 h 25"/>
                    <a:gd name="T2" fmla="*/ 25 w 26"/>
                    <a:gd name="T3" fmla="*/ 19 h 25"/>
                    <a:gd name="T4" fmla="*/ 22 w 26"/>
                    <a:gd name="T5" fmla="*/ 21 h 25"/>
                    <a:gd name="T6" fmla="*/ 19 w 26"/>
                    <a:gd name="T7" fmla="*/ 24 h 25"/>
                    <a:gd name="T8" fmla="*/ 15 w 26"/>
                    <a:gd name="T9" fmla="*/ 25 h 25"/>
                    <a:gd name="T10" fmla="*/ 11 w 26"/>
                    <a:gd name="T11" fmla="*/ 25 h 25"/>
                    <a:gd name="T12" fmla="*/ 7 w 26"/>
                    <a:gd name="T13" fmla="*/ 24 h 25"/>
                    <a:gd name="T14" fmla="*/ 5 w 26"/>
                    <a:gd name="T15" fmla="*/ 21 h 25"/>
                    <a:gd name="T16" fmla="*/ 2 w 26"/>
                    <a:gd name="T17" fmla="*/ 19 h 25"/>
                    <a:gd name="T18" fmla="*/ 0 w 26"/>
                    <a:gd name="T19" fmla="*/ 15 h 25"/>
                    <a:gd name="T20" fmla="*/ 0 w 26"/>
                    <a:gd name="T21" fmla="*/ 11 h 25"/>
                    <a:gd name="T22" fmla="*/ 2 w 26"/>
                    <a:gd name="T23" fmla="*/ 7 h 25"/>
                    <a:gd name="T24" fmla="*/ 5 w 26"/>
                    <a:gd name="T25" fmla="*/ 4 h 25"/>
                    <a:gd name="T26" fmla="*/ 7 w 26"/>
                    <a:gd name="T27" fmla="*/ 1 h 25"/>
                    <a:gd name="T28" fmla="*/ 11 w 26"/>
                    <a:gd name="T29" fmla="*/ 0 h 25"/>
                    <a:gd name="T30" fmla="*/ 15 w 26"/>
                    <a:gd name="T31" fmla="*/ 0 h 25"/>
                    <a:gd name="T32" fmla="*/ 19 w 26"/>
                    <a:gd name="T33" fmla="*/ 1 h 25"/>
                    <a:gd name="T34" fmla="*/ 22 w 26"/>
                    <a:gd name="T35" fmla="*/ 4 h 25"/>
                    <a:gd name="T36" fmla="*/ 25 w 26"/>
                    <a:gd name="T37" fmla="*/ 7 h 25"/>
                    <a:gd name="T38" fmla="*/ 26 w 26"/>
                    <a:gd name="T39" fmla="*/ 11 h 25"/>
                    <a:gd name="T40" fmla="*/ 26 w 26"/>
                    <a:gd name="T4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26" y="15"/>
                      </a:moveTo>
                      <a:lnTo>
                        <a:pt x="25" y="19"/>
                      </a:lnTo>
                      <a:lnTo>
                        <a:pt x="22" y="21"/>
                      </a:lnTo>
                      <a:lnTo>
                        <a:pt x="19" y="24"/>
                      </a:lnTo>
                      <a:lnTo>
                        <a:pt x="15" y="25"/>
                      </a:lnTo>
                      <a:lnTo>
                        <a:pt x="11" y="25"/>
                      </a:lnTo>
                      <a:lnTo>
                        <a:pt x="7" y="24"/>
                      </a:lnTo>
                      <a:lnTo>
                        <a:pt x="5" y="21"/>
                      </a:lnTo>
                      <a:lnTo>
                        <a:pt x="2" y="19"/>
                      </a:lnTo>
                      <a:lnTo>
                        <a:pt x="0" y="15"/>
                      </a:lnTo>
                      <a:lnTo>
                        <a:pt x="0" y="11"/>
                      </a:lnTo>
                      <a:lnTo>
                        <a:pt x="2" y="7"/>
                      </a:lnTo>
                      <a:lnTo>
                        <a:pt x="5" y="4"/>
                      </a:lnTo>
                      <a:lnTo>
                        <a:pt x="7" y="1"/>
                      </a:lnTo>
                      <a:lnTo>
                        <a:pt x="11" y="0"/>
                      </a:lnTo>
                      <a:lnTo>
                        <a:pt x="15" y="0"/>
                      </a:lnTo>
                      <a:lnTo>
                        <a:pt x="19" y="1"/>
                      </a:lnTo>
                      <a:lnTo>
                        <a:pt x="22" y="4"/>
                      </a:lnTo>
                      <a:lnTo>
                        <a:pt x="25" y="7"/>
                      </a:lnTo>
                      <a:lnTo>
                        <a:pt x="26" y="11"/>
                      </a:lnTo>
                      <a:lnTo>
                        <a:pt x="26" y="15"/>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1" name="Freeform 921">
                  <a:extLst>
                    <a:ext uri="{FF2B5EF4-FFF2-40B4-BE49-F238E27FC236}">
                      <a16:creationId xmlns:a16="http://schemas.microsoft.com/office/drawing/2014/main" id="{B6EC8AB6-85B0-43AF-9A5F-E4F5CDD1974B}"/>
                    </a:ext>
                  </a:extLst>
                </p:cNvPr>
                <p:cNvSpPr>
                  <a:spLocks/>
                </p:cNvSpPr>
                <p:nvPr/>
              </p:nvSpPr>
              <p:spPr bwMode="auto">
                <a:xfrm>
                  <a:off x="11544301" y="3863976"/>
                  <a:ext cx="41275" cy="38100"/>
                </a:xfrm>
                <a:custGeom>
                  <a:avLst/>
                  <a:gdLst>
                    <a:gd name="T0" fmla="*/ 26 w 26"/>
                    <a:gd name="T1" fmla="*/ 13 h 24"/>
                    <a:gd name="T2" fmla="*/ 24 w 26"/>
                    <a:gd name="T3" fmla="*/ 17 h 24"/>
                    <a:gd name="T4" fmla="*/ 22 w 26"/>
                    <a:gd name="T5" fmla="*/ 20 h 24"/>
                    <a:gd name="T6" fmla="*/ 19 w 26"/>
                    <a:gd name="T7" fmla="*/ 23 h 24"/>
                    <a:gd name="T8" fmla="*/ 15 w 26"/>
                    <a:gd name="T9" fmla="*/ 24 h 24"/>
                    <a:gd name="T10" fmla="*/ 11 w 26"/>
                    <a:gd name="T11" fmla="*/ 24 h 24"/>
                    <a:gd name="T12" fmla="*/ 7 w 26"/>
                    <a:gd name="T13" fmla="*/ 23 h 24"/>
                    <a:gd name="T14" fmla="*/ 4 w 26"/>
                    <a:gd name="T15" fmla="*/ 21 h 24"/>
                    <a:gd name="T16" fmla="*/ 1 w 26"/>
                    <a:gd name="T17" fmla="*/ 17 h 24"/>
                    <a:gd name="T18" fmla="*/ 0 w 26"/>
                    <a:gd name="T19" fmla="*/ 15 h 24"/>
                    <a:gd name="T20" fmla="*/ 0 w 26"/>
                    <a:gd name="T21" fmla="*/ 11 h 24"/>
                    <a:gd name="T22" fmla="*/ 1 w 26"/>
                    <a:gd name="T23" fmla="*/ 7 h 24"/>
                    <a:gd name="T24" fmla="*/ 4 w 26"/>
                    <a:gd name="T25" fmla="*/ 3 h 24"/>
                    <a:gd name="T26" fmla="*/ 7 w 26"/>
                    <a:gd name="T27" fmla="*/ 1 h 24"/>
                    <a:gd name="T28" fmla="*/ 11 w 26"/>
                    <a:gd name="T29" fmla="*/ 0 h 24"/>
                    <a:gd name="T30" fmla="*/ 15 w 26"/>
                    <a:gd name="T31" fmla="*/ 0 h 24"/>
                    <a:gd name="T32" fmla="*/ 19 w 26"/>
                    <a:gd name="T33" fmla="*/ 0 h 24"/>
                    <a:gd name="T34" fmla="*/ 22 w 26"/>
                    <a:gd name="T35" fmla="*/ 3 h 24"/>
                    <a:gd name="T36" fmla="*/ 24 w 26"/>
                    <a:gd name="T37" fmla="*/ 5 h 24"/>
                    <a:gd name="T38" fmla="*/ 26 w 26"/>
                    <a:gd name="T39" fmla="*/ 9 h 24"/>
                    <a:gd name="T40" fmla="*/ 26 w 26"/>
                    <a:gd name="T4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26" y="13"/>
                      </a:moveTo>
                      <a:lnTo>
                        <a:pt x="24" y="17"/>
                      </a:lnTo>
                      <a:lnTo>
                        <a:pt x="22" y="20"/>
                      </a:lnTo>
                      <a:lnTo>
                        <a:pt x="19" y="23"/>
                      </a:lnTo>
                      <a:lnTo>
                        <a:pt x="15" y="24"/>
                      </a:lnTo>
                      <a:lnTo>
                        <a:pt x="11" y="24"/>
                      </a:lnTo>
                      <a:lnTo>
                        <a:pt x="7" y="23"/>
                      </a:lnTo>
                      <a:lnTo>
                        <a:pt x="4" y="21"/>
                      </a:lnTo>
                      <a:lnTo>
                        <a:pt x="1" y="17"/>
                      </a:lnTo>
                      <a:lnTo>
                        <a:pt x="0" y="15"/>
                      </a:lnTo>
                      <a:lnTo>
                        <a:pt x="0" y="11"/>
                      </a:lnTo>
                      <a:lnTo>
                        <a:pt x="1" y="7"/>
                      </a:lnTo>
                      <a:lnTo>
                        <a:pt x="4" y="3"/>
                      </a:lnTo>
                      <a:lnTo>
                        <a:pt x="7" y="1"/>
                      </a:lnTo>
                      <a:lnTo>
                        <a:pt x="11" y="0"/>
                      </a:lnTo>
                      <a:lnTo>
                        <a:pt x="15" y="0"/>
                      </a:lnTo>
                      <a:lnTo>
                        <a:pt x="19" y="0"/>
                      </a:lnTo>
                      <a:lnTo>
                        <a:pt x="22" y="3"/>
                      </a:lnTo>
                      <a:lnTo>
                        <a:pt x="24" y="5"/>
                      </a:lnTo>
                      <a:lnTo>
                        <a:pt x="26" y="9"/>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2" name="Freeform 922">
                  <a:extLst>
                    <a:ext uri="{FF2B5EF4-FFF2-40B4-BE49-F238E27FC236}">
                      <a16:creationId xmlns:a16="http://schemas.microsoft.com/office/drawing/2014/main" id="{E060097B-4683-4C85-879B-6B7755B77107}"/>
                    </a:ext>
                  </a:extLst>
                </p:cNvPr>
                <p:cNvSpPr>
                  <a:spLocks/>
                </p:cNvSpPr>
                <p:nvPr/>
              </p:nvSpPr>
              <p:spPr bwMode="auto">
                <a:xfrm>
                  <a:off x="11282363" y="3756026"/>
                  <a:ext cx="90488" cy="36513"/>
                </a:xfrm>
                <a:custGeom>
                  <a:avLst/>
                  <a:gdLst>
                    <a:gd name="T0" fmla="*/ 57 w 57"/>
                    <a:gd name="T1" fmla="*/ 6 h 23"/>
                    <a:gd name="T2" fmla="*/ 55 w 57"/>
                    <a:gd name="T3" fmla="*/ 10 h 23"/>
                    <a:gd name="T4" fmla="*/ 50 w 57"/>
                    <a:gd name="T5" fmla="*/ 13 h 23"/>
                    <a:gd name="T6" fmla="*/ 41 w 57"/>
                    <a:gd name="T7" fmla="*/ 16 h 23"/>
                    <a:gd name="T8" fmla="*/ 30 w 57"/>
                    <a:gd name="T9" fmla="*/ 19 h 23"/>
                    <a:gd name="T10" fmla="*/ 18 w 57"/>
                    <a:gd name="T11" fmla="*/ 21 h 23"/>
                    <a:gd name="T12" fmla="*/ 10 w 57"/>
                    <a:gd name="T13" fmla="*/ 23 h 23"/>
                    <a:gd name="T14" fmla="*/ 3 w 57"/>
                    <a:gd name="T15" fmla="*/ 21 h 23"/>
                    <a:gd name="T16" fmla="*/ 0 w 57"/>
                    <a:gd name="T17" fmla="*/ 19 h 23"/>
                    <a:gd name="T18" fmla="*/ 3 w 57"/>
                    <a:gd name="T19" fmla="*/ 12 h 23"/>
                    <a:gd name="T20" fmla="*/ 13 w 57"/>
                    <a:gd name="T21" fmla="*/ 5 h 23"/>
                    <a:gd name="T22" fmla="*/ 26 w 57"/>
                    <a:gd name="T23" fmla="*/ 1 h 23"/>
                    <a:gd name="T24" fmla="*/ 37 w 57"/>
                    <a:gd name="T25" fmla="*/ 0 h 23"/>
                    <a:gd name="T26" fmla="*/ 46 w 57"/>
                    <a:gd name="T27" fmla="*/ 0 h 23"/>
                    <a:gd name="T28" fmla="*/ 54 w 57"/>
                    <a:gd name="T29" fmla="*/ 2 h 23"/>
                    <a:gd name="T30" fmla="*/ 57 w 57"/>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23">
                      <a:moveTo>
                        <a:pt x="57" y="6"/>
                      </a:moveTo>
                      <a:lnTo>
                        <a:pt x="55" y="10"/>
                      </a:lnTo>
                      <a:lnTo>
                        <a:pt x="50" y="13"/>
                      </a:lnTo>
                      <a:lnTo>
                        <a:pt x="41" y="16"/>
                      </a:lnTo>
                      <a:lnTo>
                        <a:pt x="30" y="19"/>
                      </a:lnTo>
                      <a:lnTo>
                        <a:pt x="18" y="21"/>
                      </a:lnTo>
                      <a:lnTo>
                        <a:pt x="10" y="23"/>
                      </a:lnTo>
                      <a:lnTo>
                        <a:pt x="3" y="21"/>
                      </a:lnTo>
                      <a:lnTo>
                        <a:pt x="0" y="19"/>
                      </a:lnTo>
                      <a:lnTo>
                        <a:pt x="3" y="12"/>
                      </a:lnTo>
                      <a:lnTo>
                        <a:pt x="13" y="5"/>
                      </a:lnTo>
                      <a:lnTo>
                        <a:pt x="26" y="1"/>
                      </a:lnTo>
                      <a:lnTo>
                        <a:pt x="37" y="0"/>
                      </a:lnTo>
                      <a:lnTo>
                        <a:pt x="46" y="0"/>
                      </a:lnTo>
                      <a:lnTo>
                        <a:pt x="54" y="2"/>
                      </a:lnTo>
                      <a:lnTo>
                        <a:pt x="57" y="6"/>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3" name="Freeform 923">
                  <a:extLst>
                    <a:ext uri="{FF2B5EF4-FFF2-40B4-BE49-F238E27FC236}">
                      <a16:creationId xmlns:a16="http://schemas.microsoft.com/office/drawing/2014/main" id="{3C8F93EA-29BE-440E-A8A5-6DCB0998A51F}"/>
                    </a:ext>
                  </a:extLst>
                </p:cNvPr>
                <p:cNvSpPr>
                  <a:spLocks/>
                </p:cNvSpPr>
                <p:nvPr/>
              </p:nvSpPr>
              <p:spPr bwMode="auto">
                <a:xfrm>
                  <a:off x="11533188" y="3781426"/>
                  <a:ext cx="80963" cy="52388"/>
                </a:xfrm>
                <a:custGeom>
                  <a:avLst/>
                  <a:gdLst>
                    <a:gd name="T0" fmla="*/ 51 w 51"/>
                    <a:gd name="T1" fmla="*/ 31 h 33"/>
                    <a:gd name="T2" fmla="*/ 47 w 51"/>
                    <a:gd name="T3" fmla="*/ 33 h 33"/>
                    <a:gd name="T4" fmla="*/ 41 w 51"/>
                    <a:gd name="T5" fmla="*/ 32 h 33"/>
                    <a:gd name="T6" fmla="*/ 33 w 51"/>
                    <a:gd name="T7" fmla="*/ 28 h 33"/>
                    <a:gd name="T8" fmla="*/ 22 w 51"/>
                    <a:gd name="T9" fmla="*/ 23 h 33"/>
                    <a:gd name="T10" fmla="*/ 10 w 51"/>
                    <a:gd name="T11" fmla="*/ 16 h 33"/>
                    <a:gd name="T12" fmla="*/ 2 w 51"/>
                    <a:gd name="T13" fmla="*/ 9 h 33"/>
                    <a:gd name="T14" fmla="*/ 0 w 51"/>
                    <a:gd name="T15" fmla="*/ 4 h 33"/>
                    <a:gd name="T16" fmla="*/ 4 w 51"/>
                    <a:gd name="T17" fmla="*/ 0 h 33"/>
                    <a:gd name="T18" fmla="*/ 11 w 51"/>
                    <a:gd name="T19" fmla="*/ 0 h 33"/>
                    <a:gd name="T20" fmla="*/ 20 w 51"/>
                    <a:gd name="T21" fmla="*/ 3 h 33"/>
                    <a:gd name="T22" fmla="*/ 31 w 51"/>
                    <a:gd name="T23" fmla="*/ 7 h 33"/>
                    <a:gd name="T24" fmla="*/ 41 w 51"/>
                    <a:gd name="T25" fmla="*/ 13 h 33"/>
                    <a:gd name="T26" fmla="*/ 47 w 51"/>
                    <a:gd name="T27" fmla="*/ 20 h 33"/>
                    <a:gd name="T28" fmla="*/ 51 w 51"/>
                    <a:gd name="T29" fmla="*/ 27 h 33"/>
                    <a:gd name="T30" fmla="*/ 51 w 51"/>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33">
                      <a:moveTo>
                        <a:pt x="51" y="31"/>
                      </a:moveTo>
                      <a:lnTo>
                        <a:pt x="47" y="33"/>
                      </a:lnTo>
                      <a:lnTo>
                        <a:pt x="41" y="32"/>
                      </a:lnTo>
                      <a:lnTo>
                        <a:pt x="33" y="28"/>
                      </a:lnTo>
                      <a:lnTo>
                        <a:pt x="22" y="23"/>
                      </a:lnTo>
                      <a:lnTo>
                        <a:pt x="10" y="16"/>
                      </a:lnTo>
                      <a:lnTo>
                        <a:pt x="2" y="9"/>
                      </a:lnTo>
                      <a:lnTo>
                        <a:pt x="0" y="4"/>
                      </a:lnTo>
                      <a:lnTo>
                        <a:pt x="4" y="0"/>
                      </a:lnTo>
                      <a:lnTo>
                        <a:pt x="11" y="0"/>
                      </a:lnTo>
                      <a:lnTo>
                        <a:pt x="20" y="3"/>
                      </a:lnTo>
                      <a:lnTo>
                        <a:pt x="31" y="7"/>
                      </a:lnTo>
                      <a:lnTo>
                        <a:pt x="41" y="13"/>
                      </a:lnTo>
                      <a:lnTo>
                        <a:pt x="47" y="20"/>
                      </a:lnTo>
                      <a:lnTo>
                        <a:pt x="51" y="27"/>
                      </a:lnTo>
                      <a:lnTo>
                        <a:pt x="51" y="31"/>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4" name="Freeform 924">
                  <a:extLst>
                    <a:ext uri="{FF2B5EF4-FFF2-40B4-BE49-F238E27FC236}">
                      <a16:creationId xmlns:a16="http://schemas.microsoft.com/office/drawing/2014/main" id="{6FDD2369-BEC2-444B-82BC-80FBA5E09BC9}"/>
                    </a:ext>
                  </a:extLst>
                </p:cNvPr>
                <p:cNvSpPr>
                  <a:spLocks/>
                </p:cNvSpPr>
                <p:nvPr/>
              </p:nvSpPr>
              <p:spPr bwMode="auto">
                <a:xfrm>
                  <a:off x="11328401" y="3856038"/>
                  <a:ext cx="103188" cy="182563"/>
                </a:xfrm>
                <a:custGeom>
                  <a:avLst/>
                  <a:gdLst>
                    <a:gd name="T0" fmla="*/ 65 w 65"/>
                    <a:gd name="T1" fmla="*/ 0 h 115"/>
                    <a:gd name="T2" fmla="*/ 60 w 65"/>
                    <a:gd name="T3" fmla="*/ 16 h 115"/>
                    <a:gd name="T4" fmla="*/ 54 w 65"/>
                    <a:gd name="T5" fmla="*/ 32 h 115"/>
                    <a:gd name="T6" fmla="*/ 44 w 65"/>
                    <a:gd name="T7" fmla="*/ 65 h 115"/>
                    <a:gd name="T8" fmla="*/ 46 w 65"/>
                    <a:gd name="T9" fmla="*/ 61 h 115"/>
                    <a:gd name="T10" fmla="*/ 28 w 65"/>
                    <a:gd name="T11" fmla="*/ 69 h 115"/>
                    <a:gd name="T12" fmla="*/ 18 w 65"/>
                    <a:gd name="T13" fmla="*/ 75 h 115"/>
                    <a:gd name="T14" fmla="*/ 9 w 65"/>
                    <a:gd name="T15" fmla="*/ 80 h 115"/>
                    <a:gd name="T16" fmla="*/ 0 w 65"/>
                    <a:gd name="T17" fmla="*/ 84 h 115"/>
                    <a:gd name="T18" fmla="*/ 8 w 65"/>
                    <a:gd name="T19" fmla="*/ 91 h 115"/>
                    <a:gd name="T20" fmla="*/ 30 w 65"/>
                    <a:gd name="T21" fmla="*/ 104 h 115"/>
                    <a:gd name="T22" fmla="*/ 41 w 65"/>
                    <a:gd name="T23" fmla="*/ 109 h 115"/>
                    <a:gd name="T24" fmla="*/ 46 w 65"/>
                    <a:gd name="T25" fmla="*/ 112 h 115"/>
                    <a:gd name="T26" fmla="*/ 53 w 65"/>
                    <a:gd name="T27" fmla="*/ 115 h 115"/>
                    <a:gd name="T28" fmla="*/ 49 w 65"/>
                    <a:gd name="T29" fmla="*/ 109 h 115"/>
                    <a:gd name="T30" fmla="*/ 44 w 65"/>
                    <a:gd name="T31" fmla="*/ 105 h 115"/>
                    <a:gd name="T32" fmla="*/ 34 w 65"/>
                    <a:gd name="T33" fmla="*/ 96 h 115"/>
                    <a:gd name="T34" fmla="*/ 25 w 65"/>
                    <a:gd name="T35" fmla="*/ 88 h 115"/>
                    <a:gd name="T36" fmla="*/ 16 w 65"/>
                    <a:gd name="T37" fmla="*/ 80 h 115"/>
                    <a:gd name="T38" fmla="*/ 14 w 65"/>
                    <a:gd name="T39" fmla="*/ 91 h 115"/>
                    <a:gd name="T40" fmla="*/ 24 w 65"/>
                    <a:gd name="T41" fmla="*/ 87 h 115"/>
                    <a:gd name="T42" fmla="*/ 33 w 65"/>
                    <a:gd name="T43" fmla="*/ 81 h 115"/>
                    <a:gd name="T44" fmla="*/ 52 w 65"/>
                    <a:gd name="T45" fmla="*/ 71 h 115"/>
                    <a:gd name="T46" fmla="*/ 54 w 65"/>
                    <a:gd name="T47" fmla="*/ 69 h 115"/>
                    <a:gd name="T48" fmla="*/ 54 w 65"/>
                    <a:gd name="T49" fmla="*/ 68 h 115"/>
                    <a:gd name="T50" fmla="*/ 61 w 65"/>
                    <a:gd name="T51" fmla="*/ 33 h 115"/>
                    <a:gd name="T52" fmla="*/ 64 w 65"/>
                    <a:gd name="T53" fmla="*/ 16 h 115"/>
                    <a:gd name="T54" fmla="*/ 65 w 65"/>
                    <a:gd name="T5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5">
                      <a:moveTo>
                        <a:pt x="65" y="0"/>
                      </a:moveTo>
                      <a:lnTo>
                        <a:pt x="60" y="16"/>
                      </a:lnTo>
                      <a:lnTo>
                        <a:pt x="54" y="32"/>
                      </a:lnTo>
                      <a:lnTo>
                        <a:pt x="44" y="65"/>
                      </a:lnTo>
                      <a:lnTo>
                        <a:pt x="46" y="61"/>
                      </a:lnTo>
                      <a:lnTo>
                        <a:pt x="28" y="69"/>
                      </a:lnTo>
                      <a:lnTo>
                        <a:pt x="18" y="75"/>
                      </a:lnTo>
                      <a:lnTo>
                        <a:pt x="9" y="80"/>
                      </a:lnTo>
                      <a:lnTo>
                        <a:pt x="0" y="84"/>
                      </a:lnTo>
                      <a:lnTo>
                        <a:pt x="8" y="91"/>
                      </a:lnTo>
                      <a:lnTo>
                        <a:pt x="30" y="104"/>
                      </a:lnTo>
                      <a:lnTo>
                        <a:pt x="41" y="109"/>
                      </a:lnTo>
                      <a:lnTo>
                        <a:pt x="46" y="112"/>
                      </a:lnTo>
                      <a:lnTo>
                        <a:pt x="53" y="115"/>
                      </a:lnTo>
                      <a:lnTo>
                        <a:pt x="49" y="109"/>
                      </a:lnTo>
                      <a:lnTo>
                        <a:pt x="44" y="105"/>
                      </a:lnTo>
                      <a:lnTo>
                        <a:pt x="34" y="96"/>
                      </a:lnTo>
                      <a:lnTo>
                        <a:pt x="25" y="88"/>
                      </a:lnTo>
                      <a:lnTo>
                        <a:pt x="16" y="80"/>
                      </a:lnTo>
                      <a:lnTo>
                        <a:pt x="14" y="91"/>
                      </a:lnTo>
                      <a:lnTo>
                        <a:pt x="24" y="87"/>
                      </a:lnTo>
                      <a:lnTo>
                        <a:pt x="33" y="81"/>
                      </a:lnTo>
                      <a:lnTo>
                        <a:pt x="52" y="71"/>
                      </a:lnTo>
                      <a:lnTo>
                        <a:pt x="54" y="69"/>
                      </a:lnTo>
                      <a:lnTo>
                        <a:pt x="54" y="68"/>
                      </a:lnTo>
                      <a:lnTo>
                        <a:pt x="61" y="33"/>
                      </a:lnTo>
                      <a:lnTo>
                        <a:pt x="64" y="16"/>
                      </a:lnTo>
                      <a:lnTo>
                        <a:pt x="65"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5" name="Freeform 925">
                  <a:extLst>
                    <a:ext uri="{FF2B5EF4-FFF2-40B4-BE49-F238E27FC236}">
                      <a16:creationId xmlns:a16="http://schemas.microsoft.com/office/drawing/2014/main" id="{585619D4-DB30-4A1B-A817-675D9F9946E6}"/>
                    </a:ext>
                  </a:extLst>
                </p:cNvPr>
                <p:cNvSpPr>
                  <a:spLocks/>
                </p:cNvSpPr>
                <p:nvPr/>
              </p:nvSpPr>
              <p:spPr bwMode="auto">
                <a:xfrm>
                  <a:off x="11328401" y="4102101"/>
                  <a:ext cx="146050" cy="44450"/>
                </a:xfrm>
                <a:custGeom>
                  <a:avLst/>
                  <a:gdLst>
                    <a:gd name="T0" fmla="*/ 88 w 92"/>
                    <a:gd name="T1" fmla="*/ 28 h 28"/>
                    <a:gd name="T2" fmla="*/ 89 w 92"/>
                    <a:gd name="T3" fmla="*/ 27 h 28"/>
                    <a:gd name="T4" fmla="*/ 91 w 92"/>
                    <a:gd name="T5" fmla="*/ 27 h 28"/>
                    <a:gd name="T6" fmla="*/ 92 w 92"/>
                    <a:gd name="T7" fmla="*/ 24 h 28"/>
                    <a:gd name="T8" fmla="*/ 91 w 92"/>
                    <a:gd name="T9" fmla="*/ 23 h 28"/>
                    <a:gd name="T10" fmla="*/ 89 w 92"/>
                    <a:gd name="T11" fmla="*/ 20 h 28"/>
                    <a:gd name="T12" fmla="*/ 87 w 92"/>
                    <a:gd name="T13" fmla="*/ 19 h 28"/>
                    <a:gd name="T14" fmla="*/ 77 w 92"/>
                    <a:gd name="T15" fmla="*/ 13 h 28"/>
                    <a:gd name="T16" fmla="*/ 64 w 92"/>
                    <a:gd name="T17" fmla="*/ 8 h 28"/>
                    <a:gd name="T18" fmla="*/ 46 w 92"/>
                    <a:gd name="T19" fmla="*/ 3 h 28"/>
                    <a:gd name="T20" fmla="*/ 26 w 92"/>
                    <a:gd name="T21" fmla="*/ 0 h 28"/>
                    <a:gd name="T22" fmla="*/ 4 w 92"/>
                    <a:gd name="T23" fmla="*/ 3 h 28"/>
                    <a:gd name="T24" fmla="*/ 1 w 92"/>
                    <a:gd name="T25" fmla="*/ 3 h 28"/>
                    <a:gd name="T26" fmla="*/ 0 w 92"/>
                    <a:gd name="T27" fmla="*/ 5 h 28"/>
                    <a:gd name="T28" fmla="*/ 0 w 92"/>
                    <a:gd name="T29" fmla="*/ 7 h 28"/>
                    <a:gd name="T30" fmla="*/ 1 w 92"/>
                    <a:gd name="T31" fmla="*/ 9 h 28"/>
                    <a:gd name="T32" fmla="*/ 2 w 92"/>
                    <a:gd name="T33" fmla="*/ 9 h 28"/>
                    <a:gd name="T34" fmla="*/ 5 w 92"/>
                    <a:gd name="T35" fmla="*/ 11 h 28"/>
                    <a:gd name="T36" fmla="*/ 26 w 92"/>
                    <a:gd name="T37" fmla="*/ 8 h 28"/>
                    <a:gd name="T38" fmla="*/ 45 w 92"/>
                    <a:gd name="T39" fmla="*/ 11 h 28"/>
                    <a:gd name="T40" fmla="*/ 61 w 92"/>
                    <a:gd name="T41" fmla="*/ 15 h 28"/>
                    <a:gd name="T42" fmla="*/ 75 w 92"/>
                    <a:gd name="T43" fmla="*/ 20 h 28"/>
                    <a:gd name="T44" fmla="*/ 83 w 92"/>
                    <a:gd name="T45" fmla="*/ 25 h 28"/>
                    <a:gd name="T46" fmla="*/ 85 w 92"/>
                    <a:gd name="T47" fmla="*/ 27 h 28"/>
                    <a:gd name="T48" fmla="*/ 88 w 92"/>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28">
                      <a:moveTo>
                        <a:pt x="88" y="28"/>
                      </a:moveTo>
                      <a:lnTo>
                        <a:pt x="89" y="27"/>
                      </a:lnTo>
                      <a:lnTo>
                        <a:pt x="91" y="27"/>
                      </a:lnTo>
                      <a:lnTo>
                        <a:pt x="92" y="24"/>
                      </a:lnTo>
                      <a:lnTo>
                        <a:pt x="91" y="23"/>
                      </a:lnTo>
                      <a:lnTo>
                        <a:pt x="89" y="20"/>
                      </a:lnTo>
                      <a:lnTo>
                        <a:pt x="87" y="19"/>
                      </a:lnTo>
                      <a:lnTo>
                        <a:pt x="77" y="13"/>
                      </a:lnTo>
                      <a:lnTo>
                        <a:pt x="64" y="8"/>
                      </a:lnTo>
                      <a:lnTo>
                        <a:pt x="46" y="3"/>
                      </a:lnTo>
                      <a:lnTo>
                        <a:pt x="26" y="0"/>
                      </a:lnTo>
                      <a:lnTo>
                        <a:pt x="4" y="3"/>
                      </a:lnTo>
                      <a:lnTo>
                        <a:pt x="1" y="3"/>
                      </a:lnTo>
                      <a:lnTo>
                        <a:pt x="0" y="5"/>
                      </a:lnTo>
                      <a:lnTo>
                        <a:pt x="0" y="7"/>
                      </a:lnTo>
                      <a:lnTo>
                        <a:pt x="1" y="9"/>
                      </a:lnTo>
                      <a:lnTo>
                        <a:pt x="2" y="9"/>
                      </a:lnTo>
                      <a:lnTo>
                        <a:pt x="5" y="11"/>
                      </a:lnTo>
                      <a:lnTo>
                        <a:pt x="26" y="8"/>
                      </a:lnTo>
                      <a:lnTo>
                        <a:pt x="45" y="11"/>
                      </a:lnTo>
                      <a:lnTo>
                        <a:pt x="61" y="15"/>
                      </a:lnTo>
                      <a:lnTo>
                        <a:pt x="75" y="20"/>
                      </a:lnTo>
                      <a:lnTo>
                        <a:pt x="83" y="25"/>
                      </a:lnTo>
                      <a:lnTo>
                        <a:pt x="85" y="27"/>
                      </a:lnTo>
                      <a:lnTo>
                        <a:pt x="88" y="28"/>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6" name="Freeform 926">
                  <a:extLst>
                    <a:ext uri="{FF2B5EF4-FFF2-40B4-BE49-F238E27FC236}">
                      <a16:creationId xmlns:a16="http://schemas.microsoft.com/office/drawing/2014/main" id="{7273989D-F41A-4180-A75F-407D9A7C456B}"/>
                    </a:ext>
                  </a:extLst>
                </p:cNvPr>
                <p:cNvSpPr>
                  <a:spLocks/>
                </p:cNvSpPr>
                <p:nvPr/>
              </p:nvSpPr>
              <p:spPr bwMode="auto">
                <a:xfrm>
                  <a:off x="11463338" y="4125913"/>
                  <a:ext cx="12700" cy="26988"/>
                </a:xfrm>
                <a:custGeom>
                  <a:avLst/>
                  <a:gdLst>
                    <a:gd name="T0" fmla="*/ 4 w 8"/>
                    <a:gd name="T1" fmla="*/ 17 h 17"/>
                    <a:gd name="T2" fmla="*/ 6 w 8"/>
                    <a:gd name="T3" fmla="*/ 17 h 17"/>
                    <a:gd name="T4" fmla="*/ 7 w 8"/>
                    <a:gd name="T5" fmla="*/ 16 h 17"/>
                    <a:gd name="T6" fmla="*/ 8 w 8"/>
                    <a:gd name="T7" fmla="*/ 14 h 17"/>
                    <a:gd name="T8" fmla="*/ 8 w 8"/>
                    <a:gd name="T9" fmla="*/ 5 h 17"/>
                    <a:gd name="T10" fmla="*/ 8 w 8"/>
                    <a:gd name="T11" fmla="*/ 2 h 17"/>
                    <a:gd name="T12" fmla="*/ 7 w 8"/>
                    <a:gd name="T13" fmla="*/ 1 h 17"/>
                    <a:gd name="T14" fmla="*/ 6 w 8"/>
                    <a:gd name="T15" fmla="*/ 0 h 17"/>
                    <a:gd name="T16" fmla="*/ 3 w 8"/>
                    <a:gd name="T17" fmla="*/ 1 h 17"/>
                    <a:gd name="T18" fmla="*/ 2 w 8"/>
                    <a:gd name="T19" fmla="*/ 2 h 17"/>
                    <a:gd name="T20" fmla="*/ 0 w 8"/>
                    <a:gd name="T21" fmla="*/ 4 h 17"/>
                    <a:gd name="T22" fmla="*/ 0 w 8"/>
                    <a:gd name="T23" fmla="*/ 13 h 17"/>
                    <a:gd name="T24" fmla="*/ 0 w 8"/>
                    <a:gd name="T25" fmla="*/ 16 h 17"/>
                    <a:gd name="T26" fmla="*/ 2 w 8"/>
                    <a:gd name="T27" fmla="*/ 17 h 17"/>
                    <a:gd name="T28" fmla="*/ 4 w 8"/>
                    <a:gd name="T29" fmla="*/ 17 h 17"/>
                    <a:gd name="T30" fmla="*/ 4 w 8"/>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4" y="17"/>
                      </a:moveTo>
                      <a:lnTo>
                        <a:pt x="6" y="17"/>
                      </a:lnTo>
                      <a:lnTo>
                        <a:pt x="7" y="16"/>
                      </a:lnTo>
                      <a:lnTo>
                        <a:pt x="8" y="14"/>
                      </a:lnTo>
                      <a:lnTo>
                        <a:pt x="8" y="5"/>
                      </a:lnTo>
                      <a:lnTo>
                        <a:pt x="8" y="2"/>
                      </a:lnTo>
                      <a:lnTo>
                        <a:pt x="7" y="1"/>
                      </a:lnTo>
                      <a:lnTo>
                        <a:pt x="6" y="0"/>
                      </a:lnTo>
                      <a:lnTo>
                        <a:pt x="3" y="1"/>
                      </a:lnTo>
                      <a:lnTo>
                        <a:pt x="2" y="2"/>
                      </a:lnTo>
                      <a:lnTo>
                        <a:pt x="0" y="4"/>
                      </a:lnTo>
                      <a:lnTo>
                        <a:pt x="0" y="13"/>
                      </a:lnTo>
                      <a:lnTo>
                        <a:pt x="0" y="16"/>
                      </a:lnTo>
                      <a:lnTo>
                        <a:pt x="2" y="17"/>
                      </a:lnTo>
                      <a:lnTo>
                        <a:pt x="4" y="17"/>
                      </a:lnTo>
                      <a:lnTo>
                        <a:pt x="4" y="17"/>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7" name="Freeform 927">
                  <a:extLst>
                    <a:ext uri="{FF2B5EF4-FFF2-40B4-BE49-F238E27FC236}">
                      <a16:creationId xmlns:a16="http://schemas.microsoft.com/office/drawing/2014/main" id="{D08F6D62-634B-49E3-81E2-F2C0F529F5D4}"/>
                    </a:ext>
                  </a:extLst>
                </p:cNvPr>
                <p:cNvSpPr>
                  <a:spLocks/>
                </p:cNvSpPr>
                <p:nvPr/>
              </p:nvSpPr>
              <p:spPr bwMode="auto">
                <a:xfrm>
                  <a:off x="11328401" y="4100513"/>
                  <a:ext cx="12700" cy="20638"/>
                </a:xfrm>
                <a:custGeom>
                  <a:avLst/>
                  <a:gdLst>
                    <a:gd name="T0" fmla="*/ 4 w 8"/>
                    <a:gd name="T1" fmla="*/ 13 h 13"/>
                    <a:gd name="T2" fmla="*/ 4 w 8"/>
                    <a:gd name="T3" fmla="*/ 13 h 13"/>
                    <a:gd name="T4" fmla="*/ 6 w 8"/>
                    <a:gd name="T5" fmla="*/ 13 h 13"/>
                    <a:gd name="T6" fmla="*/ 8 w 8"/>
                    <a:gd name="T7" fmla="*/ 12 h 13"/>
                    <a:gd name="T8" fmla="*/ 8 w 8"/>
                    <a:gd name="T9" fmla="*/ 9 h 13"/>
                    <a:gd name="T10" fmla="*/ 8 w 8"/>
                    <a:gd name="T11" fmla="*/ 4 h 13"/>
                    <a:gd name="T12" fmla="*/ 6 w 8"/>
                    <a:gd name="T13" fmla="*/ 1 h 13"/>
                    <a:gd name="T14" fmla="*/ 5 w 8"/>
                    <a:gd name="T15" fmla="*/ 0 h 13"/>
                    <a:gd name="T16" fmla="*/ 4 w 8"/>
                    <a:gd name="T17" fmla="*/ 0 h 13"/>
                    <a:gd name="T18" fmla="*/ 1 w 8"/>
                    <a:gd name="T19" fmla="*/ 0 h 13"/>
                    <a:gd name="T20" fmla="*/ 0 w 8"/>
                    <a:gd name="T21" fmla="*/ 1 h 13"/>
                    <a:gd name="T22" fmla="*/ 0 w 8"/>
                    <a:gd name="T23" fmla="*/ 4 h 13"/>
                    <a:gd name="T24" fmla="*/ 0 w 8"/>
                    <a:gd name="T25" fmla="*/ 10 h 13"/>
                    <a:gd name="T26" fmla="*/ 1 w 8"/>
                    <a:gd name="T27" fmla="*/ 12 h 13"/>
                    <a:gd name="T28" fmla="*/ 2 w 8"/>
                    <a:gd name="T29" fmla="*/ 13 h 13"/>
                    <a:gd name="T30" fmla="*/ 4 w 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3">
                      <a:moveTo>
                        <a:pt x="4" y="13"/>
                      </a:moveTo>
                      <a:lnTo>
                        <a:pt x="4" y="13"/>
                      </a:lnTo>
                      <a:lnTo>
                        <a:pt x="6" y="13"/>
                      </a:lnTo>
                      <a:lnTo>
                        <a:pt x="8" y="12"/>
                      </a:lnTo>
                      <a:lnTo>
                        <a:pt x="8" y="9"/>
                      </a:lnTo>
                      <a:lnTo>
                        <a:pt x="8" y="4"/>
                      </a:lnTo>
                      <a:lnTo>
                        <a:pt x="6" y="1"/>
                      </a:lnTo>
                      <a:lnTo>
                        <a:pt x="5" y="0"/>
                      </a:lnTo>
                      <a:lnTo>
                        <a:pt x="4" y="0"/>
                      </a:lnTo>
                      <a:lnTo>
                        <a:pt x="1" y="0"/>
                      </a:lnTo>
                      <a:lnTo>
                        <a:pt x="0" y="1"/>
                      </a:lnTo>
                      <a:lnTo>
                        <a:pt x="0" y="4"/>
                      </a:lnTo>
                      <a:lnTo>
                        <a:pt x="0" y="10"/>
                      </a:lnTo>
                      <a:lnTo>
                        <a:pt x="1" y="12"/>
                      </a:lnTo>
                      <a:lnTo>
                        <a:pt x="2" y="13"/>
                      </a:lnTo>
                      <a:lnTo>
                        <a:pt x="4" y="13"/>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98" name="Freeform 928">
                  <a:extLst>
                    <a:ext uri="{FF2B5EF4-FFF2-40B4-BE49-F238E27FC236}">
                      <a16:creationId xmlns:a16="http://schemas.microsoft.com/office/drawing/2014/main" id="{CE1FA58A-861A-4DA4-AAA9-B147E6FC3CB6}"/>
                    </a:ext>
                  </a:extLst>
                </p:cNvPr>
                <p:cNvSpPr>
                  <a:spLocks/>
                </p:cNvSpPr>
                <p:nvPr/>
              </p:nvSpPr>
              <p:spPr bwMode="auto">
                <a:xfrm>
                  <a:off x="11372851" y="4141788"/>
                  <a:ext cx="38100" cy="19050"/>
                </a:xfrm>
                <a:custGeom>
                  <a:avLst/>
                  <a:gdLst>
                    <a:gd name="T0" fmla="*/ 20 w 24"/>
                    <a:gd name="T1" fmla="*/ 12 h 12"/>
                    <a:gd name="T2" fmla="*/ 22 w 24"/>
                    <a:gd name="T3" fmla="*/ 11 h 12"/>
                    <a:gd name="T4" fmla="*/ 24 w 24"/>
                    <a:gd name="T5" fmla="*/ 10 h 12"/>
                    <a:gd name="T6" fmla="*/ 24 w 24"/>
                    <a:gd name="T7" fmla="*/ 8 h 12"/>
                    <a:gd name="T8" fmla="*/ 24 w 24"/>
                    <a:gd name="T9" fmla="*/ 6 h 12"/>
                    <a:gd name="T10" fmla="*/ 22 w 24"/>
                    <a:gd name="T11" fmla="*/ 4 h 12"/>
                    <a:gd name="T12" fmla="*/ 21 w 24"/>
                    <a:gd name="T13" fmla="*/ 4 h 12"/>
                    <a:gd name="T14" fmla="*/ 18 w 24"/>
                    <a:gd name="T15" fmla="*/ 3 h 12"/>
                    <a:gd name="T16" fmla="*/ 16 w 24"/>
                    <a:gd name="T17" fmla="*/ 3 h 12"/>
                    <a:gd name="T18" fmla="*/ 12 w 24"/>
                    <a:gd name="T19" fmla="*/ 2 h 12"/>
                    <a:gd name="T20" fmla="*/ 8 w 24"/>
                    <a:gd name="T21" fmla="*/ 0 h 12"/>
                    <a:gd name="T22" fmla="*/ 5 w 24"/>
                    <a:gd name="T23" fmla="*/ 0 h 12"/>
                    <a:gd name="T24" fmla="*/ 2 w 24"/>
                    <a:gd name="T25" fmla="*/ 0 h 12"/>
                    <a:gd name="T26" fmla="*/ 1 w 24"/>
                    <a:gd name="T27" fmla="*/ 2 h 12"/>
                    <a:gd name="T28" fmla="*/ 0 w 24"/>
                    <a:gd name="T29" fmla="*/ 4 h 12"/>
                    <a:gd name="T30" fmla="*/ 1 w 24"/>
                    <a:gd name="T31" fmla="*/ 6 h 12"/>
                    <a:gd name="T32" fmla="*/ 2 w 24"/>
                    <a:gd name="T33" fmla="*/ 7 h 12"/>
                    <a:gd name="T34" fmla="*/ 4 w 24"/>
                    <a:gd name="T35" fmla="*/ 8 h 12"/>
                    <a:gd name="T36" fmla="*/ 6 w 24"/>
                    <a:gd name="T37" fmla="*/ 8 h 12"/>
                    <a:gd name="T38" fmla="*/ 10 w 24"/>
                    <a:gd name="T39" fmla="*/ 10 h 12"/>
                    <a:gd name="T40" fmla="*/ 13 w 24"/>
                    <a:gd name="T41" fmla="*/ 10 h 12"/>
                    <a:gd name="T42" fmla="*/ 16 w 24"/>
                    <a:gd name="T43" fmla="*/ 11 h 12"/>
                    <a:gd name="T44" fmla="*/ 18 w 24"/>
                    <a:gd name="T45" fmla="*/ 12 h 12"/>
                    <a:gd name="T46" fmla="*/ 18 w 24"/>
                    <a:gd name="T47" fmla="*/ 12 h 12"/>
                    <a:gd name="T48" fmla="*/ 20 w 24"/>
                    <a:gd name="T4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2">
                      <a:moveTo>
                        <a:pt x="20" y="12"/>
                      </a:moveTo>
                      <a:lnTo>
                        <a:pt x="22" y="11"/>
                      </a:lnTo>
                      <a:lnTo>
                        <a:pt x="24" y="10"/>
                      </a:lnTo>
                      <a:lnTo>
                        <a:pt x="24" y="8"/>
                      </a:lnTo>
                      <a:lnTo>
                        <a:pt x="24" y="6"/>
                      </a:lnTo>
                      <a:lnTo>
                        <a:pt x="22" y="4"/>
                      </a:lnTo>
                      <a:lnTo>
                        <a:pt x="21" y="4"/>
                      </a:lnTo>
                      <a:lnTo>
                        <a:pt x="18" y="3"/>
                      </a:lnTo>
                      <a:lnTo>
                        <a:pt x="16" y="3"/>
                      </a:lnTo>
                      <a:lnTo>
                        <a:pt x="12" y="2"/>
                      </a:lnTo>
                      <a:lnTo>
                        <a:pt x="8" y="0"/>
                      </a:lnTo>
                      <a:lnTo>
                        <a:pt x="5" y="0"/>
                      </a:lnTo>
                      <a:lnTo>
                        <a:pt x="2" y="0"/>
                      </a:lnTo>
                      <a:lnTo>
                        <a:pt x="1" y="2"/>
                      </a:lnTo>
                      <a:lnTo>
                        <a:pt x="0" y="4"/>
                      </a:lnTo>
                      <a:lnTo>
                        <a:pt x="1" y="6"/>
                      </a:lnTo>
                      <a:lnTo>
                        <a:pt x="2" y="7"/>
                      </a:lnTo>
                      <a:lnTo>
                        <a:pt x="4" y="8"/>
                      </a:lnTo>
                      <a:lnTo>
                        <a:pt x="6" y="8"/>
                      </a:lnTo>
                      <a:lnTo>
                        <a:pt x="10" y="10"/>
                      </a:lnTo>
                      <a:lnTo>
                        <a:pt x="13" y="10"/>
                      </a:lnTo>
                      <a:lnTo>
                        <a:pt x="16" y="11"/>
                      </a:lnTo>
                      <a:lnTo>
                        <a:pt x="18" y="12"/>
                      </a:lnTo>
                      <a:lnTo>
                        <a:pt x="18" y="12"/>
                      </a:lnTo>
                      <a:lnTo>
                        <a:pt x="20" y="1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368" name="Group 367">
                <a:extLst>
                  <a:ext uri="{FF2B5EF4-FFF2-40B4-BE49-F238E27FC236}">
                    <a16:creationId xmlns:a16="http://schemas.microsoft.com/office/drawing/2014/main" id="{E5431A5E-933C-4F93-819B-3D9B22937A9C}"/>
                  </a:ext>
                </a:extLst>
              </p:cNvPr>
              <p:cNvGrpSpPr/>
              <p:nvPr/>
            </p:nvGrpSpPr>
            <p:grpSpPr>
              <a:xfrm>
                <a:off x="6385484" y="3492105"/>
                <a:ext cx="738845" cy="1594169"/>
                <a:chOff x="15757525" y="239713"/>
                <a:chExt cx="1379538" cy="2976562"/>
              </a:xfrm>
            </p:grpSpPr>
            <p:sp>
              <p:nvSpPr>
                <p:cNvPr id="488" name="Freeform 817">
                  <a:extLst>
                    <a:ext uri="{FF2B5EF4-FFF2-40B4-BE49-F238E27FC236}">
                      <a16:creationId xmlns:a16="http://schemas.microsoft.com/office/drawing/2014/main" id="{64AA464C-2CFF-4867-A215-2AEA7E5CBB6B}"/>
                    </a:ext>
                  </a:extLst>
                </p:cNvPr>
                <p:cNvSpPr>
                  <a:spLocks/>
                </p:cNvSpPr>
                <p:nvPr/>
              </p:nvSpPr>
              <p:spPr bwMode="auto">
                <a:xfrm>
                  <a:off x="16309975" y="998538"/>
                  <a:ext cx="161925" cy="138113"/>
                </a:xfrm>
                <a:custGeom>
                  <a:avLst/>
                  <a:gdLst>
                    <a:gd name="T0" fmla="*/ 22 w 102"/>
                    <a:gd name="T1" fmla="*/ 87 h 87"/>
                    <a:gd name="T2" fmla="*/ 82 w 102"/>
                    <a:gd name="T3" fmla="*/ 87 h 87"/>
                    <a:gd name="T4" fmla="*/ 102 w 102"/>
                    <a:gd name="T5" fmla="*/ 0 h 87"/>
                    <a:gd name="T6" fmla="*/ 0 w 102"/>
                    <a:gd name="T7" fmla="*/ 0 h 87"/>
                    <a:gd name="T8" fmla="*/ 22 w 102"/>
                    <a:gd name="T9" fmla="*/ 87 h 87"/>
                  </a:gdLst>
                  <a:ahLst/>
                  <a:cxnLst>
                    <a:cxn ang="0">
                      <a:pos x="T0" y="T1"/>
                    </a:cxn>
                    <a:cxn ang="0">
                      <a:pos x="T2" y="T3"/>
                    </a:cxn>
                    <a:cxn ang="0">
                      <a:pos x="T4" y="T5"/>
                    </a:cxn>
                    <a:cxn ang="0">
                      <a:pos x="T6" y="T7"/>
                    </a:cxn>
                    <a:cxn ang="0">
                      <a:pos x="T8" y="T9"/>
                    </a:cxn>
                  </a:cxnLst>
                  <a:rect l="0" t="0" r="r" b="b"/>
                  <a:pathLst>
                    <a:path w="102" h="87">
                      <a:moveTo>
                        <a:pt x="22" y="87"/>
                      </a:moveTo>
                      <a:lnTo>
                        <a:pt x="82" y="87"/>
                      </a:lnTo>
                      <a:lnTo>
                        <a:pt x="102" y="0"/>
                      </a:lnTo>
                      <a:lnTo>
                        <a:pt x="0" y="0"/>
                      </a:lnTo>
                      <a:lnTo>
                        <a:pt x="22" y="87"/>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9" name="Freeform 818">
                  <a:extLst>
                    <a:ext uri="{FF2B5EF4-FFF2-40B4-BE49-F238E27FC236}">
                      <a16:creationId xmlns:a16="http://schemas.microsoft.com/office/drawing/2014/main" id="{47F9950F-3E23-47A1-A537-53A18AD6191F}"/>
                    </a:ext>
                  </a:extLst>
                </p:cNvPr>
                <p:cNvSpPr>
                  <a:spLocks/>
                </p:cNvSpPr>
                <p:nvPr/>
              </p:nvSpPr>
              <p:spPr bwMode="auto">
                <a:xfrm>
                  <a:off x="16440150" y="3101975"/>
                  <a:ext cx="309563" cy="114300"/>
                </a:xfrm>
                <a:custGeom>
                  <a:avLst/>
                  <a:gdLst>
                    <a:gd name="T0" fmla="*/ 54 w 195"/>
                    <a:gd name="T1" fmla="*/ 50 h 72"/>
                    <a:gd name="T2" fmla="*/ 44 w 195"/>
                    <a:gd name="T3" fmla="*/ 53 h 72"/>
                    <a:gd name="T4" fmla="*/ 36 w 195"/>
                    <a:gd name="T5" fmla="*/ 61 h 72"/>
                    <a:gd name="T6" fmla="*/ 32 w 195"/>
                    <a:gd name="T7" fmla="*/ 72 h 72"/>
                    <a:gd name="T8" fmla="*/ 0 w 195"/>
                    <a:gd name="T9" fmla="*/ 72 h 72"/>
                    <a:gd name="T10" fmla="*/ 3 w 195"/>
                    <a:gd name="T11" fmla="*/ 49 h 72"/>
                    <a:gd name="T12" fmla="*/ 13 w 195"/>
                    <a:gd name="T13" fmla="*/ 29 h 72"/>
                    <a:gd name="T14" fmla="*/ 29 w 195"/>
                    <a:gd name="T15" fmla="*/ 13 h 72"/>
                    <a:gd name="T16" fmla="*/ 49 w 195"/>
                    <a:gd name="T17" fmla="*/ 2 h 72"/>
                    <a:gd name="T18" fmla="*/ 72 w 195"/>
                    <a:gd name="T19" fmla="*/ 0 h 72"/>
                    <a:gd name="T20" fmla="*/ 92 w 195"/>
                    <a:gd name="T21" fmla="*/ 2 h 72"/>
                    <a:gd name="T22" fmla="*/ 110 w 195"/>
                    <a:gd name="T23" fmla="*/ 9 h 72"/>
                    <a:gd name="T24" fmla="*/ 124 w 195"/>
                    <a:gd name="T25" fmla="*/ 21 h 72"/>
                    <a:gd name="T26" fmla="*/ 135 w 195"/>
                    <a:gd name="T27" fmla="*/ 36 h 72"/>
                    <a:gd name="T28" fmla="*/ 195 w 195"/>
                    <a:gd name="T29" fmla="*/ 44 h 72"/>
                    <a:gd name="T30" fmla="*/ 195 w 195"/>
                    <a:gd name="T31" fmla="*/ 72 h 72"/>
                    <a:gd name="T32" fmla="*/ 75 w 195"/>
                    <a:gd name="T33" fmla="*/ 72 h 72"/>
                    <a:gd name="T34" fmla="*/ 71 w 195"/>
                    <a:gd name="T35" fmla="*/ 61 h 72"/>
                    <a:gd name="T36" fmla="*/ 63 w 195"/>
                    <a:gd name="T37" fmla="*/ 53 h 72"/>
                    <a:gd name="T38" fmla="*/ 54 w 195"/>
                    <a:gd name="T39"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2">
                      <a:moveTo>
                        <a:pt x="54" y="50"/>
                      </a:moveTo>
                      <a:lnTo>
                        <a:pt x="44" y="53"/>
                      </a:lnTo>
                      <a:lnTo>
                        <a:pt x="36" y="61"/>
                      </a:lnTo>
                      <a:lnTo>
                        <a:pt x="32" y="72"/>
                      </a:lnTo>
                      <a:lnTo>
                        <a:pt x="0" y="72"/>
                      </a:lnTo>
                      <a:lnTo>
                        <a:pt x="3" y="49"/>
                      </a:lnTo>
                      <a:lnTo>
                        <a:pt x="13" y="29"/>
                      </a:lnTo>
                      <a:lnTo>
                        <a:pt x="29" y="13"/>
                      </a:lnTo>
                      <a:lnTo>
                        <a:pt x="49" y="2"/>
                      </a:lnTo>
                      <a:lnTo>
                        <a:pt x="72" y="0"/>
                      </a:lnTo>
                      <a:lnTo>
                        <a:pt x="92" y="2"/>
                      </a:lnTo>
                      <a:lnTo>
                        <a:pt x="110" y="9"/>
                      </a:lnTo>
                      <a:lnTo>
                        <a:pt x="124" y="21"/>
                      </a:lnTo>
                      <a:lnTo>
                        <a:pt x="135" y="36"/>
                      </a:lnTo>
                      <a:lnTo>
                        <a:pt x="195" y="44"/>
                      </a:lnTo>
                      <a:lnTo>
                        <a:pt x="195" y="72"/>
                      </a:lnTo>
                      <a:lnTo>
                        <a:pt x="75" y="72"/>
                      </a:lnTo>
                      <a:lnTo>
                        <a:pt x="71" y="61"/>
                      </a:lnTo>
                      <a:lnTo>
                        <a:pt x="63" y="53"/>
                      </a:lnTo>
                      <a:lnTo>
                        <a:pt x="54"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0" name="Freeform 819">
                  <a:extLst>
                    <a:ext uri="{FF2B5EF4-FFF2-40B4-BE49-F238E27FC236}">
                      <a16:creationId xmlns:a16="http://schemas.microsoft.com/office/drawing/2014/main" id="{E8422EFF-B9B7-475B-93ED-F576260E2AB7}"/>
                    </a:ext>
                  </a:extLst>
                </p:cNvPr>
                <p:cNvSpPr>
                  <a:spLocks/>
                </p:cNvSpPr>
                <p:nvPr/>
              </p:nvSpPr>
              <p:spPr bwMode="auto">
                <a:xfrm>
                  <a:off x="16446500" y="2043113"/>
                  <a:ext cx="188913" cy="1084263"/>
                </a:xfrm>
                <a:custGeom>
                  <a:avLst/>
                  <a:gdLst>
                    <a:gd name="T0" fmla="*/ 119 w 119"/>
                    <a:gd name="T1" fmla="*/ 683 h 683"/>
                    <a:gd name="T2" fmla="*/ 106 w 119"/>
                    <a:gd name="T3" fmla="*/ 0 h 683"/>
                    <a:gd name="T4" fmla="*/ 0 w 119"/>
                    <a:gd name="T5" fmla="*/ 0 h 683"/>
                    <a:gd name="T6" fmla="*/ 13 w 119"/>
                    <a:gd name="T7" fmla="*/ 683 h 683"/>
                    <a:gd name="T8" fmla="*/ 119 w 119"/>
                    <a:gd name="T9" fmla="*/ 683 h 683"/>
                  </a:gdLst>
                  <a:ahLst/>
                  <a:cxnLst>
                    <a:cxn ang="0">
                      <a:pos x="T0" y="T1"/>
                    </a:cxn>
                    <a:cxn ang="0">
                      <a:pos x="T2" y="T3"/>
                    </a:cxn>
                    <a:cxn ang="0">
                      <a:pos x="T4" y="T5"/>
                    </a:cxn>
                    <a:cxn ang="0">
                      <a:pos x="T6" y="T7"/>
                    </a:cxn>
                    <a:cxn ang="0">
                      <a:pos x="T8" y="T9"/>
                    </a:cxn>
                  </a:cxnLst>
                  <a:rect l="0" t="0" r="r" b="b"/>
                  <a:pathLst>
                    <a:path w="119" h="683">
                      <a:moveTo>
                        <a:pt x="119" y="683"/>
                      </a:moveTo>
                      <a:lnTo>
                        <a:pt x="106" y="0"/>
                      </a:lnTo>
                      <a:lnTo>
                        <a:pt x="0" y="0"/>
                      </a:lnTo>
                      <a:lnTo>
                        <a:pt x="13" y="683"/>
                      </a:lnTo>
                      <a:lnTo>
                        <a:pt x="119" y="68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1" name="Freeform 820">
                  <a:extLst>
                    <a:ext uri="{FF2B5EF4-FFF2-40B4-BE49-F238E27FC236}">
                      <a16:creationId xmlns:a16="http://schemas.microsoft.com/office/drawing/2014/main" id="{7C5BB55B-6BB6-46F6-8BFB-EDF7528526BC}"/>
                    </a:ext>
                  </a:extLst>
                </p:cNvPr>
                <p:cNvSpPr>
                  <a:spLocks/>
                </p:cNvSpPr>
                <p:nvPr/>
              </p:nvSpPr>
              <p:spPr bwMode="auto">
                <a:xfrm>
                  <a:off x="16043275" y="3101975"/>
                  <a:ext cx="309563" cy="114300"/>
                </a:xfrm>
                <a:custGeom>
                  <a:avLst/>
                  <a:gdLst>
                    <a:gd name="T0" fmla="*/ 142 w 195"/>
                    <a:gd name="T1" fmla="*/ 50 h 72"/>
                    <a:gd name="T2" fmla="*/ 151 w 195"/>
                    <a:gd name="T3" fmla="*/ 53 h 72"/>
                    <a:gd name="T4" fmla="*/ 159 w 195"/>
                    <a:gd name="T5" fmla="*/ 61 h 72"/>
                    <a:gd name="T6" fmla="*/ 163 w 195"/>
                    <a:gd name="T7" fmla="*/ 72 h 72"/>
                    <a:gd name="T8" fmla="*/ 195 w 195"/>
                    <a:gd name="T9" fmla="*/ 72 h 72"/>
                    <a:gd name="T10" fmla="*/ 191 w 195"/>
                    <a:gd name="T11" fmla="*/ 49 h 72"/>
                    <a:gd name="T12" fmla="*/ 182 w 195"/>
                    <a:gd name="T13" fmla="*/ 29 h 72"/>
                    <a:gd name="T14" fmla="*/ 166 w 195"/>
                    <a:gd name="T15" fmla="*/ 13 h 72"/>
                    <a:gd name="T16" fmla="*/ 146 w 195"/>
                    <a:gd name="T17" fmla="*/ 2 h 72"/>
                    <a:gd name="T18" fmla="*/ 123 w 195"/>
                    <a:gd name="T19" fmla="*/ 0 h 72"/>
                    <a:gd name="T20" fmla="*/ 103 w 195"/>
                    <a:gd name="T21" fmla="*/ 2 h 72"/>
                    <a:gd name="T22" fmla="*/ 85 w 195"/>
                    <a:gd name="T23" fmla="*/ 9 h 72"/>
                    <a:gd name="T24" fmla="*/ 71 w 195"/>
                    <a:gd name="T25" fmla="*/ 21 h 72"/>
                    <a:gd name="T26" fmla="*/ 59 w 195"/>
                    <a:gd name="T27" fmla="*/ 36 h 72"/>
                    <a:gd name="T28" fmla="*/ 0 w 195"/>
                    <a:gd name="T29" fmla="*/ 44 h 72"/>
                    <a:gd name="T30" fmla="*/ 0 w 195"/>
                    <a:gd name="T31" fmla="*/ 72 h 72"/>
                    <a:gd name="T32" fmla="*/ 120 w 195"/>
                    <a:gd name="T33" fmla="*/ 72 h 72"/>
                    <a:gd name="T34" fmla="*/ 124 w 195"/>
                    <a:gd name="T35" fmla="*/ 61 h 72"/>
                    <a:gd name="T36" fmla="*/ 132 w 195"/>
                    <a:gd name="T37" fmla="*/ 53 h 72"/>
                    <a:gd name="T38" fmla="*/ 142 w 195"/>
                    <a:gd name="T39"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2">
                      <a:moveTo>
                        <a:pt x="142" y="50"/>
                      </a:moveTo>
                      <a:lnTo>
                        <a:pt x="151" y="53"/>
                      </a:lnTo>
                      <a:lnTo>
                        <a:pt x="159" y="61"/>
                      </a:lnTo>
                      <a:lnTo>
                        <a:pt x="163" y="72"/>
                      </a:lnTo>
                      <a:lnTo>
                        <a:pt x="195" y="72"/>
                      </a:lnTo>
                      <a:lnTo>
                        <a:pt x="191" y="49"/>
                      </a:lnTo>
                      <a:lnTo>
                        <a:pt x="182" y="29"/>
                      </a:lnTo>
                      <a:lnTo>
                        <a:pt x="166" y="13"/>
                      </a:lnTo>
                      <a:lnTo>
                        <a:pt x="146" y="2"/>
                      </a:lnTo>
                      <a:lnTo>
                        <a:pt x="123" y="0"/>
                      </a:lnTo>
                      <a:lnTo>
                        <a:pt x="103" y="2"/>
                      </a:lnTo>
                      <a:lnTo>
                        <a:pt x="85" y="9"/>
                      </a:lnTo>
                      <a:lnTo>
                        <a:pt x="71" y="21"/>
                      </a:lnTo>
                      <a:lnTo>
                        <a:pt x="59" y="36"/>
                      </a:lnTo>
                      <a:lnTo>
                        <a:pt x="0" y="44"/>
                      </a:lnTo>
                      <a:lnTo>
                        <a:pt x="0" y="72"/>
                      </a:lnTo>
                      <a:lnTo>
                        <a:pt x="120" y="72"/>
                      </a:lnTo>
                      <a:lnTo>
                        <a:pt x="124" y="61"/>
                      </a:lnTo>
                      <a:lnTo>
                        <a:pt x="132" y="53"/>
                      </a:lnTo>
                      <a:lnTo>
                        <a:pt x="142"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2" name="Freeform 821">
                  <a:extLst>
                    <a:ext uri="{FF2B5EF4-FFF2-40B4-BE49-F238E27FC236}">
                      <a16:creationId xmlns:a16="http://schemas.microsoft.com/office/drawing/2014/main" id="{5D75EB6D-0BB9-4EB8-B953-CDC942AAB735}"/>
                    </a:ext>
                  </a:extLst>
                </p:cNvPr>
                <p:cNvSpPr>
                  <a:spLocks/>
                </p:cNvSpPr>
                <p:nvPr/>
              </p:nvSpPr>
              <p:spPr bwMode="auto">
                <a:xfrm>
                  <a:off x="16157575" y="2093913"/>
                  <a:ext cx="165100" cy="1035050"/>
                </a:xfrm>
                <a:custGeom>
                  <a:avLst/>
                  <a:gdLst>
                    <a:gd name="T0" fmla="*/ 104 w 104"/>
                    <a:gd name="T1" fmla="*/ 652 h 652"/>
                    <a:gd name="T2" fmla="*/ 104 w 104"/>
                    <a:gd name="T3" fmla="*/ 3 h 652"/>
                    <a:gd name="T4" fmla="*/ 0 w 104"/>
                    <a:gd name="T5" fmla="*/ 0 h 652"/>
                    <a:gd name="T6" fmla="*/ 0 w 104"/>
                    <a:gd name="T7" fmla="*/ 649 h 652"/>
                    <a:gd name="T8" fmla="*/ 104 w 104"/>
                    <a:gd name="T9" fmla="*/ 652 h 652"/>
                  </a:gdLst>
                  <a:ahLst/>
                  <a:cxnLst>
                    <a:cxn ang="0">
                      <a:pos x="T0" y="T1"/>
                    </a:cxn>
                    <a:cxn ang="0">
                      <a:pos x="T2" y="T3"/>
                    </a:cxn>
                    <a:cxn ang="0">
                      <a:pos x="T4" y="T5"/>
                    </a:cxn>
                    <a:cxn ang="0">
                      <a:pos x="T6" y="T7"/>
                    </a:cxn>
                    <a:cxn ang="0">
                      <a:pos x="T8" y="T9"/>
                    </a:cxn>
                  </a:cxnLst>
                  <a:rect l="0" t="0" r="r" b="b"/>
                  <a:pathLst>
                    <a:path w="104" h="652">
                      <a:moveTo>
                        <a:pt x="104" y="652"/>
                      </a:moveTo>
                      <a:lnTo>
                        <a:pt x="104" y="3"/>
                      </a:lnTo>
                      <a:lnTo>
                        <a:pt x="0" y="0"/>
                      </a:lnTo>
                      <a:lnTo>
                        <a:pt x="0" y="649"/>
                      </a:lnTo>
                      <a:lnTo>
                        <a:pt x="104" y="65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3" name="Freeform 822">
                  <a:extLst>
                    <a:ext uri="{FF2B5EF4-FFF2-40B4-BE49-F238E27FC236}">
                      <a16:creationId xmlns:a16="http://schemas.microsoft.com/office/drawing/2014/main" id="{63B9CB2E-26E4-4700-A703-E34C4FC2B526}"/>
                    </a:ext>
                  </a:extLst>
                </p:cNvPr>
                <p:cNvSpPr>
                  <a:spLocks/>
                </p:cNvSpPr>
                <p:nvPr/>
              </p:nvSpPr>
              <p:spPr bwMode="auto">
                <a:xfrm>
                  <a:off x="16117888" y="1893888"/>
                  <a:ext cx="538163" cy="285750"/>
                </a:xfrm>
                <a:custGeom>
                  <a:avLst/>
                  <a:gdLst>
                    <a:gd name="T0" fmla="*/ 339 w 339"/>
                    <a:gd name="T1" fmla="*/ 0 h 180"/>
                    <a:gd name="T2" fmla="*/ 339 w 339"/>
                    <a:gd name="T3" fmla="*/ 128 h 180"/>
                    <a:gd name="T4" fmla="*/ 337 w 339"/>
                    <a:gd name="T5" fmla="*/ 144 h 180"/>
                    <a:gd name="T6" fmla="*/ 329 w 339"/>
                    <a:gd name="T7" fmla="*/ 158 h 180"/>
                    <a:gd name="T8" fmla="*/ 318 w 339"/>
                    <a:gd name="T9" fmla="*/ 170 h 180"/>
                    <a:gd name="T10" fmla="*/ 303 w 339"/>
                    <a:gd name="T11" fmla="*/ 177 h 180"/>
                    <a:gd name="T12" fmla="*/ 287 w 339"/>
                    <a:gd name="T13" fmla="*/ 180 h 180"/>
                    <a:gd name="T14" fmla="*/ 52 w 339"/>
                    <a:gd name="T15" fmla="*/ 180 h 180"/>
                    <a:gd name="T16" fmla="*/ 36 w 339"/>
                    <a:gd name="T17" fmla="*/ 177 h 180"/>
                    <a:gd name="T18" fmla="*/ 21 w 339"/>
                    <a:gd name="T19" fmla="*/ 170 h 180"/>
                    <a:gd name="T20" fmla="*/ 10 w 339"/>
                    <a:gd name="T21" fmla="*/ 158 h 180"/>
                    <a:gd name="T22" fmla="*/ 2 w 339"/>
                    <a:gd name="T23" fmla="*/ 144 h 180"/>
                    <a:gd name="T24" fmla="*/ 0 w 339"/>
                    <a:gd name="T25" fmla="*/ 128 h 180"/>
                    <a:gd name="T26" fmla="*/ 0 w 339"/>
                    <a:gd name="T27" fmla="*/ 0 h 180"/>
                    <a:gd name="T28" fmla="*/ 339 w 339"/>
                    <a:gd name="T2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180">
                      <a:moveTo>
                        <a:pt x="339" y="0"/>
                      </a:moveTo>
                      <a:lnTo>
                        <a:pt x="339" y="128"/>
                      </a:lnTo>
                      <a:lnTo>
                        <a:pt x="337" y="144"/>
                      </a:lnTo>
                      <a:lnTo>
                        <a:pt x="329" y="158"/>
                      </a:lnTo>
                      <a:lnTo>
                        <a:pt x="318" y="170"/>
                      </a:lnTo>
                      <a:lnTo>
                        <a:pt x="303" y="177"/>
                      </a:lnTo>
                      <a:lnTo>
                        <a:pt x="287" y="180"/>
                      </a:lnTo>
                      <a:lnTo>
                        <a:pt x="52" y="180"/>
                      </a:lnTo>
                      <a:lnTo>
                        <a:pt x="36" y="177"/>
                      </a:lnTo>
                      <a:lnTo>
                        <a:pt x="21" y="170"/>
                      </a:lnTo>
                      <a:lnTo>
                        <a:pt x="10" y="158"/>
                      </a:lnTo>
                      <a:lnTo>
                        <a:pt x="2" y="144"/>
                      </a:lnTo>
                      <a:lnTo>
                        <a:pt x="0" y="128"/>
                      </a:lnTo>
                      <a:lnTo>
                        <a:pt x="0" y="0"/>
                      </a:lnTo>
                      <a:lnTo>
                        <a:pt x="339" y="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4" name="Rectangle 823">
                  <a:extLst>
                    <a:ext uri="{FF2B5EF4-FFF2-40B4-BE49-F238E27FC236}">
                      <a16:creationId xmlns:a16="http://schemas.microsoft.com/office/drawing/2014/main" id="{2EC695AF-71FE-44FB-AD89-738DF26F0394}"/>
                    </a:ext>
                  </a:extLst>
                </p:cNvPr>
                <p:cNvSpPr>
                  <a:spLocks noChangeArrowheads="1"/>
                </p:cNvSpPr>
                <p:nvPr/>
              </p:nvSpPr>
              <p:spPr bwMode="auto">
                <a:xfrm>
                  <a:off x="16117888" y="1984375"/>
                  <a:ext cx="538163"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5" name="Rectangle 824">
                  <a:extLst>
                    <a:ext uri="{FF2B5EF4-FFF2-40B4-BE49-F238E27FC236}">
                      <a16:creationId xmlns:a16="http://schemas.microsoft.com/office/drawing/2014/main" id="{6439EF00-5FBB-49A2-8C0C-B232AFCE80F4}"/>
                    </a:ext>
                  </a:extLst>
                </p:cNvPr>
                <p:cNvSpPr>
                  <a:spLocks noChangeArrowheads="1"/>
                </p:cNvSpPr>
                <p:nvPr/>
              </p:nvSpPr>
              <p:spPr bwMode="auto">
                <a:xfrm>
                  <a:off x="16341725" y="1971675"/>
                  <a:ext cx="115888" cy="73025"/>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6" name="Freeform 825">
                  <a:extLst>
                    <a:ext uri="{FF2B5EF4-FFF2-40B4-BE49-F238E27FC236}">
                      <a16:creationId xmlns:a16="http://schemas.microsoft.com/office/drawing/2014/main" id="{C0363A18-E545-495E-BBAC-861F3E7F5150}"/>
                    </a:ext>
                  </a:extLst>
                </p:cNvPr>
                <p:cNvSpPr>
                  <a:spLocks/>
                </p:cNvSpPr>
                <p:nvPr/>
              </p:nvSpPr>
              <p:spPr bwMode="auto">
                <a:xfrm>
                  <a:off x="15757525" y="2155825"/>
                  <a:ext cx="217488" cy="293688"/>
                </a:xfrm>
                <a:custGeom>
                  <a:avLst/>
                  <a:gdLst>
                    <a:gd name="T0" fmla="*/ 54 w 137"/>
                    <a:gd name="T1" fmla="*/ 79 h 185"/>
                    <a:gd name="T2" fmla="*/ 42 w 137"/>
                    <a:gd name="T3" fmla="*/ 86 h 185"/>
                    <a:gd name="T4" fmla="*/ 19 w 137"/>
                    <a:gd name="T5" fmla="*/ 99 h 185"/>
                    <a:gd name="T6" fmla="*/ 2 w 137"/>
                    <a:gd name="T7" fmla="*/ 116 h 185"/>
                    <a:gd name="T8" fmla="*/ 4 w 137"/>
                    <a:gd name="T9" fmla="*/ 124 h 185"/>
                    <a:gd name="T10" fmla="*/ 18 w 137"/>
                    <a:gd name="T11" fmla="*/ 118 h 185"/>
                    <a:gd name="T12" fmla="*/ 36 w 137"/>
                    <a:gd name="T13" fmla="*/ 106 h 185"/>
                    <a:gd name="T14" fmla="*/ 50 w 137"/>
                    <a:gd name="T15" fmla="*/ 95 h 185"/>
                    <a:gd name="T16" fmla="*/ 50 w 137"/>
                    <a:gd name="T17" fmla="*/ 95 h 185"/>
                    <a:gd name="T18" fmla="*/ 36 w 137"/>
                    <a:gd name="T19" fmla="*/ 107 h 185"/>
                    <a:gd name="T20" fmla="*/ 19 w 137"/>
                    <a:gd name="T21" fmla="*/ 127 h 185"/>
                    <a:gd name="T22" fmla="*/ 7 w 137"/>
                    <a:gd name="T23" fmla="*/ 146 h 185"/>
                    <a:gd name="T24" fmla="*/ 7 w 137"/>
                    <a:gd name="T25" fmla="*/ 158 h 185"/>
                    <a:gd name="T26" fmla="*/ 19 w 137"/>
                    <a:gd name="T27" fmla="*/ 151 h 185"/>
                    <a:gd name="T28" fmla="*/ 38 w 137"/>
                    <a:gd name="T29" fmla="*/ 131 h 185"/>
                    <a:gd name="T30" fmla="*/ 55 w 137"/>
                    <a:gd name="T31" fmla="*/ 111 h 185"/>
                    <a:gd name="T32" fmla="*/ 63 w 137"/>
                    <a:gd name="T33" fmla="*/ 100 h 185"/>
                    <a:gd name="T34" fmla="*/ 58 w 137"/>
                    <a:gd name="T35" fmla="*/ 110 h 185"/>
                    <a:gd name="T36" fmla="*/ 43 w 137"/>
                    <a:gd name="T37" fmla="*/ 131 h 185"/>
                    <a:gd name="T38" fmla="*/ 28 w 137"/>
                    <a:gd name="T39" fmla="*/ 155 h 185"/>
                    <a:gd name="T40" fmla="*/ 22 w 137"/>
                    <a:gd name="T41" fmla="*/ 173 h 185"/>
                    <a:gd name="T42" fmla="*/ 30 w 137"/>
                    <a:gd name="T43" fmla="*/ 175 h 185"/>
                    <a:gd name="T44" fmla="*/ 44 w 137"/>
                    <a:gd name="T45" fmla="*/ 157 h 185"/>
                    <a:gd name="T46" fmla="*/ 61 w 137"/>
                    <a:gd name="T47" fmla="*/ 130 h 185"/>
                    <a:gd name="T48" fmla="*/ 70 w 137"/>
                    <a:gd name="T49" fmla="*/ 110 h 185"/>
                    <a:gd name="T50" fmla="*/ 71 w 137"/>
                    <a:gd name="T51" fmla="*/ 110 h 185"/>
                    <a:gd name="T52" fmla="*/ 67 w 137"/>
                    <a:gd name="T53" fmla="*/ 129 h 185"/>
                    <a:gd name="T54" fmla="*/ 65 w 137"/>
                    <a:gd name="T55" fmla="*/ 155 h 185"/>
                    <a:gd name="T56" fmla="*/ 66 w 137"/>
                    <a:gd name="T57" fmla="*/ 178 h 185"/>
                    <a:gd name="T58" fmla="*/ 73 w 137"/>
                    <a:gd name="T59" fmla="*/ 183 h 185"/>
                    <a:gd name="T60" fmla="*/ 79 w 137"/>
                    <a:gd name="T61" fmla="*/ 161 h 185"/>
                    <a:gd name="T62" fmla="*/ 85 w 137"/>
                    <a:gd name="T63" fmla="*/ 124 h 185"/>
                    <a:gd name="T64" fmla="*/ 94 w 137"/>
                    <a:gd name="T65" fmla="*/ 87 h 185"/>
                    <a:gd name="T66" fmla="*/ 101 w 137"/>
                    <a:gd name="T67" fmla="*/ 75 h 185"/>
                    <a:gd name="T68" fmla="*/ 106 w 137"/>
                    <a:gd name="T69" fmla="*/ 92 h 185"/>
                    <a:gd name="T70" fmla="*/ 117 w 137"/>
                    <a:gd name="T71" fmla="*/ 108 h 185"/>
                    <a:gd name="T72" fmla="*/ 123 w 137"/>
                    <a:gd name="T73" fmla="*/ 112 h 185"/>
                    <a:gd name="T74" fmla="*/ 129 w 137"/>
                    <a:gd name="T75" fmla="*/ 112 h 185"/>
                    <a:gd name="T76" fmla="*/ 134 w 137"/>
                    <a:gd name="T77" fmla="*/ 110 h 185"/>
                    <a:gd name="T78" fmla="*/ 137 w 137"/>
                    <a:gd name="T79" fmla="*/ 104 h 185"/>
                    <a:gd name="T80" fmla="*/ 134 w 137"/>
                    <a:gd name="T81" fmla="*/ 96 h 185"/>
                    <a:gd name="T82" fmla="*/ 123 w 137"/>
                    <a:gd name="T83" fmla="*/ 80 h 185"/>
                    <a:gd name="T84" fmla="*/ 113 w 137"/>
                    <a:gd name="T85" fmla="*/ 56 h 185"/>
                    <a:gd name="T86" fmla="*/ 105 w 137"/>
                    <a:gd name="T87" fmla="*/ 38 h 185"/>
                    <a:gd name="T88" fmla="*/ 99 w 137"/>
                    <a:gd name="T89" fmla="*/ 0 h 185"/>
                    <a:gd name="T90" fmla="*/ 69 w 137"/>
                    <a:gd name="T91" fmla="*/ 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5">
                      <a:moveTo>
                        <a:pt x="69" y="35"/>
                      </a:moveTo>
                      <a:lnTo>
                        <a:pt x="54" y="79"/>
                      </a:lnTo>
                      <a:lnTo>
                        <a:pt x="51" y="80"/>
                      </a:lnTo>
                      <a:lnTo>
                        <a:pt x="42" y="86"/>
                      </a:lnTo>
                      <a:lnTo>
                        <a:pt x="31" y="91"/>
                      </a:lnTo>
                      <a:lnTo>
                        <a:pt x="19" y="99"/>
                      </a:lnTo>
                      <a:lnTo>
                        <a:pt x="8" y="108"/>
                      </a:lnTo>
                      <a:lnTo>
                        <a:pt x="2" y="116"/>
                      </a:lnTo>
                      <a:lnTo>
                        <a:pt x="0" y="123"/>
                      </a:lnTo>
                      <a:lnTo>
                        <a:pt x="4" y="124"/>
                      </a:lnTo>
                      <a:lnTo>
                        <a:pt x="10" y="123"/>
                      </a:lnTo>
                      <a:lnTo>
                        <a:pt x="18" y="118"/>
                      </a:lnTo>
                      <a:lnTo>
                        <a:pt x="27" y="112"/>
                      </a:lnTo>
                      <a:lnTo>
                        <a:pt x="36" y="106"/>
                      </a:lnTo>
                      <a:lnTo>
                        <a:pt x="44" y="99"/>
                      </a:lnTo>
                      <a:lnTo>
                        <a:pt x="50" y="95"/>
                      </a:lnTo>
                      <a:lnTo>
                        <a:pt x="51" y="94"/>
                      </a:lnTo>
                      <a:lnTo>
                        <a:pt x="50" y="95"/>
                      </a:lnTo>
                      <a:lnTo>
                        <a:pt x="44" y="100"/>
                      </a:lnTo>
                      <a:lnTo>
                        <a:pt x="36" y="107"/>
                      </a:lnTo>
                      <a:lnTo>
                        <a:pt x="28" y="116"/>
                      </a:lnTo>
                      <a:lnTo>
                        <a:pt x="19" y="127"/>
                      </a:lnTo>
                      <a:lnTo>
                        <a:pt x="12" y="137"/>
                      </a:lnTo>
                      <a:lnTo>
                        <a:pt x="7" y="146"/>
                      </a:lnTo>
                      <a:lnTo>
                        <a:pt x="4" y="153"/>
                      </a:lnTo>
                      <a:lnTo>
                        <a:pt x="7" y="158"/>
                      </a:lnTo>
                      <a:lnTo>
                        <a:pt x="11" y="157"/>
                      </a:lnTo>
                      <a:lnTo>
                        <a:pt x="19" y="151"/>
                      </a:lnTo>
                      <a:lnTo>
                        <a:pt x="28" y="142"/>
                      </a:lnTo>
                      <a:lnTo>
                        <a:pt x="38" y="131"/>
                      </a:lnTo>
                      <a:lnTo>
                        <a:pt x="47" y="120"/>
                      </a:lnTo>
                      <a:lnTo>
                        <a:pt x="55" y="111"/>
                      </a:lnTo>
                      <a:lnTo>
                        <a:pt x="62" y="103"/>
                      </a:lnTo>
                      <a:lnTo>
                        <a:pt x="63" y="100"/>
                      </a:lnTo>
                      <a:lnTo>
                        <a:pt x="62" y="103"/>
                      </a:lnTo>
                      <a:lnTo>
                        <a:pt x="58" y="110"/>
                      </a:lnTo>
                      <a:lnTo>
                        <a:pt x="51" y="119"/>
                      </a:lnTo>
                      <a:lnTo>
                        <a:pt x="43" y="131"/>
                      </a:lnTo>
                      <a:lnTo>
                        <a:pt x="35" y="143"/>
                      </a:lnTo>
                      <a:lnTo>
                        <a:pt x="28" y="155"/>
                      </a:lnTo>
                      <a:lnTo>
                        <a:pt x="24" y="165"/>
                      </a:lnTo>
                      <a:lnTo>
                        <a:pt x="22" y="173"/>
                      </a:lnTo>
                      <a:lnTo>
                        <a:pt x="24" y="177"/>
                      </a:lnTo>
                      <a:lnTo>
                        <a:pt x="30" y="175"/>
                      </a:lnTo>
                      <a:lnTo>
                        <a:pt x="36" y="169"/>
                      </a:lnTo>
                      <a:lnTo>
                        <a:pt x="44" y="157"/>
                      </a:lnTo>
                      <a:lnTo>
                        <a:pt x="53" y="143"/>
                      </a:lnTo>
                      <a:lnTo>
                        <a:pt x="61" y="130"/>
                      </a:lnTo>
                      <a:lnTo>
                        <a:pt x="66" y="118"/>
                      </a:lnTo>
                      <a:lnTo>
                        <a:pt x="70" y="110"/>
                      </a:lnTo>
                      <a:lnTo>
                        <a:pt x="71" y="106"/>
                      </a:lnTo>
                      <a:lnTo>
                        <a:pt x="71" y="110"/>
                      </a:lnTo>
                      <a:lnTo>
                        <a:pt x="70" y="118"/>
                      </a:lnTo>
                      <a:lnTo>
                        <a:pt x="67" y="129"/>
                      </a:lnTo>
                      <a:lnTo>
                        <a:pt x="66" y="142"/>
                      </a:lnTo>
                      <a:lnTo>
                        <a:pt x="65" y="155"/>
                      </a:lnTo>
                      <a:lnTo>
                        <a:pt x="65" y="169"/>
                      </a:lnTo>
                      <a:lnTo>
                        <a:pt x="66" y="178"/>
                      </a:lnTo>
                      <a:lnTo>
                        <a:pt x="69" y="185"/>
                      </a:lnTo>
                      <a:lnTo>
                        <a:pt x="73" y="183"/>
                      </a:lnTo>
                      <a:lnTo>
                        <a:pt x="77" y="175"/>
                      </a:lnTo>
                      <a:lnTo>
                        <a:pt x="79" y="161"/>
                      </a:lnTo>
                      <a:lnTo>
                        <a:pt x="82" y="143"/>
                      </a:lnTo>
                      <a:lnTo>
                        <a:pt x="85" y="124"/>
                      </a:lnTo>
                      <a:lnTo>
                        <a:pt x="89" y="104"/>
                      </a:lnTo>
                      <a:lnTo>
                        <a:pt x="94" y="87"/>
                      </a:lnTo>
                      <a:lnTo>
                        <a:pt x="101" y="74"/>
                      </a:lnTo>
                      <a:lnTo>
                        <a:pt x="101" y="75"/>
                      </a:lnTo>
                      <a:lnTo>
                        <a:pt x="102" y="82"/>
                      </a:lnTo>
                      <a:lnTo>
                        <a:pt x="106" y="92"/>
                      </a:lnTo>
                      <a:lnTo>
                        <a:pt x="114" y="106"/>
                      </a:lnTo>
                      <a:lnTo>
                        <a:pt x="117" y="108"/>
                      </a:lnTo>
                      <a:lnTo>
                        <a:pt x="119" y="111"/>
                      </a:lnTo>
                      <a:lnTo>
                        <a:pt x="123" y="112"/>
                      </a:lnTo>
                      <a:lnTo>
                        <a:pt x="126" y="112"/>
                      </a:lnTo>
                      <a:lnTo>
                        <a:pt x="129" y="112"/>
                      </a:lnTo>
                      <a:lnTo>
                        <a:pt x="133" y="112"/>
                      </a:lnTo>
                      <a:lnTo>
                        <a:pt x="134" y="110"/>
                      </a:lnTo>
                      <a:lnTo>
                        <a:pt x="135" y="108"/>
                      </a:lnTo>
                      <a:lnTo>
                        <a:pt x="137" y="104"/>
                      </a:lnTo>
                      <a:lnTo>
                        <a:pt x="135" y="100"/>
                      </a:lnTo>
                      <a:lnTo>
                        <a:pt x="134" y="96"/>
                      </a:lnTo>
                      <a:lnTo>
                        <a:pt x="130" y="91"/>
                      </a:lnTo>
                      <a:lnTo>
                        <a:pt x="123" y="80"/>
                      </a:lnTo>
                      <a:lnTo>
                        <a:pt x="118" y="68"/>
                      </a:lnTo>
                      <a:lnTo>
                        <a:pt x="113" y="56"/>
                      </a:lnTo>
                      <a:lnTo>
                        <a:pt x="109" y="46"/>
                      </a:lnTo>
                      <a:lnTo>
                        <a:pt x="105" y="38"/>
                      </a:lnTo>
                      <a:lnTo>
                        <a:pt x="103" y="35"/>
                      </a:lnTo>
                      <a:lnTo>
                        <a:pt x="99" y="0"/>
                      </a:lnTo>
                      <a:lnTo>
                        <a:pt x="71" y="0"/>
                      </a:lnTo>
                      <a:lnTo>
                        <a:pt x="69"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7" name="Freeform 826">
                  <a:extLst>
                    <a:ext uri="{FF2B5EF4-FFF2-40B4-BE49-F238E27FC236}">
                      <a16:creationId xmlns:a16="http://schemas.microsoft.com/office/drawing/2014/main" id="{08D87185-280A-44FC-9613-BE5FFB35CEAD}"/>
                    </a:ext>
                  </a:extLst>
                </p:cNvPr>
                <p:cNvSpPr>
                  <a:spLocks/>
                </p:cNvSpPr>
                <p:nvPr/>
              </p:nvSpPr>
              <p:spPr bwMode="auto">
                <a:xfrm>
                  <a:off x="15855950" y="2135188"/>
                  <a:ext cx="84138" cy="60325"/>
                </a:xfrm>
                <a:custGeom>
                  <a:avLst/>
                  <a:gdLst>
                    <a:gd name="T0" fmla="*/ 52 w 53"/>
                    <a:gd name="T1" fmla="*/ 38 h 38"/>
                    <a:gd name="T2" fmla="*/ 52 w 53"/>
                    <a:gd name="T3" fmla="*/ 25 h 38"/>
                    <a:gd name="T4" fmla="*/ 52 w 53"/>
                    <a:gd name="T5" fmla="*/ 16 h 38"/>
                    <a:gd name="T6" fmla="*/ 53 w 53"/>
                    <a:gd name="T7" fmla="*/ 9 h 38"/>
                    <a:gd name="T8" fmla="*/ 53 w 53"/>
                    <a:gd name="T9" fmla="*/ 1 h 38"/>
                    <a:gd name="T10" fmla="*/ 1 w 53"/>
                    <a:gd name="T11" fmla="*/ 0 h 38"/>
                    <a:gd name="T12" fmla="*/ 0 w 53"/>
                    <a:gd name="T13" fmla="*/ 6 h 38"/>
                    <a:gd name="T14" fmla="*/ 0 w 53"/>
                    <a:gd name="T15" fmla="*/ 13 h 38"/>
                    <a:gd name="T16" fmla="*/ 0 w 53"/>
                    <a:gd name="T17" fmla="*/ 24 h 38"/>
                    <a:gd name="T18" fmla="*/ 0 w 53"/>
                    <a:gd name="T19" fmla="*/ 38 h 38"/>
                    <a:gd name="T20" fmla="*/ 52 w 53"/>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8">
                      <a:moveTo>
                        <a:pt x="52" y="38"/>
                      </a:moveTo>
                      <a:lnTo>
                        <a:pt x="52" y="25"/>
                      </a:lnTo>
                      <a:lnTo>
                        <a:pt x="52" y="16"/>
                      </a:lnTo>
                      <a:lnTo>
                        <a:pt x="53" y="9"/>
                      </a:lnTo>
                      <a:lnTo>
                        <a:pt x="53" y="1"/>
                      </a:lnTo>
                      <a:lnTo>
                        <a:pt x="1" y="0"/>
                      </a:lnTo>
                      <a:lnTo>
                        <a:pt x="0" y="6"/>
                      </a:lnTo>
                      <a:lnTo>
                        <a:pt x="0" y="13"/>
                      </a:lnTo>
                      <a:lnTo>
                        <a:pt x="0" y="24"/>
                      </a:lnTo>
                      <a:lnTo>
                        <a:pt x="0" y="38"/>
                      </a:lnTo>
                      <a:lnTo>
                        <a:pt x="52" y="38"/>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8" name="Freeform 827">
                  <a:extLst>
                    <a:ext uri="{FF2B5EF4-FFF2-40B4-BE49-F238E27FC236}">
                      <a16:creationId xmlns:a16="http://schemas.microsoft.com/office/drawing/2014/main" id="{FBC6820A-52E7-4D74-A3A0-B08E592F555D}"/>
                    </a:ext>
                  </a:extLst>
                </p:cNvPr>
                <p:cNvSpPr>
                  <a:spLocks/>
                </p:cNvSpPr>
                <p:nvPr/>
              </p:nvSpPr>
              <p:spPr bwMode="auto">
                <a:xfrm>
                  <a:off x="15836900" y="1177925"/>
                  <a:ext cx="369888" cy="960438"/>
                </a:xfrm>
                <a:custGeom>
                  <a:avLst/>
                  <a:gdLst>
                    <a:gd name="T0" fmla="*/ 79 w 233"/>
                    <a:gd name="T1" fmla="*/ 605 h 605"/>
                    <a:gd name="T2" fmla="*/ 83 w 233"/>
                    <a:gd name="T3" fmla="*/ 533 h 605"/>
                    <a:gd name="T4" fmla="*/ 90 w 233"/>
                    <a:gd name="T5" fmla="*/ 467 h 605"/>
                    <a:gd name="T6" fmla="*/ 98 w 233"/>
                    <a:gd name="T7" fmla="*/ 407 h 605"/>
                    <a:gd name="T8" fmla="*/ 107 w 233"/>
                    <a:gd name="T9" fmla="*/ 354 h 605"/>
                    <a:gd name="T10" fmla="*/ 118 w 233"/>
                    <a:gd name="T11" fmla="*/ 306 h 605"/>
                    <a:gd name="T12" fmla="*/ 130 w 233"/>
                    <a:gd name="T13" fmla="*/ 263 h 605"/>
                    <a:gd name="T14" fmla="*/ 142 w 233"/>
                    <a:gd name="T15" fmla="*/ 225 h 605"/>
                    <a:gd name="T16" fmla="*/ 154 w 233"/>
                    <a:gd name="T17" fmla="*/ 192 h 605"/>
                    <a:gd name="T18" fmla="*/ 166 w 233"/>
                    <a:gd name="T19" fmla="*/ 165 h 605"/>
                    <a:gd name="T20" fmla="*/ 183 w 233"/>
                    <a:gd name="T21" fmla="*/ 132 h 605"/>
                    <a:gd name="T22" fmla="*/ 199 w 233"/>
                    <a:gd name="T23" fmla="*/ 105 h 605"/>
                    <a:gd name="T24" fmla="*/ 213 w 233"/>
                    <a:gd name="T25" fmla="*/ 85 h 605"/>
                    <a:gd name="T26" fmla="*/ 223 w 233"/>
                    <a:gd name="T27" fmla="*/ 71 h 605"/>
                    <a:gd name="T28" fmla="*/ 230 w 233"/>
                    <a:gd name="T29" fmla="*/ 63 h 605"/>
                    <a:gd name="T30" fmla="*/ 233 w 233"/>
                    <a:gd name="T31" fmla="*/ 61 h 605"/>
                    <a:gd name="T32" fmla="*/ 183 w 233"/>
                    <a:gd name="T33" fmla="*/ 0 h 605"/>
                    <a:gd name="T34" fmla="*/ 179 w 233"/>
                    <a:gd name="T35" fmla="*/ 3 h 605"/>
                    <a:gd name="T36" fmla="*/ 171 w 233"/>
                    <a:gd name="T37" fmla="*/ 11 h 605"/>
                    <a:gd name="T38" fmla="*/ 160 w 233"/>
                    <a:gd name="T39" fmla="*/ 25 h 605"/>
                    <a:gd name="T40" fmla="*/ 146 w 233"/>
                    <a:gd name="T41" fmla="*/ 42 h 605"/>
                    <a:gd name="T42" fmla="*/ 130 w 233"/>
                    <a:gd name="T43" fmla="*/ 66 h 605"/>
                    <a:gd name="T44" fmla="*/ 112 w 233"/>
                    <a:gd name="T45" fmla="*/ 95 h 605"/>
                    <a:gd name="T46" fmla="*/ 95 w 233"/>
                    <a:gd name="T47" fmla="*/ 132 h 605"/>
                    <a:gd name="T48" fmla="*/ 69 w 233"/>
                    <a:gd name="T49" fmla="*/ 194 h 605"/>
                    <a:gd name="T50" fmla="*/ 47 w 233"/>
                    <a:gd name="T51" fmla="*/ 264 h 605"/>
                    <a:gd name="T52" fmla="*/ 29 w 233"/>
                    <a:gd name="T53" fmla="*/ 340 h 605"/>
                    <a:gd name="T54" fmla="*/ 16 w 233"/>
                    <a:gd name="T55" fmla="*/ 422 h 605"/>
                    <a:gd name="T56" fmla="*/ 5 w 233"/>
                    <a:gd name="T57" fmla="*/ 509 h 605"/>
                    <a:gd name="T58" fmla="*/ 0 w 233"/>
                    <a:gd name="T59" fmla="*/ 601 h 605"/>
                    <a:gd name="T60" fmla="*/ 79 w 233"/>
                    <a:gd name="T61"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3" h="605">
                      <a:moveTo>
                        <a:pt x="79" y="605"/>
                      </a:moveTo>
                      <a:lnTo>
                        <a:pt x="83" y="533"/>
                      </a:lnTo>
                      <a:lnTo>
                        <a:pt x="90" y="467"/>
                      </a:lnTo>
                      <a:lnTo>
                        <a:pt x="98" y="407"/>
                      </a:lnTo>
                      <a:lnTo>
                        <a:pt x="107" y="354"/>
                      </a:lnTo>
                      <a:lnTo>
                        <a:pt x="118" y="306"/>
                      </a:lnTo>
                      <a:lnTo>
                        <a:pt x="130" y="263"/>
                      </a:lnTo>
                      <a:lnTo>
                        <a:pt x="142" y="225"/>
                      </a:lnTo>
                      <a:lnTo>
                        <a:pt x="154" y="192"/>
                      </a:lnTo>
                      <a:lnTo>
                        <a:pt x="166" y="165"/>
                      </a:lnTo>
                      <a:lnTo>
                        <a:pt x="183" y="132"/>
                      </a:lnTo>
                      <a:lnTo>
                        <a:pt x="199" y="105"/>
                      </a:lnTo>
                      <a:lnTo>
                        <a:pt x="213" y="85"/>
                      </a:lnTo>
                      <a:lnTo>
                        <a:pt x="223" y="71"/>
                      </a:lnTo>
                      <a:lnTo>
                        <a:pt x="230" y="63"/>
                      </a:lnTo>
                      <a:lnTo>
                        <a:pt x="233" y="61"/>
                      </a:lnTo>
                      <a:lnTo>
                        <a:pt x="183" y="0"/>
                      </a:lnTo>
                      <a:lnTo>
                        <a:pt x="179" y="3"/>
                      </a:lnTo>
                      <a:lnTo>
                        <a:pt x="171" y="11"/>
                      </a:lnTo>
                      <a:lnTo>
                        <a:pt x="160" y="25"/>
                      </a:lnTo>
                      <a:lnTo>
                        <a:pt x="146" y="42"/>
                      </a:lnTo>
                      <a:lnTo>
                        <a:pt x="130" y="66"/>
                      </a:lnTo>
                      <a:lnTo>
                        <a:pt x="112" y="95"/>
                      </a:lnTo>
                      <a:lnTo>
                        <a:pt x="95" y="132"/>
                      </a:lnTo>
                      <a:lnTo>
                        <a:pt x="69" y="194"/>
                      </a:lnTo>
                      <a:lnTo>
                        <a:pt x="47" y="264"/>
                      </a:lnTo>
                      <a:lnTo>
                        <a:pt x="29" y="340"/>
                      </a:lnTo>
                      <a:lnTo>
                        <a:pt x="16" y="422"/>
                      </a:lnTo>
                      <a:lnTo>
                        <a:pt x="5" y="509"/>
                      </a:lnTo>
                      <a:lnTo>
                        <a:pt x="0" y="601"/>
                      </a:lnTo>
                      <a:lnTo>
                        <a:pt x="79" y="605"/>
                      </a:lnTo>
                      <a:close/>
                    </a:path>
                  </a:pathLst>
                </a:custGeom>
                <a:pattFill prst="plaid">
                  <a:fgClr>
                    <a:schemeClr val="accent6">
                      <a:lumMod val="75000"/>
                    </a:schemeClr>
                  </a:fgClr>
                  <a:bgClr>
                    <a:schemeClr val="accent6">
                      <a:lumMod val="60000"/>
                      <a:lumOff val="40000"/>
                    </a:schemeClr>
                  </a:bgClr>
                </a:patt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99" name="Freeform 828">
                  <a:extLst>
                    <a:ext uri="{FF2B5EF4-FFF2-40B4-BE49-F238E27FC236}">
                      <a16:creationId xmlns:a16="http://schemas.microsoft.com/office/drawing/2014/main" id="{A62C4C6D-194E-49E2-A4E8-E3093D340281}"/>
                    </a:ext>
                  </a:extLst>
                </p:cNvPr>
                <p:cNvSpPr>
                  <a:spLocks/>
                </p:cNvSpPr>
                <p:nvPr/>
              </p:nvSpPr>
              <p:spPr bwMode="auto">
                <a:xfrm>
                  <a:off x="16103600" y="1101725"/>
                  <a:ext cx="550863" cy="908050"/>
                </a:xfrm>
                <a:custGeom>
                  <a:avLst/>
                  <a:gdLst>
                    <a:gd name="T0" fmla="*/ 340 w 347"/>
                    <a:gd name="T1" fmla="*/ 54 h 572"/>
                    <a:gd name="T2" fmla="*/ 181 w 347"/>
                    <a:gd name="T3" fmla="*/ 0 h 572"/>
                    <a:gd name="T4" fmla="*/ 0 w 347"/>
                    <a:gd name="T5" fmla="*/ 56 h 572"/>
                    <a:gd name="T6" fmla="*/ 9 w 347"/>
                    <a:gd name="T7" fmla="*/ 556 h 572"/>
                    <a:gd name="T8" fmla="*/ 347 w 347"/>
                    <a:gd name="T9" fmla="*/ 572 h 572"/>
                    <a:gd name="T10" fmla="*/ 340 w 347"/>
                    <a:gd name="T11" fmla="*/ 54 h 572"/>
                  </a:gdLst>
                  <a:ahLst/>
                  <a:cxnLst>
                    <a:cxn ang="0">
                      <a:pos x="T0" y="T1"/>
                    </a:cxn>
                    <a:cxn ang="0">
                      <a:pos x="T2" y="T3"/>
                    </a:cxn>
                    <a:cxn ang="0">
                      <a:pos x="T4" y="T5"/>
                    </a:cxn>
                    <a:cxn ang="0">
                      <a:pos x="T6" y="T7"/>
                    </a:cxn>
                    <a:cxn ang="0">
                      <a:pos x="T8" y="T9"/>
                    </a:cxn>
                    <a:cxn ang="0">
                      <a:pos x="T10" y="T11"/>
                    </a:cxn>
                  </a:cxnLst>
                  <a:rect l="0" t="0" r="r" b="b"/>
                  <a:pathLst>
                    <a:path w="347" h="572">
                      <a:moveTo>
                        <a:pt x="340" y="54"/>
                      </a:moveTo>
                      <a:lnTo>
                        <a:pt x="181" y="0"/>
                      </a:lnTo>
                      <a:lnTo>
                        <a:pt x="0" y="56"/>
                      </a:lnTo>
                      <a:lnTo>
                        <a:pt x="9" y="556"/>
                      </a:lnTo>
                      <a:lnTo>
                        <a:pt x="347" y="572"/>
                      </a:lnTo>
                      <a:lnTo>
                        <a:pt x="340" y="54"/>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0" name="Freeform 829">
                  <a:extLst>
                    <a:ext uri="{FF2B5EF4-FFF2-40B4-BE49-F238E27FC236}">
                      <a16:creationId xmlns:a16="http://schemas.microsoft.com/office/drawing/2014/main" id="{33CA118E-F57F-4D9B-B48F-3BC708DD6037}"/>
                    </a:ext>
                  </a:extLst>
                </p:cNvPr>
                <p:cNvSpPr>
                  <a:spLocks/>
                </p:cNvSpPr>
                <p:nvPr/>
              </p:nvSpPr>
              <p:spPr bwMode="auto">
                <a:xfrm>
                  <a:off x="16319500" y="1157288"/>
                  <a:ext cx="160338" cy="877888"/>
                </a:xfrm>
                <a:custGeom>
                  <a:avLst/>
                  <a:gdLst>
                    <a:gd name="T0" fmla="*/ 55 w 101"/>
                    <a:gd name="T1" fmla="*/ 0 h 553"/>
                    <a:gd name="T2" fmla="*/ 101 w 101"/>
                    <a:gd name="T3" fmla="*/ 475 h 553"/>
                    <a:gd name="T4" fmla="*/ 53 w 101"/>
                    <a:gd name="T5" fmla="*/ 553 h 553"/>
                    <a:gd name="T6" fmla="*/ 0 w 101"/>
                    <a:gd name="T7" fmla="*/ 468 h 553"/>
                    <a:gd name="T8" fmla="*/ 38 w 101"/>
                    <a:gd name="T9" fmla="*/ 0 h 553"/>
                    <a:gd name="T10" fmla="*/ 55 w 101"/>
                    <a:gd name="T11" fmla="*/ 0 h 553"/>
                  </a:gdLst>
                  <a:ahLst/>
                  <a:cxnLst>
                    <a:cxn ang="0">
                      <a:pos x="T0" y="T1"/>
                    </a:cxn>
                    <a:cxn ang="0">
                      <a:pos x="T2" y="T3"/>
                    </a:cxn>
                    <a:cxn ang="0">
                      <a:pos x="T4" y="T5"/>
                    </a:cxn>
                    <a:cxn ang="0">
                      <a:pos x="T6" y="T7"/>
                    </a:cxn>
                    <a:cxn ang="0">
                      <a:pos x="T8" y="T9"/>
                    </a:cxn>
                    <a:cxn ang="0">
                      <a:pos x="T10" y="T11"/>
                    </a:cxn>
                  </a:cxnLst>
                  <a:rect l="0" t="0" r="r" b="b"/>
                  <a:pathLst>
                    <a:path w="101" h="553">
                      <a:moveTo>
                        <a:pt x="55" y="0"/>
                      </a:moveTo>
                      <a:lnTo>
                        <a:pt x="101" y="475"/>
                      </a:lnTo>
                      <a:lnTo>
                        <a:pt x="53" y="553"/>
                      </a:lnTo>
                      <a:lnTo>
                        <a:pt x="0" y="468"/>
                      </a:lnTo>
                      <a:lnTo>
                        <a:pt x="38"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1" name="Freeform 830">
                  <a:extLst>
                    <a:ext uri="{FF2B5EF4-FFF2-40B4-BE49-F238E27FC236}">
                      <a16:creationId xmlns:a16="http://schemas.microsoft.com/office/drawing/2014/main" id="{0FD3C457-49CC-49CE-AA3F-23C9406B693D}"/>
                    </a:ext>
                  </a:extLst>
                </p:cNvPr>
                <p:cNvSpPr>
                  <a:spLocks/>
                </p:cNvSpPr>
                <p:nvPr/>
              </p:nvSpPr>
              <p:spPr bwMode="auto">
                <a:xfrm>
                  <a:off x="16333788" y="1106488"/>
                  <a:ext cx="114300" cy="74613"/>
                </a:xfrm>
                <a:custGeom>
                  <a:avLst/>
                  <a:gdLst>
                    <a:gd name="T0" fmla="*/ 0 w 72"/>
                    <a:gd name="T1" fmla="*/ 9 h 47"/>
                    <a:gd name="T2" fmla="*/ 3 w 72"/>
                    <a:gd name="T3" fmla="*/ 17 h 47"/>
                    <a:gd name="T4" fmla="*/ 7 w 72"/>
                    <a:gd name="T5" fmla="*/ 27 h 47"/>
                    <a:gd name="T6" fmla="*/ 15 w 72"/>
                    <a:gd name="T7" fmla="*/ 36 h 47"/>
                    <a:gd name="T8" fmla="*/ 25 w 72"/>
                    <a:gd name="T9" fmla="*/ 44 h 47"/>
                    <a:gd name="T10" fmla="*/ 36 w 72"/>
                    <a:gd name="T11" fmla="*/ 47 h 47"/>
                    <a:gd name="T12" fmla="*/ 48 w 72"/>
                    <a:gd name="T13" fmla="*/ 44 h 47"/>
                    <a:gd name="T14" fmla="*/ 58 w 72"/>
                    <a:gd name="T15" fmla="*/ 36 h 47"/>
                    <a:gd name="T16" fmla="*/ 66 w 72"/>
                    <a:gd name="T17" fmla="*/ 27 h 47"/>
                    <a:gd name="T18" fmla="*/ 70 w 72"/>
                    <a:gd name="T19" fmla="*/ 17 h 47"/>
                    <a:gd name="T20" fmla="*/ 72 w 72"/>
                    <a:gd name="T21" fmla="*/ 9 h 47"/>
                    <a:gd name="T22" fmla="*/ 70 w 72"/>
                    <a:gd name="T23" fmla="*/ 4 h 47"/>
                    <a:gd name="T24" fmla="*/ 66 w 72"/>
                    <a:gd name="T25" fmla="*/ 1 h 47"/>
                    <a:gd name="T26" fmla="*/ 58 w 72"/>
                    <a:gd name="T27" fmla="*/ 0 h 47"/>
                    <a:gd name="T28" fmla="*/ 47 w 72"/>
                    <a:gd name="T29" fmla="*/ 0 h 47"/>
                    <a:gd name="T30" fmla="*/ 36 w 72"/>
                    <a:gd name="T31" fmla="*/ 0 h 47"/>
                    <a:gd name="T32" fmla="*/ 24 w 72"/>
                    <a:gd name="T33" fmla="*/ 0 h 47"/>
                    <a:gd name="T34" fmla="*/ 15 w 72"/>
                    <a:gd name="T35" fmla="*/ 0 h 47"/>
                    <a:gd name="T36" fmla="*/ 7 w 72"/>
                    <a:gd name="T37" fmla="*/ 1 h 47"/>
                    <a:gd name="T38" fmla="*/ 3 w 72"/>
                    <a:gd name="T39" fmla="*/ 4 h 47"/>
                    <a:gd name="T40" fmla="*/ 0 w 72"/>
                    <a:gd name="T41"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47">
                      <a:moveTo>
                        <a:pt x="0" y="9"/>
                      </a:moveTo>
                      <a:lnTo>
                        <a:pt x="3" y="17"/>
                      </a:lnTo>
                      <a:lnTo>
                        <a:pt x="7" y="27"/>
                      </a:lnTo>
                      <a:lnTo>
                        <a:pt x="15" y="36"/>
                      </a:lnTo>
                      <a:lnTo>
                        <a:pt x="25" y="44"/>
                      </a:lnTo>
                      <a:lnTo>
                        <a:pt x="36" y="47"/>
                      </a:lnTo>
                      <a:lnTo>
                        <a:pt x="48" y="44"/>
                      </a:lnTo>
                      <a:lnTo>
                        <a:pt x="58" y="36"/>
                      </a:lnTo>
                      <a:lnTo>
                        <a:pt x="66" y="27"/>
                      </a:lnTo>
                      <a:lnTo>
                        <a:pt x="70" y="17"/>
                      </a:lnTo>
                      <a:lnTo>
                        <a:pt x="72" y="9"/>
                      </a:lnTo>
                      <a:lnTo>
                        <a:pt x="70" y="4"/>
                      </a:lnTo>
                      <a:lnTo>
                        <a:pt x="66" y="1"/>
                      </a:lnTo>
                      <a:lnTo>
                        <a:pt x="58" y="0"/>
                      </a:lnTo>
                      <a:lnTo>
                        <a:pt x="47" y="0"/>
                      </a:lnTo>
                      <a:lnTo>
                        <a:pt x="36" y="0"/>
                      </a:lnTo>
                      <a:lnTo>
                        <a:pt x="24" y="0"/>
                      </a:lnTo>
                      <a:lnTo>
                        <a:pt x="15" y="0"/>
                      </a:lnTo>
                      <a:lnTo>
                        <a:pt x="7" y="1"/>
                      </a:lnTo>
                      <a:lnTo>
                        <a:pt x="3" y="4"/>
                      </a:lnTo>
                      <a:lnTo>
                        <a:pt x="0" y="9"/>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2" name="Freeform 831">
                  <a:extLst>
                    <a:ext uri="{FF2B5EF4-FFF2-40B4-BE49-F238E27FC236}">
                      <a16:creationId xmlns:a16="http://schemas.microsoft.com/office/drawing/2014/main" id="{175833AB-D8E5-4064-9620-9346CB175D1E}"/>
                    </a:ext>
                  </a:extLst>
                </p:cNvPr>
                <p:cNvSpPr>
                  <a:spLocks/>
                </p:cNvSpPr>
                <p:nvPr/>
              </p:nvSpPr>
              <p:spPr bwMode="auto">
                <a:xfrm>
                  <a:off x="16390938" y="1089025"/>
                  <a:ext cx="112713" cy="101600"/>
                </a:xfrm>
                <a:custGeom>
                  <a:avLst/>
                  <a:gdLst>
                    <a:gd name="T0" fmla="*/ 71 w 71"/>
                    <a:gd name="T1" fmla="*/ 30 h 64"/>
                    <a:gd name="T2" fmla="*/ 40 w 71"/>
                    <a:gd name="T3" fmla="*/ 64 h 64"/>
                    <a:gd name="T4" fmla="*/ 0 w 71"/>
                    <a:gd name="T5" fmla="*/ 8 h 64"/>
                    <a:gd name="T6" fmla="*/ 46 w 71"/>
                    <a:gd name="T7" fmla="*/ 0 h 64"/>
                    <a:gd name="T8" fmla="*/ 71 w 71"/>
                    <a:gd name="T9" fmla="*/ 30 h 64"/>
                  </a:gdLst>
                  <a:ahLst/>
                  <a:cxnLst>
                    <a:cxn ang="0">
                      <a:pos x="T0" y="T1"/>
                    </a:cxn>
                    <a:cxn ang="0">
                      <a:pos x="T2" y="T3"/>
                    </a:cxn>
                    <a:cxn ang="0">
                      <a:pos x="T4" y="T5"/>
                    </a:cxn>
                    <a:cxn ang="0">
                      <a:pos x="T6" y="T7"/>
                    </a:cxn>
                    <a:cxn ang="0">
                      <a:pos x="T8" y="T9"/>
                    </a:cxn>
                  </a:cxnLst>
                  <a:rect l="0" t="0" r="r" b="b"/>
                  <a:pathLst>
                    <a:path w="71" h="64">
                      <a:moveTo>
                        <a:pt x="71" y="30"/>
                      </a:moveTo>
                      <a:lnTo>
                        <a:pt x="40" y="64"/>
                      </a:lnTo>
                      <a:lnTo>
                        <a:pt x="0" y="8"/>
                      </a:lnTo>
                      <a:lnTo>
                        <a:pt x="46" y="0"/>
                      </a:lnTo>
                      <a:lnTo>
                        <a:pt x="71" y="3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3" name="Freeform 832">
                  <a:extLst>
                    <a:ext uri="{FF2B5EF4-FFF2-40B4-BE49-F238E27FC236}">
                      <a16:creationId xmlns:a16="http://schemas.microsoft.com/office/drawing/2014/main" id="{F76C77EB-AB59-4F81-A4BB-EE0E41803FBE}"/>
                    </a:ext>
                  </a:extLst>
                </p:cNvPr>
                <p:cNvSpPr>
                  <a:spLocks/>
                </p:cNvSpPr>
                <p:nvPr/>
              </p:nvSpPr>
              <p:spPr bwMode="auto">
                <a:xfrm>
                  <a:off x="16276638" y="1089025"/>
                  <a:ext cx="114300" cy="101600"/>
                </a:xfrm>
                <a:custGeom>
                  <a:avLst/>
                  <a:gdLst>
                    <a:gd name="T0" fmla="*/ 72 w 72"/>
                    <a:gd name="T1" fmla="*/ 8 h 64"/>
                    <a:gd name="T2" fmla="*/ 19 w 72"/>
                    <a:gd name="T3" fmla="*/ 64 h 64"/>
                    <a:gd name="T4" fmla="*/ 0 w 72"/>
                    <a:gd name="T5" fmla="*/ 28 h 64"/>
                    <a:gd name="T6" fmla="*/ 28 w 72"/>
                    <a:gd name="T7" fmla="*/ 0 h 64"/>
                    <a:gd name="T8" fmla="*/ 72 w 72"/>
                    <a:gd name="T9" fmla="*/ 8 h 64"/>
                  </a:gdLst>
                  <a:ahLst/>
                  <a:cxnLst>
                    <a:cxn ang="0">
                      <a:pos x="T0" y="T1"/>
                    </a:cxn>
                    <a:cxn ang="0">
                      <a:pos x="T2" y="T3"/>
                    </a:cxn>
                    <a:cxn ang="0">
                      <a:pos x="T4" y="T5"/>
                    </a:cxn>
                    <a:cxn ang="0">
                      <a:pos x="T6" y="T7"/>
                    </a:cxn>
                    <a:cxn ang="0">
                      <a:pos x="T8" y="T9"/>
                    </a:cxn>
                  </a:cxnLst>
                  <a:rect l="0" t="0" r="r" b="b"/>
                  <a:pathLst>
                    <a:path w="72" h="64">
                      <a:moveTo>
                        <a:pt x="72" y="8"/>
                      </a:moveTo>
                      <a:lnTo>
                        <a:pt x="19" y="64"/>
                      </a:lnTo>
                      <a:lnTo>
                        <a:pt x="0" y="28"/>
                      </a:lnTo>
                      <a:lnTo>
                        <a:pt x="28" y="0"/>
                      </a:lnTo>
                      <a:lnTo>
                        <a:pt x="72" y="8"/>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4" name="Rectangle 834">
                  <a:extLst>
                    <a:ext uri="{FF2B5EF4-FFF2-40B4-BE49-F238E27FC236}">
                      <a16:creationId xmlns:a16="http://schemas.microsoft.com/office/drawing/2014/main" id="{0DEA93FF-8BCE-4DA9-B744-AA3047566615}"/>
                    </a:ext>
                  </a:extLst>
                </p:cNvPr>
                <p:cNvSpPr>
                  <a:spLocks noChangeArrowheads="1"/>
                </p:cNvSpPr>
                <p:nvPr/>
              </p:nvSpPr>
              <p:spPr bwMode="auto">
                <a:xfrm>
                  <a:off x="16159163" y="1408113"/>
                  <a:ext cx="142875" cy="39688"/>
                </a:xfrm>
                <a:prstGeom prst="rect">
                  <a:avLst/>
                </a:prstGeom>
                <a:solidFill>
                  <a:srgbClr val="F2F2F2"/>
                </a:solidFill>
                <a:ln w="0">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5" name="Freeform 835">
                  <a:extLst>
                    <a:ext uri="{FF2B5EF4-FFF2-40B4-BE49-F238E27FC236}">
                      <a16:creationId xmlns:a16="http://schemas.microsoft.com/office/drawing/2014/main" id="{39F74C3A-2427-4640-9E09-8610674E631D}"/>
                    </a:ext>
                  </a:extLst>
                </p:cNvPr>
                <p:cNvSpPr>
                  <a:spLocks/>
                </p:cNvSpPr>
                <p:nvPr/>
              </p:nvSpPr>
              <p:spPr bwMode="auto">
                <a:xfrm>
                  <a:off x="16386176" y="1143001"/>
                  <a:ext cx="312738" cy="976313"/>
                </a:xfrm>
                <a:custGeom>
                  <a:avLst/>
                  <a:gdLst>
                    <a:gd name="T0" fmla="*/ 96 w 197"/>
                    <a:gd name="T1" fmla="*/ 0 h 615"/>
                    <a:gd name="T2" fmla="*/ 197 w 197"/>
                    <a:gd name="T3" fmla="*/ 30 h 615"/>
                    <a:gd name="T4" fmla="*/ 181 w 197"/>
                    <a:gd name="T5" fmla="*/ 615 h 615"/>
                    <a:gd name="T6" fmla="*/ 3 w 197"/>
                    <a:gd name="T7" fmla="*/ 615 h 615"/>
                    <a:gd name="T8" fmla="*/ 0 w 197"/>
                    <a:gd name="T9" fmla="*/ 340 h 615"/>
                    <a:gd name="T10" fmla="*/ 96 w 197"/>
                    <a:gd name="T11" fmla="*/ 0 h 615"/>
                  </a:gdLst>
                  <a:ahLst/>
                  <a:cxnLst>
                    <a:cxn ang="0">
                      <a:pos x="T0" y="T1"/>
                    </a:cxn>
                    <a:cxn ang="0">
                      <a:pos x="T2" y="T3"/>
                    </a:cxn>
                    <a:cxn ang="0">
                      <a:pos x="T4" y="T5"/>
                    </a:cxn>
                    <a:cxn ang="0">
                      <a:pos x="T6" y="T7"/>
                    </a:cxn>
                    <a:cxn ang="0">
                      <a:pos x="T8" y="T9"/>
                    </a:cxn>
                    <a:cxn ang="0">
                      <a:pos x="T10" y="T11"/>
                    </a:cxn>
                  </a:cxnLst>
                  <a:rect l="0" t="0" r="r" b="b"/>
                  <a:pathLst>
                    <a:path w="197" h="615">
                      <a:moveTo>
                        <a:pt x="96" y="0"/>
                      </a:moveTo>
                      <a:lnTo>
                        <a:pt x="197" y="30"/>
                      </a:lnTo>
                      <a:lnTo>
                        <a:pt x="181" y="615"/>
                      </a:lnTo>
                      <a:lnTo>
                        <a:pt x="3" y="615"/>
                      </a:lnTo>
                      <a:lnTo>
                        <a:pt x="0" y="340"/>
                      </a:lnTo>
                      <a:lnTo>
                        <a:pt x="96" y="0"/>
                      </a:lnTo>
                      <a:close/>
                    </a:path>
                  </a:pathLst>
                </a:custGeom>
                <a:pattFill prst="plaid">
                  <a:fgClr>
                    <a:schemeClr val="accent6">
                      <a:lumMod val="75000"/>
                    </a:schemeClr>
                  </a:fgClr>
                  <a:bgClr>
                    <a:schemeClr val="accent6">
                      <a:lumMod val="60000"/>
                      <a:lumOff val="40000"/>
                    </a:schemeClr>
                  </a:bgClr>
                </a:patt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6" name="Freeform 836">
                  <a:extLst>
                    <a:ext uri="{FF2B5EF4-FFF2-40B4-BE49-F238E27FC236}">
                      <a16:creationId xmlns:a16="http://schemas.microsoft.com/office/drawing/2014/main" id="{DFFDA71C-B79D-447F-A292-2DB41FF6DB0B}"/>
                    </a:ext>
                  </a:extLst>
                </p:cNvPr>
                <p:cNvSpPr>
                  <a:spLocks/>
                </p:cNvSpPr>
                <p:nvPr/>
              </p:nvSpPr>
              <p:spPr bwMode="auto">
                <a:xfrm>
                  <a:off x="16376651" y="1119188"/>
                  <a:ext cx="231775" cy="576263"/>
                </a:xfrm>
                <a:custGeom>
                  <a:avLst/>
                  <a:gdLst>
                    <a:gd name="T0" fmla="*/ 102 w 146"/>
                    <a:gd name="T1" fmla="*/ 0 h 363"/>
                    <a:gd name="T2" fmla="*/ 146 w 146"/>
                    <a:gd name="T3" fmla="*/ 19 h 363"/>
                    <a:gd name="T4" fmla="*/ 134 w 146"/>
                    <a:gd name="T5" fmla="*/ 144 h 363"/>
                    <a:gd name="T6" fmla="*/ 80 w 146"/>
                    <a:gd name="T7" fmla="*/ 139 h 363"/>
                    <a:gd name="T8" fmla="*/ 114 w 146"/>
                    <a:gd name="T9" fmla="*/ 182 h 363"/>
                    <a:gd name="T10" fmla="*/ 6 w 146"/>
                    <a:gd name="T11" fmla="*/ 363 h 363"/>
                    <a:gd name="T12" fmla="*/ 0 w 146"/>
                    <a:gd name="T13" fmla="*/ 352 h 363"/>
                    <a:gd name="T14" fmla="*/ 102 w 146"/>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363">
                      <a:moveTo>
                        <a:pt x="102" y="0"/>
                      </a:moveTo>
                      <a:lnTo>
                        <a:pt x="146" y="19"/>
                      </a:lnTo>
                      <a:lnTo>
                        <a:pt x="134" y="144"/>
                      </a:lnTo>
                      <a:lnTo>
                        <a:pt x="80" y="139"/>
                      </a:lnTo>
                      <a:lnTo>
                        <a:pt x="114" y="182"/>
                      </a:lnTo>
                      <a:lnTo>
                        <a:pt x="6" y="363"/>
                      </a:lnTo>
                      <a:lnTo>
                        <a:pt x="0" y="352"/>
                      </a:lnTo>
                      <a:lnTo>
                        <a:pt x="102" y="0"/>
                      </a:lnTo>
                      <a:close/>
                    </a:path>
                  </a:pathLst>
                </a:custGeom>
                <a:solidFill>
                  <a:schemeClr val="tx1"/>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7" name="Rectangle 837">
                  <a:extLst>
                    <a:ext uri="{FF2B5EF4-FFF2-40B4-BE49-F238E27FC236}">
                      <a16:creationId xmlns:a16="http://schemas.microsoft.com/office/drawing/2014/main" id="{F53641FB-2C8E-4FF4-A6AF-F496CB0267BA}"/>
                    </a:ext>
                  </a:extLst>
                </p:cNvPr>
                <p:cNvSpPr>
                  <a:spLocks noChangeArrowheads="1"/>
                </p:cNvSpPr>
                <p:nvPr/>
              </p:nvSpPr>
              <p:spPr bwMode="auto">
                <a:xfrm>
                  <a:off x="16492538" y="1906588"/>
                  <a:ext cx="149225" cy="46038"/>
                </a:xfrm>
                <a:prstGeom prst="rect">
                  <a:avLst/>
                </a:prstGeom>
                <a:solidFill>
                  <a:schemeClr val="tx1"/>
                </a:solidFill>
                <a:ln w="0">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8" name="Freeform 838">
                  <a:extLst>
                    <a:ext uri="{FF2B5EF4-FFF2-40B4-BE49-F238E27FC236}">
                      <a16:creationId xmlns:a16="http://schemas.microsoft.com/office/drawing/2014/main" id="{275E4042-F11F-4598-9346-39F65172E46D}"/>
                    </a:ext>
                  </a:extLst>
                </p:cNvPr>
                <p:cNvSpPr>
                  <a:spLocks/>
                </p:cNvSpPr>
                <p:nvPr/>
              </p:nvSpPr>
              <p:spPr bwMode="auto">
                <a:xfrm>
                  <a:off x="16068676" y="1136651"/>
                  <a:ext cx="344488" cy="1000125"/>
                </a:xfrm>
                <a:custGeom>
                  <a:avLst/>
                  <a:gdLst>
                    <a:gd name="T0" fmla="*/ 105 w 217"/>
                    <a:gd name="T1" fmla="*/ 0 h 630"/>
                    <a:gd name="T2" fmla="*/ 217 w 217"/>
                    <a:gd name="T3" fmla="*/ 386 h 630"/>
                    <a:gd name="T4" fmla="*/ 213 w 217"/>
                    <a:gd name="T5" fmla="*/ 630 h 630"/>
                    <a:gd name="T6" fmla="*/ 13 w 217"/>
                    <a:gd name="T7" fmla="*/ 619 h 630"/>
                    <a:gd name="T8" fmla="*/ 0 w 217"/>
                    <a:gd name="T9" fmla="*/ 34 h 630"/>
                    <a:gd name="T10" fmla="*/ 105 w 217"/>
                    <a:gd name="T11" fmla="*/ 0 h 630"/>
                  </a:gdLst>
                  <a:ahLst/>
                  <a:cxnLst>
                    <a:cxn ang="0">
                      <a:pos x="T0" y="T1"/>
                    </a:cxn>
                    <a:cxn ang="0">
                      <a:pos x="T2" y="T3"/>
                    </a:cxn>
                    <a:cxn ang="0">
                      <a:pos x="T4" y="T5"/>
                    </a:cxn>
                    <a:cxn ang="0">
                      <a:pos x="T6" y="T7"/>
                    </a:cxn>
                    <a:cxn ang="0">
                      <a:pos x="T8" y="T9"/>
                    </a:cxn>
                    <a:cxn ang="0">
                      <a:pos x="T10" y="T11"/>
                    </a:cxn>
                  </a:cxnLst>
                  <a:rect l="0" t="0" r="r" b="b"/>
                  <a:pathLst>
                    <a:path w="217" h="630">
                      <a:moveTo>
                        <a:pt x="105" y="0"/>
                      </a:moveTo>
                      <a:lnTo>
                        <a:pt x="217" y="386"/>
                      </a:lnTo>
                      <a:lnTo>
                        <a:pt x="213" y="630"/>
                      </a:lnTo>
                      <a:lnTo>
                        <a:pt x="13" y="619"/>
                      </a:lnTo>
                      <a:lnTo>
                        <a:pt x="0" y="34"/>
                      </a:lnTo>
                      <a:lnTo>
                        <a:pt x="105" y="0"/>
                      </a:lnTo>
                      <a:close/>
                    </a:path>
                  </a:pathLst>
                </a:custGeom>
                <a:pattFill prst="plaid">
                  <a:fgClr>
                    <a:schemeClr val="accent6">
                      <a:lumMod val="75000"/>
                    </a:schemeClr>
                  </a:fgClr>
                  <a:bgClr>
                    <a:schemeClr val="accent6">
                      <a:lumMod val="60000"/>
                      <a:lumOff val="40000"/>
                    </a:schemeClr>
                  </a:bgClr>
                </a:patt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09" name="Freeform 839">
                  <a:extLst>
                    <a:ext uri="{FF2B5EF4-FFF2-40B4-BE49-F238E27FC236}">
                      <a16:creationId xmlns:a16="http://schemas.microsoft.com/office/drawing/2014/main" id="{6BE94380-D510-4082-B079-5F4AEB4B741B}"/>
                    </a:ext>
                  </a:extLst>
                </p:cNvPr>
                <p:cNvSpPr>
                  <a:spLocks/>
                </p:cNvSpPr>
                <p:nvPr/>
              </p:nvSpPr>
              <p:spPr bwMode="auto">
                <a:xfrm>
                  <a:off x="16165513" y="1119188"/>
                  <a:ext cx="247650" cy="630238"/>
                </a:xfrm>
                <a:custGeom>
                  <a:avLst/>
                  <a:gdLst>
                    <a:gd name="T0" fmla="*/ 156 w 156"/>
                    <a:gd name="T1" fmla="*/ 397 h 397"/>
                    <a:gd name="T2" fmla="*/ 44 w 156"/>
                    <a:gd name="T3" fmla="*/ 0 h 397"/>
                    <a:gd name="T4" fmla="*/ 0 w 156"/>
                    <a:gd name="T5" fmla="*/ 19 h 397"/>
                    <a:gd name="T6" fmla="*/ 12 w 156"/>
                    <a:gd name="T7" fmla="*/ 144 h 397"/>
                    <a:gd name="T8" fmla="*/ 66 w 156"/>
                    <a:gd name="T9" fmla="*/ 139 h 397"/>
                    <a:gd name="T10" fmla="*/ 32 w 156"/>
                    <a:gd name="T11" fmla="*/ 182 h 397"/>
                    <a:gd name="T12" fmla="*/ 156 w 15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156" h="397">
                      <a:moveTo>
                        <a:pt x="156" y="397"/>
                      </a:moveTo>
                      <a:lnTo>
                        <a:pt x="44" y="0"/>
                      </a:lnTo>
                      <a:lnTo>
                        <a:pt x="0" y="19"/>
                      </a:lnTo>
                      <a:lnTo>
                        <a:pt x="12" y="144"/>
                      </a:lnTo>
                      <a:lnTo>
                        <a:pt x="66" y="139"/>
                      </a:lnTo>
                      <a:lnTo>
                        <a:pt x="32" y="182"/>
                      </a:lnTo>
                      <a:lnTo>
                        <a:pt x="156" y="397"/>
                      </a:lnTo>
                      <a:close/>
                    </a:path>
                  </a:pathLst>
                </a:custGeom>
                <a:solidFill>
                  <a:schemeClr val="tx1"/>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0" name="Freeform 840">
                  <a:extLst>
                    <a:ext uri="{FF2B5EF4-FFF2-40B4-BE49-F238E27FC236}">
                      <a16:creationId xmlns:a16="http://schemas.microsoft.com/office/drawing/2014/main" id="{B1D0FF70-EA32-406E-870C-3509C23ADF53}"/>
                    </a:ext>
                  </a:extLst>
                </p:cNvPr>
                <p:cNvSpPr>
                  <a:spLocks/>
                </p:cNvSpPr>
                <p:nvPr/>
              </p:nvSpPr>
              <p:spPr bwMode="auto">
                <a:xfrm>
                  <a:off x="16333788" y="1773238"/>
                  <a:ext cx="36513" cy="36513"/>
                </a:xfrm>
                <a:custGeom>
                  <a:avLst/>
                  <a:gdLst>
                    <a:gd name="T0" fmla="*/ 0 w 23"/>
                    <a:gd name="T1" fmla="*/ 11 h 23"/>
                    <a:gd name="T2" fmla="*/ 1 w 23"/>
                    <a:gd name="T3" fmla="*/ 16 h 23"/>
                    <a:gd name="T4" fmla="*/ 4 w 23"/>
                    <a:gd name="T5" fmla="*/ 19 h 23"/>
                    <a:gd name="T6" fmla="*/ 8 w 23"/>
                    <a:gd name="T7" fmla="*/ 22 h 23"/>
                    <a:gd name="T8" fmla="*/ 12 w 23"/>
                    <a:gd name="T9" fmla="*/ 23 h 23"/>
                    <a:gd name="T10" fmla="*/ 16 w 23"/>
                    <a:gd name="T11" fmla="*/ 22 h 23"/>
                    <a:gd name="T12" fmla="*/ 20 w 23"/>
                    <a:gd name="T13" fmla="*/ 19 h 23"/>
                    <a:gd name="T14" fmla="*/ 23 w 23"/>
                    <a:gd name="T15" fmla="*/ 16 h 23"/>
                    <a:gd name="T16" fmla="*/ 23 w 23"/>
                    <a:gd name="T17" fmla="*/ 11 h 23"/>
                    <a:gd name="T18" fmla="*/ 23 w 23"/>
                    <a:gd name="T19" fmla="*/ 7 h 23"/>
                    <a:gd name="T20" fmla="*/ 20 w 23"/>
                    <a:gd name="T21" fmla="*/ 3 h 23"/>
                    <a:gd name="T22" fmla="*/ 16 w 23"/>
                    <a:gd name="T23" fmla="*/ 1 h 23"/>
                    <a:gd name="T24" fmla="*/ 12 w 23"/>
                    <a:gd name="T25" fmla="*/ 0 h 23"/>
                    <a:gd name="T26" fmla="*/ 8 w 23"/>
                    <a:gd name="T27" fmla="*/ 1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4" y="19"/>
                      </a:lnTo>
                      <a:lnTo>
                        <a:pt x="8" y="22"/>
                      </a:lnTo>
                      <a:lnTo>
                        <a:pt x="12" y="23"/>
                      </a:lnTo>
                      <a:lnTo>
                        <a:pt x="16" y="22"/>
                      </a:lnTo>
                      <a:lnTo>
                        <a:pt x="20" y="19"/>
                      </a:lnTo>
                      <a:lnTo>
                        <a:pt x="23" y="16"/>
                      </a:lnTo>
                      <a:lnTo>
                        <a:pt x="23" y="11"/>
                      </a:lnTo>
                      <a:lnTo>
                        <a:pt x="23" y="7"/>
                      </a:lnTo>
                      <a:lnTo>
                        <a:pt x="20" y="3"/>
                      </a:lnTo>
                      <a:lnTo>
                        <a:pt x="16" y="1"/>
                      </a:lnTo>
                      <a:lnTo>
                        <a:pt x="12" y="0"/>
                      </a:lnTo>
                      <a:lnTo>
                        <a:pt x="8" y="1"/>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1" name="Freeform 841">
                  <a:extLst>
                    <a:ext uri="{FF2B5EF4-FFF2-40B4-BE49-F238E27FC236}">
                      <a16:creationId xmlns:a16="http://schemas.microsoft.com/office/drawing/2014/main" id="{A7CD4984-1E27-4113-BD56-086368CE574F}"/>
                    </a:ext>
                  </a:extLst>
                </p:cNvPr>
                <p:cNvSpPr>
                  <a:spLocks/>
                </p:cNvSpPr>
                <p:nvPr/>
              </p:nvSpPr>
              <p:spPr bwMode="auto">
                <a:xfrm>
                  <a:off x="16333788" y="1871663"/>
                  <a:ext cx="36513" cy="34925"/>
                </a:xfrm>
                <a:custGeom>
                  <a:avLst/>
                  <a:gdLst>
                    <a:gd name="T0" fmla="*/ 0 w 23"/>
                    <a:gd name="T1" fmla="*/ 12 h 22"/>
                    <a:gd name="T2" fmla="*/ 1 w 23"/>
                    <a:gd name="T3" fmla="*/ 16 h 22"/>
                    <a:gd name="T4" fmla="*/ 4 w 23"/>
                    <a:gd name="T5" fmla="*/ 20 h 22"/>
                    <a:gd name="T6" fmla="*/ 8 w 23"/>
                    <a:gd name="T7" fmla="*/ 22 h 22"/>
                    <a:gd name="T8" fmla="*/ 12 w 23"/>
                    <a:gd name="T9" fmla="*/ 22 h 22"/>
                    <a:gd name="T10" fmla="*/ 16 w 23"/>
                    <a:gd name="T11" fmla="*/ 22 h 22"/>
                    <a:gd name="T12" fmla="*/ 20 w 23"/>
                    <a:gd name="T13" fmla="*/ 20 h 22"/>
                    <a:gd name="T14" fmla="*/ 23 w 23"/>
                    <a:gd name="T15" fmla="*/ 16 h 22"/>
                    <a:gd name="T16" fmla="*/ 23 w 23"/>
                    <a:gd name="T17" fmla="*/ 12 h 22"/>
                    <a:gd name="T18" fmla="*/ 23 w 23"/>
                    <a:gd name="T19" fmla="*/ 8 h 22"/>
                    <a:gd name="T20" fmla="*/ 20 w 23"/>
                    <a:gd name="T21" fmla="*/ 4 h 22"/>
                    <a:gd name="T22" fmla="*/ 16 w 23"/>
                    <a:gd name="T23" fmla="*/ 1 h 22"/>
                    <a:gd name="T24" fmla="*/ 12 w 23"/>
                    <a:gd name="T25" fmla="*/ 0 h 22"/>
                    <a:gd name="T26" fmla="*/ 8 w 23"/>
                    <a:gd name="T27" fmla="*/ 1 h 22"/>
                    <a:gd name="T28" fmla="*/ 4 w 23"/>
                    <a:gd name="T29" fmla="*/ 4 h 22"/>
                    <a:gd name="T30" fmla="*/ 1 w 23"/>
                    <a:gd name="T31" fmla="*/ 8 h 22"/>
                    <a:gd name="T32" fmla="*/ 0 w 23"/>
                    <a:gd name="T3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0" y="12"/>
                      </a:moveTo>
                      <a:lnTo>
                        <a:pt x="1" y="16"/>
                      </a:lnTo>
                      <a:lnTo>
                        <a:pt x="4" y="20"/>
                      </a:lnTo>
                      <a:lnTo>
                        <a:pt x="8" y="22"/>
                      </a:lnTo>
                      <a:lnTo>
                        <a:pt x="12" y="22"/>
                      </a:lnTo>
                      <a:lnTo>
                        <a:pt x="16" y="22"/>
                      </a:lnTo>
                      <a:lnTo>
                        <a:pt x="20" y="20"/>
                      </a:lnTo>
                      <a:lnTo>
                        <a:pt x="23" y="16"/>
                      </a:lnTo>
                      <a:lnTo>
                        <a:pt x="23" y="12"/>
                      </a:lnTo>
                      <a:lnTo>
                        <a:pt x="23" y="8"/>
                      </a:lnTo>
                      <a:lnTo>
                        <a:pt x="20" y="4"/>
                      </a:lnTo>
                      <a:lnTo>
                        <a:pt x="16" y="1"/>
                      </a:lnTo>
                      <a:lnTo>
                        <a:pt x="12" y="0"/>
                      </a:lnTo>
                      <a:lnTo>
                        <a:pt x="8" y="1"/>
                      </a:lnTo>
                      <a:lnTo>
                        <a:pt x="4" y="4"/>
                      </a:lnTo>
                      <a:lnTo>
                        <a:pt x="1" y="8"/>
                      </a:lnTo>
                      <a:lnTo>
                        <a:pt x="0"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2" name="Freeform 842">
                  <a:extLst>
                    <a:ext uri="{FF2B5EF4-FFF2-40B4-BE49-F238E27FC236}">
                      <a16:creationId xmlns:a16="http://schemas.microsoft.com/office/drawing/2014/main" id="{9C95F56E-CE1C-4805-8AA7-68010BC26893}"/>
                    </a:ext>
                  </a:extLst>
                </p:cNvPr>
                <p:cNvSpPr>
                  <a:spLocks/>
                </p:cNvSpPr>
                <p:nvPr/>
              </p:nvSpPr>
              <p:spPr bwMode="auto">
                <a:xfrm>
                  <a:off x="16333788" y="1966913"/>
                  <a:ext cx="36513" cy="36513"/>
                </a:xfrm>
                <a:custGeom>
                  <a:avLst/>
                  <a:gdLst>
                    <a:gd name="T0" fmla="*/ 0 w 23"/>
                    <a:gd name="T1" fmla="*/ 11 h 23"/>
                    <a:gd name="T2" fmla="*/ 1 w 23"/>
                    <a:gd name="T3" fmla="*/ 16 h 23"/>
                    <a:gd name="T4" fmla="*/ 4 w 23"/>
                    <a:gd name="T5" fmla="*/ 19 h 23"/>
                    <a:gd name="T6" fmla="*/ 8 w 23"/>
                    <a:gd name="T7" fmla="*/ 21 h 23"/>
                    <a:gd name="T8" fmla="*/ 12 w 23"/>
                    <a:gd name="T9" fmla="*/ 23 h 23"/>
                    <a:gd name="T10" fmla="*/ 16 w 23"/>
                    <a:gd name="T11" fmla="*/ 21 h 23"/>
                    <a:gd name="T12" fmla="*/ 20 w 23"/>
                    <a:gd name="T13" fmla="*/ 19 h 23"/>
                    <a:gd name="T14" fmla="*/ 23 w 23"/>
                    <a:gd name="T15" fmla="*/ 16 h 23"/>
                    <a:gd name="T16" fmla="*/ 23 w 23"/>
                    <a:gd name="T17" fmla="*/ 11 h 23"/>
                    <a:gd name="T18" fmla="*/ 23 w 23"/>
                    <a:gd name="T19" fmla="*/ 7 h 23"/>
                    <a:gd name="T20" fmla="*/ 20 w 23"/>
                    <a:gd name="T21" fmla="*/ 3 h 23"/>
                    <a:gd name="T22" fmla="*/ 16 w 23"/>
                    <a:gd name="T23" fmla="*/ 0 h 23"/>
                    <a:gd name="T24" fmla="*/ 12 w 23"/>
                    <a:gd name="T25" fmla="*/ 0 h 23"/>
                    <a:gd name="T26" fmla="*/ 8 w 23"/>
                    <a:gd name="T27" fmla="*/ 0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4" y="19"/>
                      </a:lnTo>
                      <a:lnTo>
                        <a:pt x="8" y="21"/>
                      </a:lnTo>
                      <a:lnTo>
                        <a:pt x="12" y="23"/>
                      </a:lnTo>
                      <a:lnTo>
                        <a:pt x="16" y="21"/>
                      </a:lnTo>
                      <a:lnTo>
                        <a:pt x="20" y="19"/>
                      </a:lnTo>
                      <a:lnTo>
                        <a:pt x="23" y="16"/>
                      </a:lnTo>
                      <a:lnTo>
                        <a:pt x="23" y="11"/>
                      </a:lnTo>
                      <a:lnTo>
                        <a:pt x="23" y="7"/>
                      </a:lnTo>
                      <a:lnTo>
                        <a:pt x="20" y="3"/>
                      </a:lnTo>
                      <a:lnTo>
                        <a:pt x="16" y="0"/>
                      </a:lnTo>
                      <a:lnTo>
                        <a:pt x="12" y="0"/>
                      </a:lnTo>
                      <a:lnTo>
                        <a:pt x="8" y="0"/>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3" name="Rectangle 843">
                  <a:extLst>
                    <a:ext uri="{FF2B5EF4-FFF2-40B4-BE49-F238E27FC236}">
                      <a16:creationId xmlns:a16="http://schemas.microsoft.com/office/drawing/2014/main" id="{3976BEA1-8E6B-4EAE-8BA9-92BD5385522F}"/>
                    </a:ext>
                  </a:extLst>
                </p:cNvPr>
                <p:cNvSpPr>
                  <a:spLocks noChangeArrowheads="1"/>
                </p:cNvSpPr>
                <p:nvPr/>
              </p:nvSpPr>
              <p:spPr bwMode="auto">
                <a:xfrm>
                  <a:off x="16114713" y="1906588"/>
                  <a:ext cx="149225" cy="46038"/>
                </a:xfrm>
                <a:prstGeom prst="rect">
                  <a:avLst/>
                </a:prstGeom>
                <a:solidFill>
                  <a:schemeClr val="tx1"/>
                </a:solidFill>
                <a:ln w="0">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4" name="Freeform 844">
                  <a:extLst>
                    <a:ext uri="{FF2B5EF4-FFF2-40B4-BE49-F238E27FC236}">
                      <a16:creationId xmlns:a16="http://schemas.microsoft.com/office/drawing/2014/main" id="{4022D9AA-763B-4F81-8409-736149A2ED5A}"/>
                    </a:ext>
                  </a:extLst>
                </p:cNvPr>
                <p:cNvSpPr>
                  <a:spLocks/>
                </p:cNvSpPr>
                <p:nvPr/>
              </p:nvSpPr>
              <p:spPr bwMode="auto">
                <a:xfrm>
                  <a:off x="16046451" y="630238"/>
                  <a:ext cx="106363" cy="131763"/>
                </a:xfrm>
                <a:custGeom>
                  <a:avLst/>
                  <a:gdLst>
                    <a:gd name="T0" fmla="*/ 62 w 67"/>
                    <a:gd name="T1" fmla="*/ 23 h 83"/>
                    <a:gd name="T2" fmla="*/ 67 w 67"/>
                    <a:gd name="T3" fmla="*/ 39 h 83"/>
                    <a:gd name="T4" fmla="*/ 67 w 67"/>
                    <a:gd name="T5" fmla="*/ 55 h 83"/>
                    <a:gd name="T6" fmla="*/ 63 w 67"/>
                    <a:gd name="T7" fmla="*/ 68 h 83"/>
                    <a:gd name="T8" fmla="*/ 54 w 67"/>
                    <a:gd name="T9" fmla="*/ 79 h 83"/>
                    <a:gd name="T10" fmla="*/ 42 w 67"/>
                    <a:gd name="T11" fmla="*/ 83 h 83"/>
                    <a:gd name="T12" fmla="*/ 28 w 67"/>
                    <a:gd name="T13" fmla="*/ 82 h 83"/>
                    <a:gd name="T14" fmla="*/ 16 w 67"/>
                    <a:gd name="T15" fmla="*/ 74 h 83"/>
                    <a:gd name="T16" fmla="*/ 7 w 67"/>
                    <a:gd name="T17" fmla="*/ 60 h 83"/>
                    <a:gd name="T18" fmla="*/ 0 w 67"/>
                    <a:gd name="T19" fmla="*/ 44 h 83"/>
                    <a:gd name="T20" fmla="*/ 0 w 67"/>
                    <a:gd name="T21" fmla="*/ 28 h 83"/>
                    <a:gd name="T22" fmla="*/ 4 w 67"/>
                    <a:gd name="T23" fmla="*/ 15 h 83"/>
                    <a:gd name="T24" fmla="*/ 14 w 67"/>
                    <a:gd name="T25" fmla="*/ 4 h 83"/>
                    <a:gd name="T26" fmla="*/ 26 w 67"/>
                    <a:gd name="T27" fmla="*/ 0 h 83"/>
                    <a:gd name="T28" fmla="*/ 39 w 67"/>
                    <a:gd name="T29" fmla="*/ 1 h 83"/>
                    <a:gd name="T30" fmla="*/ 51 w 67"/>
                    <a:gd name="T31" fmla="*/ 10 h 83"/>
                    <a:gd name="T32" fmla="*/ 62 w 67"/>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3">
                      <a:moveTo>
                        <a:pt x="62" y="23"/>
                      </a:moveTo>
                      <a:lnTo>
                        <a:pt x="67" y="39"/>
                      </a:lnTo>
                      <a:lnTo>
                        <a:pt x="67" y="55"/>
                      </a:lnTo>
                      <a:lnTo>
                        <a:pt x="63" y="68"/>
                      </a:lnTo>
                      <a:lnTo>
                        <a:pt x="54" y="79"/>
                      </a:lnTo>
                      <a:lnTo>
                        <a:pt x="42" y="83"/>
                      </a:lnTo>
                      <a:lnTo>
                        <a:pt x="28" y="82"/>
                      </a:lnTo>
                      <a:lnTo>
                        <a:pt x="16" y="74"/>
                      </a:lnTo>
                      <a:lnTo>
                        <a:pt x="7" y="60"/>
                      </a:lnTo>
                      <a:lnTo>
                        <a:pt x="0" y="44"/>
                      </a:lnTo>
                      <a:lnTo>
                        <a:pt x="0" y="28"/>
                      </a:lnTo>
                      <a:lnTo>
                        <a:pt x="4" y="15"/>
                      </a:lnTo>
                      <a:lnTo>
                        <a:pt x="14" y="4"/>
                      </a:lnTo>
                      <a:lnTo>
                        <a:pt x="26" y="0"/>
                      </a:lnTo>
                      <a:lnTo>
                        <a:pt x="39" y="1"/>
                      </a:lnTo>
                      <a:lnTo>
                        <a:pt x="51" y="10"/>
                      </a:lnTo>
                      <a:lnTo>
                        <a:pt x="62" y="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5" name="Freeform 845">
                  <a:extLst>
                    <a:ext uri="{FF2B5EF4-FFF2-40B4-BE49-F238E27FC236}">
                      <a16:creationId xmlns:a16="http://schemas.microsoft.com/office/drawing/2014/main" id="{682E54EC-C078-4A33-8877-2230A71115B8}"/>
                    </a:ext>
                  </a:extLst>
                </p:cNvPr>
                <p:cNvSpPr>
                  <a:spLocks/>
                </p:cNvSpPr>
                <p:nvPr/>
              </p:nvSpPr>
              <p:spPr bwMode="auto">
                <a:xfrm>
                  <a:off x="16071851" y="661988"/>
                  <a:ext cx="53975" cy="68263"/>
                </a:xfrm>
                <a:custGeom>
                  <a:avLst/>
                  <a:gdLst>
                    <a:gd name="T0" fmla="*/ 23 w 34"/>
                    <a:gd name="T1" fmla="*/ 42 h 43"/>
                    <a:gd name="T2" fmla="*/ 20 w 34"/>
                    <a:gd name="T3" fmla="*/ 32 h 43"/>
                    <a:gd name="T4" fmla="*/ 22 w 34"/>
                    <a:gd name="T5" fmla="*/ 23 h 43"/>
                    <a:gd name="T6" fmla="*/ 27 w 34"/>
                    <a:gd name="T7" fmla="*/ 18 h 43"/>
                    <a:gd name="T8" fmla="*/ 30 w 34"/>
                    <a:gd name="T9" fmla="*/ 16 h 43"/>
                    <a:gd name="T10" fmla="*/ 34 w 34"/>
                    <a:gd name="T11" fmla="*/ 15 h 43"/>
                    <a:gd name="T12" fmla="*/ 33 w 34"/>
                    <a:gd name="T13" fmla="*/ 12 h 43"/>
                    <a:gd name="T14" fmla="*/ 24 w 34"/>
                    <a:gd name="T15" fmla="*/ 3 h 43"/>
                    <a:gd name="T16" fmla="*/ 16 w 34"/>
                    <a:gd name="T17" fmla="*/ 0 h 43"/>
                    <a:gd name="T18" fmla="*/ 7 w 34"/>
                    <a:gd name="T19" fmla="*/ 3 h 43"/>
                    <a:gd name="T20" fmla="*/ 2 w 34"/>
                    <a:gd name="T21" fmla="*/ 10 h 43"/>
                    <a:gd name="T22" fmla="*/ 0 w 34"/>
                    <a:gd name="T23" fmla="*/ 20 h 43"/>
                    <a:gd name="T24" fmla="*/ 4 w 34"/>
                    <a:gd name="T25" fmla="*/ 31 h 43"/>
                    <a:gd name="T26" fmla="*/ 7 w 34"/>
                    <a:gd name="T27" fmla="*/ 36 h 43"/>
                    <a:gd name="T28" fmla="*/ 11 w 34"/>
                    <a:gd name="T29" fmla="*/ 39 h 43"/>
                    <a:gd name="T30" fmla="*/ 15 w 34"/>
                    <a:gd name="T31" fmla="*/ 42 h 43"/>
                    <a:gd name="T32" fmla="*/ 19 w 34"/>
                    <a:gd name="T33" fmla="*/ 43 h 43"/>
                    <a:gd name="T34" fmla="*/ 24 w 34"/>
                    <a:gd name="T35" fmla="*/ 43 h 43"/>
                    <a:gd name="T36" fmla="*/ 23 w 34"/>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23" y="42"/>
                      </a:moveTo>
                      <a:lnTo>
                        <a:pt x="20" y="32"/>
                      </a:lnTo>
                      <a:lnTo>
                        <a:pt x="22" y="23"/>
                      </a:lnTo>
                      <a:lnTo>
                        <a:pt x="27" y="18"/>
                      </a:lnTo>
                      <a:lnTo>
                        <a:pt x="30" y="16"/>
                      </a:lnTo>
                      <a:lnTo>
                        <a:pt x="34" y="15"/>
                      </a:lnTo>
                      <a:lnTo>
                        <a:pt x="33" y="12"/>
                      </a:lnTo>
                      <a:lnTo>
                        <a:pt x="24" y="3"/>
                      </a:lnTo>
                      <a:lnTo>
                        <a:pt x="16" y="0"/>
                      </a:lnTo>
                      <a:lnTo>
                        <a:pt x="7" y="3"/>
                      </a:lnTo>
                      <a:lnTo>
                        <a:pt x="2" y="10"/>
                      </a:lnTo>
                      <a:lnTo>
                        <a:pt x="0" y="20"/>
                      </a:lnTo>
                      <a:lnTo>
                        <a:pt x="4" y="31"/>
                      </a:lnTo>
                      <a:lnTo>
                        <a:pt x="7" y="36"/>
                      </a:lnTo>
                      <a:lnTo>
                        <a:pt x="11" y="39"/>
                      </a:lnTo>
                      <a:lnTo>
                        <a:pt x="15" y="42"/>
                      </a:lnTo>
                      <a:lnTo>
                        <a:pt x="19" y="43"/>
                      </a:lnTo>
                      <a:lnTo>
                        <a:pt x="24" y="43"/>
                      </a:lnTo>
                      <a:lnTo>
                        <a:pt x="23"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6" name="Freeform 846">
                  <a:extLst>
                    <a:ext uri="{FF2B5EF4-FFF2-40B4-BE49-F238E27FC236}">
                      <a16:creationId xmlns:a16="http://schemas.microsoft.com/office/drawing/2014/main" id="{A21AD56C-74AD-4596-992E-393F5FB0881C}"/>
                    </a:ext>
                  </a:extLst>
                </p:cNvPr>
                <p:cNvSpPr>
                  <a:spLocks/>
                </p:cNvSpPr>
                <p:nvPr/>
              </p:nvSpPr>
              <p:spPr bwMode="auto">
                <a:xfrm>
                  <a:off x="16608426" y="630238"/>
                  <a:ext cx="107950" cy="131763"/>
                </a:xfrm>
                <a:custGeom>
                  <a:avLst/>
                  <a:gdLst>
                    <a:gd name="T0" fmla="*/ 6 w 68"/>
                    <a:gd name="T1" fmla="*/ 23 h 83"/>
                    <a:gd name="T2" fmla="*/ 1 w 68"/>
                    <a:gd name="T3" fmla="*/ 39 h 83"/>
                    <a:gd name="T4" fmla="*/ 0 w 68"/>
                    <a:gd name="T5" fmla="*/ 55 h 83"/>
                    <a:gd name="T6" fmla="*/ 5 w 68"/>
                    <a:gd name="T7" fmla="*/ 68 h 83"/>
                    <a:gd name="T8" fmla="*/ 13 w 68"/>
                    <a:gd name="T9" fmla="*/ 79 h 83"/>
                    <a:gd name="T10" fmla="*/ 26 w 68"/>
                    <a:gd name="T11" fmla="*/ 83 h 83"/>
                    <a:gd name="T12" fmla="*/ 39 w 68"/>
                    <a:gd name="T13" fmla="*/ 82 h 83"/>
                    <a:gd name="T14" fmla="*/ 52 w 68"/>
                    <a:gd name="T15" fmla="*/ 74 h 83"/>
                    <a:gd name="T16" fmla="*/ 61 w 68"/>
                    <a:gd name="T17" fmla="*/ 60 h 83"/>
                    <a:gd name="T18" fmla="*/ 67 w 68"/>
                    <a:gd name="T19" fmla="*/ 44 h 83"/>
                    <a:gd name="T20" fmla="*/ 68 w 68"/>
                    <a:gd name="T21" fmla="*/ 28 h 83"/>
                    <a:gd name="T22" fmla="*/ 63 w 68"/>
                    <a:gd name="T23" fmla="*/ 15 h 83"/>
                    <a:gd name="T24" fmla="*/ 55 w 68"/>
                    <a:gd name="T25" fmla="*/ 4 h 83"/>
                    <a:gd name="T26" fmla="*/ 43 w 68"/>
                    <a:gd name="T27" fmla="*/ 0 h 83"/>
                    <a:gd name="T28" fmla="*/ 29 w 68"/>
                    <a:gd name="T29" fmla="*/ 1 h 83"/>
                    <a:gd name="T30" fmla="*/ 17 w 68"/>
                    <a:gd name="T31" fmla="*/ 10 h 83"/>
                    <a:gd name="T32" fmla="*/ 6 w 68"/>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6" y="23"/>
                      </a:moveTo>
                      <a:lnTo>
                        <a:pt x="1" y="39"/>
                      </a:lnTo>
                      <a:lnTo>
                        <a:pt x="0" y="55"/>
                      </a:lnTo>
                      <a:lnTo>
                        <a:pt x="5" y="68"/>
                      </a:lnTo>
                      <a:lnTo>
                        <a:pt x="13" y="79"/>
                      </a:lnTo>
                      <a:lnTo>
                        <a:pt x="26" y="83"/>
                      </a:lnTo>
                      <a:lnTo>
                        <a:pt x="39" y="82"/>
                      </a:lnTo>
                      <a:lnTo>
                        <a:pt x="52" y="74"/>
                      </a:lnTo>
                      <a:lnTo>
                        <a:pt x="61" y="60"/>
                      </a:lnTo>
                      <a:lnTo>
                        <a:pt x="67" y="44"/>
                      </a:lnTo>
                      <a:lnTo>
                        <a:pt x="68" y="28"/>
                      </a:lnTo>
                      <a:lnTo>
                        <a:pt x="63" y="15"/>
                      </a:lnTo>
                      <a:lnTo>
                        <a:pt x="55" y="4"/>
                      </a:lnTo>
                      <a:lnTo>
                        <a:pt x="43" y="0"/>
                      </a:lnTo>
                      <a:lnTo>
                        <a:pt x="29" y="1"/>
                      </a:lnTo>
                      <a:lnTo>
                        <a:pt x="17" y="10"/>
                      </a:lnTo>
                      <a:lnTo>
                        <a:pt x="6" y="2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7" name="Freeform 847">
                  <a:extLst>
                    <a:ext uri="{FF2B5EF4-FFF2-40B4-BE49-F238E27FC236}">
                      <a16:creationId xmlns:a16="http://schemas.microsoft.com/office/drawing/2014/main" id="{DA97C9B3-5A29-441D-8B08-F3B1F18B7940}"/>
                    </a:ext>
                  </a:extLst>
                </p:cNvPr>
                <p:cNvSpPr>
                  <a:spLocks/>
                </p:cNvSpPr>
                <p:nvPr/>
              </p:nvSpPr>
              <p:spPr bwMode="auto">
                <a:xfrm>
                  <a:off x="16637001" y="661988"/>
                  <a:ext cx="53975" cy="68263"/>
                </a:xfrm>
                <a:custGeom>
                  <a:avLst/>
                  <a:gdLst>
                    <a:gd name="T0" fmla="*/ 11 w 34"/>
                    <a:gd name="T1" fmla="*/ 42 h 43"/>
                    <a:gd name="T2" fmla="*/ 14 w 34"/>
                    <a:gd name="T3" fmla="*/ 32 h 43"/>
                    <a:gd name="T4" fmla="*/ 12 w 34"/>
                    <a:gd name="T5" fmla="*/ 23 h 43"/>
                    <a:gd name="T6" fmla="*/ 7 w 34"/>
                    <a:gd name="T7" fmla="*/ 18 h 43"/>
                    <a:gd name="T8" fmla="*/ 4 w 34"/>
                    <a:gd name="T9" fmla="*/ 16 h 43"/>
                    <a:gd name="T10" fmla="*/ 0 w 34"/>
                    <a:gd name="T11" fmla="*/ 15 h 43"/>
                    <a:gd name="T12" fmla="*/ 2 w 34"/>
                    <a:gd name="T13" fmla="*/ 12 h 43"/>
                    <a:gd name="T14" fmla="*/ 8 w 34"/>
                    <a:gd name="T15" fmla="*/ 3 h 43"/>
                    <a:gd name="T16" fmla="*/ 18 w 34"/>
                    <a:gd name="T17" fmla="*/ 0 h 43"/>
                    <a:gd name="T18" fmla="*/ 26 w 34"/>
                    <a:gd name="T19" fmla="*/ 3 h 43"/>
                    <a:gd name="T20" fmla="*/ 33 w 34"/>
                    <a:gd name="T21" fmla="*/ 10 h 43"/>
                    <a:gd name="T22" fmla="*/ 34 w 34"/>
                    <a:gd name="T23" fmla="*/ 20 h 43"/>
                    <a:gd name="T24" fmla="*/ 30 w 34"/>
                    <a:gd name="T25" fmla="*/ 31 h 43"/>
                    <a:gd name="T26" fmla="*/ 27 w 34"/>
                    <a:gd name="T27" fmla="*/ 36 h 43"/>
                    <a:gd name="T28" fmla="*/ 23 w 34"/>
                    <a:gd name="T29" fmla="*/ 39 h 43"/>
                    <a:gd name="T30" fmla="*/ 19 w 34"/>
                    <a:gd name="T31" fmla="*/ 42 h 43"/>
                    <a:gd name="T32" fmla="*/ 14 w 34"/>
                    <a:gd name="T33" fmla="*/ 43 h 43"/>
                    <a:gd name="T34" fmla="*/ 10 w 34"/>
                    <a:gd name="T35" fmla="*/ 43 h 43"/>
                    <a:gd name="T36" fmla="*/ 11 w 34"/>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11" y="42"/>
                      </a:moveTo>
                      <a:lnTo>
                        <a:pt x="14" y="32"/>
                      </a:lnTo>
                      <a:lnTo>
                        <a:pt x="12" y="23"/>
                      </a:lnTo>
                      <a:lnTo>
                        <a:pt x="7" y="18"/>
                      </a:lnTo>
                      <a:lnTo>
                        <a:pt x="4" y="16"/>
                      </a:lnTo>
                      <a:lnTo>
                        <a:pt x="0" y="15"/>
                      </a:lnTo>
                      <a:lnTo>
                        <a:pt x="2" y="12"/>
                      </a:lnTo>
                      <a:lnTo>
                        <a:pt x="8" y="3"/>
                      </a:lnTo>
                      <a:lnTo>
                        <a:pt x="18" y="0"/>
                      </a:lnTo>
                      <a:lnTo>
                        <a:pt x="26" y="3"/>
                      </a:lnTo>
                      <a:lnTo>
                        <a:pt x="33" y="10"/>
                      </a:lnTo>
                      <a:lnTo>
                        <a:pt x="34" y="20"/>
                      </a:lnTo>
                      <a:lnTo>
                        <a:pt x="30" y="31"/>
                      </a:lnTo>
                      <a:lnTo>
                        <a:pt x="27" y="36"/>
                      </a:lnTo>
                      <a:lnTo>
                        <a:pt x="23" y="39"/>
                      </a:lnTo>
                      <a:lnTo>
                        <a:pt x="19" y="42"/>
                      </a:lnTo>
                      <a:lnTo>
                        <a:pt x="14" y="43"/>
                      </a:lnTo>
                      <a:lnTo>
                        <a:pt x="10" y="43"/>
                      </a:lnTo>
                      <a:lnTo>
                        <a:pt x="11"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8" name="Freeform 848">
                  <a:extLst>
                    <a:ext uri="{FF2B5EF4-FFF2-40B4-BE49-F238E27FC236}">
                      <a16:creationId xmlns:a16="http://schemas.microsoft.com/office/drawing/2014/main" id="{31961214-6D4A-4CE3-A5BB-70BF6906B5F7}"/>
                    </a:ext>
                  </a:extLst>
                </p:cNvPr>
                <p:cNvSpPr>
                  <a:spLocks/>
                </p:cNvSpPr>
                <p:nvPr/>
              </p:nvSpPr>
              <p:spPr bwMode="auto">
                <a:xfrm>
                  <a:off x="16124238" y="265113"/>
                  <a:ext cx="523875" cy="781050"/>
                </a:xfrm>
                <a:custGeom>
                  <a:avLst/>
                  <a:gdLst>
                    <a:gd name="T0" fmla="*/ 330 w 330"/>
                    <a:gd name="T1" fmla="*/ 198 h 492"/>
                    <a:gd name="T2" fmla="*/ 329 w 330"/>
                    <a:gd name="T3" fmla="*/ 238 h 492"/>
                    <a:gd name="T4" fmla="*/ 325 w 330"/>
                    <a:gd name="T5" fmla="*/ 277 h 492"/>
                    <a:gd name="T6" fmla="*/ 321 w 330"/>
                    <a:gd name="T7" fmla="*/ 314 h 492"/>
                    <a:gd name="T8" fmla="*/ 314 w 330"/>
                    <a:gd name="T9" fmla="*/ 349 h 492"/>
                    <a:gd name="T10" fmla="*/ 305 w 330"/>
                    <a:gd name="T11" fmla="*/ 380 h 492"/>
                    <a:gd name="T12" fmla="*/ 294 w 330"/>
                    <a:gd name="T13" fmla="*/ 408 h 492"/>
                    <a:gd name="T14" fmla="*/ 279 w 330"/>
                    <a:gd name="T15" fmla="*/ 432 h 492"/>
                    <a:gd name="T16" fmla="*/ 263 w 330"/>
                    <a:gd name="T17" fmla="*/ 454 h 492"/>
                    <a:gd name="T18" fmla="*/ 244 w 330"/>
                    <a:gd name="T19" fmla="*/ 471 h 492"/>
                    <a:gd name="T20" fmla="*/ 222 w 330"/>
                    <a:gd name="T21" fmla="*/ 483 h 492"/>
                    <a:gd name="T22" fmla="*/ 195 w 330"/>
                    <a:gd name="T23" fmla="*/ 490 h 492"/>
                    <a:gd name="T24" fmla="*/ 164 w 330"/>
                    <a:gd name="T25" fmla="*/ 492 h 492"/>
                    <a:gd name="T26" fmla="*/ 139 w 330"/>
                    <a:gd name="T27" fmla="*/ 491 h 492"/>
                    <a:gd name="T28" fmla="*/ 115 w 330"/>
                    <a:gd name="T29" fmla="*/ 487 h 492"/>
                    <a:gd name="T30" fmla="*/ 93 w 330"/>
                    <a:gd name="T31" fmla="*/ 480 h 492"/>
                    <a:gd name="T32" fmla="*/ 74 w 330"/>
                    <a:gd name="T33" fmla="*/ 470 h 492"/>
                    <a:gd name="T34" fmla="*/ 57 w 330"/>
                    <a:gd name="T35" fmla="*/ 455 h 492"/>
                    <a:gd name="T36" fmla="*/ 42 w 330"/>
                    <a:gd name="T37" fmla="*/ 435 h 492"/>
                    <a:gd name="T38" fmla="*/ 29 w 330"/>
                    <a:gd name="T39" fmla="*/ 409 h 492"/>
                    <a:gd name="T40" fmla="*/ 18 w 330"/>
                    <a:gd name="T41" fmla="*/ 380 h 492"/>
                    <a:gd name="T42" fmla="*/ 10 w 330"/>
                    <a:gd name="T43" fmla="*/ 344 h 492"/>
                    <a:gd name="T44" fmla="*/ 4 w 330"/>
                    <a:gd name="T45" fmla="*/ 301 h 492"/>
                    <a:gd name="T46" fmla="*/ 0 w 330"/>
                    <a:gd name="T47" fmla="*/ 250 h 492"/>
                    <a:gd name="T48" fmla="*/ 0 w 330"/>
                    <a:gd name="T49" fmla="*/ 219 h 492"/>
                    <a:gd name="T50" fmla="*/ 4 w 330"/>
                    <a:gd name="T51" fmla="*/ 187 h 492"/>
                    <a:gd name="T52" fmla="*/ 10 w 330"/>
                    <a:gd name="T53" fmla="*/ 157 h 492"/>
                    <a:gd name="T54" fmla="*/ 20 w 330"/>
                    <a:gd name="T55" fmla="*/ 126 h 492"/>
                    <a:gd name="T56" fmla="*/ 33 w 330"/>
                    <a:gd name="T57" fmla="*/ 96 h 492"/>
                    <a:gd name="T58" fmla="*/ 49 w 330"/>
                    <a:gd name="T59" fmla="*/ 70 h 492"/>
                    <a:gd name="T60" fmla="*/ 68 w 330"/>
                    <a:gd name="T61" fmla="*/ 47 h 492"/>
                    <a:gd name="T62" fmla="*/ 89 w 330"/>
                    <a:gd name="T63" fmla="*/ 27 h 492"/>
                    <a:gd name="T64" fmla="*/ 113 w 330"/>
                    <a:gd name="T65" fmla="*/ 12 h 492"/>
                    <a:gd name="T66" fmla="*/ 140 w 330"/>
                    <a:gd name="T67" fmla="*/ 3 h 492"/>
                    <a:gd name="T68" fmla="*/ 168 w 330"/>
                    <a:gd name="T69" fmla="*/ 0 h 492"/>
                    <a:gd name="T70" fmla="*/ 202 w 330"/>
                    <a:gd name="T71" fmla="*/ 3 h 492"/>
                    <a:gd name="T72" fmla="*/ 232 w 330"/>
                    <a:gd name="T73" fmla="*/ 12 h 492"/>
                    <a:gd name="T74" fmla="*/ 259 w 330"/>
                    <a:gd name="T75" fmla="*/ 25 h 492"/>
                    <a:gd name="T76" fmla="*/ 282 w 330"/>
                    <a:gd name="T77" fmla="*/ 45 h 492"/>
                    <a:gd name="T78" fmla="*/ 299 w 330"/>
                    <a:gd name="T79" fmla="*/ 68 h 492"/>
                    <a:gd name="T80" fmla="*/ 314 w 330"/>
                    <a:gd name="T81" fmla="*/ 96 h 492"/>
                    <a:gd name="T82" fmla="*/ 323 w 330"/>
                    <a:gd name="T83" fmla="*/ 127 h 492"/>
                    <a:gd name="T84" fmla="*/ 330 w 330"/>
                    <a:gd name="T85" fmla="*/ 161 h 492"/>
                    <a:gd name="T86" fmla="*/ 330 w 330"/>
                    <a:gd name="T87" fmla="*/ 19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0" h="492">
                      <a:moveTo>
                        <a:pt x="330" y="198"/>
                      </a:moveTo>
                      <a:lnTo>
                        <a:pt x="329" y="238"/>
                      </a:lnTo>
                      <a:lnTo>
                        <a:pt x="325" y="277"/>
                      </a:lnTo>
                      <a:lnTo>
                        <a:pt x="321" y="314"/>
                      </a:lnTo>
                      <a:lnTo>
                        <a:pt x="314" y="349"/>
                      </a:lnTo>
                      <a:lnTo>
                        <a:pt x="305" y="380"/>
                      </a:lnTo>
                      <a:lnTo>
                        <a:pt x="294" y="408"/>
                      </a:lnTo>
                      <a:lnTo>
                        <a:pt x="279" y="432"/>
                      </a:lnTo>
                      <a:lnTo>
                        <a:pt x="263" y="454"/>
                      </a:lnTo>
                      <a:lnTo>
                        <a:pt x="244" y="471"/>
                      </a:lnTo>
                      <a:lnTo>
                        <a:pt x="222" y="483"/>
                      </a:lnTo>
                      <a:lnTo>
                        <a:pt x="195" y="490"/>
                      </a:lnTo>
                      <a:lnTo>
                        <a:pt x="164" y="492"/>
                      </a:lnTo>
                      <a:lnTo>
                        <a:pt x="139" y="491"/>
                      </a:lnTo>
                      <a:lnTo>
                        <a:pt x="115" y="487"/>
                      </a:lnTo>
                      <a:lnTo>
                        <a:pt x="93" y="480"/>
                      </a:lnTo>
                      <a:lnTo>
                        <a:pt x="74" y="470"/>
                      </a:lnTo>
                      <a:lnTo>
                        <a:pt x="57" y="455"/>
                      </a:lnTo>
                      <a:lnTo>
                        <a:pt x="42" y="435"/>
                      </a:lnTo>
                      <a:lnTo>
                        <a:pt x="29" y="409"/>
                      </a:lnTo>
                      <a:lnTo>
                        <a:pt x="18" y="380"/>
                      </a:lnTo>
                      <a:lnTo>
                        <a:pt x="10" y="344"/>
                      </a:lnTo>
                      <a:lnTo>
                        <a:pt x="4" y="301"/>
                      </a:lnTo>
                      <a:lnTo>
                        <a:pt x="0" y="250"/>
                      </a:lnTo>
                      <a:lnTo>
                        <a:pt x="0" y="219"/>
                      </a:lnTo>
                      <a:lnTo>
                        <a:pt x="4" y="187"/>
                      </a:lnTo>
                      <a:lnTo>
                        <a:pt x="10" y="157"/>
                      </a:lnTo>
                      <a:lnTo>
                        <a:pt x="20" y="126"/>
                      </a:lnTo>
                      <a:lnTo>
                        <a:pt x="33" y="96"/>
                      </a:lnTo>
                      <a:lnTo>
                        <a:pt x="49" y="70"/>
                      </a:lnTo>
                      <a:lnTo>
                        <a:pt x="68" y="47"/>
                      </a:lnTo>
                      <a:lnTo>
                        <a:pt x="89" y="27"/>
                      </a:lnTo>
                      <a:lnTo>
                        <a:pt x="113" y="12"/>
                      </a:lnTo>
                      <a:lnTo>
                        <a:pt x="140" y="3"/>
                      </a:lnTo>
                      <a:lnTo>
                        <a:pt x="168" y="0"/>
                      </a:lnTo>
                      <a:lnTo>
                        <a:pt x="202" y="3"/>
                      </a:lnTo>
                      <a:lnTo>
                        <a:pt x="232" y="12"/>
                      </a:lnTo>
                      <a:lnTo>
                        <a:pt x="259" y="25"/>
                      </a:lnTo>
                      <a:lnTo>
                        <a:pt x="282" y="45"/>
                      </a:lnTo>
                      <a:lnTo>
                        <a:pt x="299" y="68"/>
                      </a:lnTo>
                      <a:lnTo>
                        <a:pt x="314" y="96"/>
                      </a:lnTo>
                      <a:lnTo>
                        <a:pt x="323" y="127"/>
                      </a:lnTo>
                      <a:lnTo>
                        <a:pt x="330" y="161"/>
                      </a:lnTo>
                      <a:lnTo>
                        <a:pt x="330" y="19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19" name="Freeform 849">
                  <a:extLst>
                    <a:ext uri="{FF2B5EF4-FFF2-40B4-BE49-F238E27FC236}">
                      <a16:creationId xmlns:a16="http://schemas.microsoft.com/office/drawing/2014/main" id="{05D84F68-B8D0-46AE-8FDD-49443CCCE6DD}"/>
                    </a:ext>
                  </a:extLst>
                </p:cNvPr>
                <p:cNvSpPr>
                  <a:spLocks/>
                </p:cNvSpPr>
                <p:nvPr/>
              </p:nvSpPr>
              <p:spPr bwMode="auto">
                <a:xfrm>
                  <a:off x="16194088" y="239713"/>
                  <a:ext cx="427038" cy="244475"/>
                </a:xfrm>
                <a:custGeom>
                  <a:avLst/>
                  <a:gdLst>
                    <a:gd name="T0" fmla="*/ 2 w 269"/>
                    <a:gd name="T1" fmla="*/ 43 h 154"/>
                    <a:gd name="T2" fmla="*/ 14 w 269"/>
                    <a:gd name="T3" fmla="*/ 25 h 154"/>
                    <a:gd name="T4" fmla="*/ 33 w 269"/>
                    <a:gd name="T5" fmla="*/ 12 h 154"/>
                    <a:gd name="T6" fmla="*/ 56 w 269"/>
                    <a:gd name="T7" fmla="*/ 4 h 154"/>
                    <a:gd name="T8" fmla="*/ 84 w 269"/>
                    <a:gd name="T9" fmla="*/ 0 h 154"/>
                    <a:gd name="T10" fmla="*/ 115 w 269"/>
                    <a:gd name="T11" fmla="*/ 1 h 154"/>
                    <a:gd name="T12" fmla="*/ 151 w 269"/>
                    <a:gd name="T13" fmla="*/ 7 h 154"/>
                    <a:gd name="T14" fmla="*/ 180 w 269"/>
                    <a:gd name="T15" fmla="*/ 16 h 154"/>
                    <a:gd name="T16" fmla="*/ 207 w 269"/>
                    <a:gd name="T17" fmla="*/ 28 h 154"/>
                    <a:gd name="T18" fmla="*/ 230 w 269"/>
                    <a:gd name="T19" fmla="*/ 43 h 154"/>
                    <a:gd name="T20" fmla="*/ 249 w 269"/>
                    <a:gd name="T21" fmla="*/ 57 h 154"/>
                    <a:gd name="T22" fmla="*/ 262 w 269"/>
                    <a:gd name="T23" fmla="*/ 75 h 154"/>
                    <a:gd name="T24" fmla="*/ 269 w 269"/>
                    <a:gd name="T25" fmla="*/ 91 h 154"/>
                    <a:gd name="T26" fmla="*/ 269 w 269"/>
                    <a:gd name="T27" fmla="*/ 107 h 154"/>
                    <a:gd name="T28" fmla="*/ 261 w 269"/>
                    <a:gd name="T29" fmla="*/ 123 h 154"/>
                    <a:gd name="T30" fmla="*/ 247 w 269"/>
                    <a:gd name="T31" fmla="*/ 134 h 154"/>
                    <a:gd name="T32" fmla="*/ 230 w 269"/>
                    <a:gd name="T33" fmla="*/ 143 h 154"/>
                    <a:gd name="T34" fmla="*/ 206 w 269"/>
                    <a:gd name="T35" fmla="*/ 148 h 154"/>
                    <a:gd name="T36" fmla="*/ 180 w 269"/>
                    <a:gd name="T37" fmla="*/ 151 h 154"/>
                    <a:gd name="T38" fmla="*/ 151 w 269"/>
                    <a:gd name="T39" fmla="*/ 148 h 154"/>
                    <a:gd name="T40" fmla="*/ 120 w 269"/>
                    <a:gd name="T41" fmla="*/ 143 h 154"/>
                    <a:gd name="T42" fmla="*/ 85 w 269"/>
                    <a:gd name="T43" fmla="*/ 132 h 154"/>
                    <a:gd name="T44" fmla="*/ 85 w 269"/>
                    <a:gd name="T45" fmla="*/ 138 h 154"/>
                    <a:gd name="T46" fmla="*/ 84 w 269"/>
                    <a:gd name="T47" fmla="*/ 143 h 154"/>
                    <a:gd name="T48" fmla="*/ 81 w 269"/>
                    <a:gd name="T49" fmla="*/ 147 h 154"/>
                    <a:gd name="T50" fmla="*/ 79 w 269"/>
                    <a:gd name="T51" fmla="*/ 151 h 154"/>
                    <a:gd name="T52" fmla="*/ 71 w 269"/>
                    <a:gd name="T53" fmla="*/ 154 h 154"/>
                    <a:gd name="T54" fmla="*/ 60 w 269"/>
                    <a:gd name="T55" fmla="*/ 154 h 154"/>
                    <a:gd name="T56" fmla="*/ 48 w 269"/>
                    <a:gd name="T57" fmla="*/ 150 h 154"/>
                    <a:gd name="T58" fmla="*/ 36 w 269"/>
                    <a:gd name="T59" fmla="*/ 143 h 154"/>
                    <a:gd name="T60" fmla="*/ 24 w 269"/>
                    <a:gd name="T61" fmla="*/ 131 h 154"/>
                    <a:gd name="T62" fmla="*/ 13 w 269"/>
                    <a:gd name="T63" fmla="*/ 114 h 154"/>
                    <a:gd name="T64" fmla="*/ 5 w 269"/>
                    <a:gd name="T65" fmla="*/ 94 h 154"/>
                    <a:gd name="T66" fmla="*/ 0 w 269"/>
                    <a:gd name="T67" fmla="*/ 74 h 154"/>
                    <a:gd name="T68" fmla="*/ 0 w 269"/>
                    <a:gd name="T69" fmla="*/ 56 h 154"/>
                    <a:gd name="T70" fmla="*/ 2 w 269"/>
                    <a:gd name="T71"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154">
                      <a:moveTo>
                        <a:pt x="2" y="43"/>
                      </a:moveTo>
                      <a:lnTo>
                        <a:pt x="14" y="25"/>
                      </a:lnTo>
                      <a:lnTo>
                        <a:pt x="33" y="12"/>
                      </a:lnTo>
                      <a:lnTo>
                        <a:pt x="56" y="4"/>
                      </a:lnTo>
                      <a:lnTo>
                        <a:pt x="84" y="0"/>
                      </a:lnTo>
                      <a:lnTo>
                        <a:pt x="115" y="1"/>
                      </a:lnTo>
                      <a:lnTo>
                        <a:pt x="151" y="7"/>
                      </a:lnTo>
                      <a:lnTo>
                        <a:pt x="180" y="16"/>
                      </a:lnTo>
                      <a:lnTo>
                        <a:pt x="207" y="28"/>
                      </a:lnTo>
                      <a:lnTo>
                        <a:pt x="230" y="43"/>
                      </a:lnTo>
                      <a:lnTo>
                        <a:pt x="249" y="57"/>
                      </a:lnTo>
                      <a:lnTo>
                        <a:pt x="262" y="75"/>
                      </a:lnTo>
                      <a:lnTo>
                        <a:pt x="269" y="91"/>
                      </a:lnTo>
                      <a:lnTo>
                        <a:pt x="269" y="107"/>
                      </a:lnTo>
                      <a:lnTo>
                        <a:pt x="261" y="123"/>
                      </a:lnTo>
                      <a:lnTo>
                        <a:pt x="247" y="134"/>
                      </a:lnTo>
                      <a:lnTo>
                        <a:pt x="230" y="143"/>
                      </a:lnTo>
                      <a:lnTo>
                        <a:pt x="206" y="148"/>
                      </a:lnTo>
                      <a:lnTo>
                        <a:pt x="180" y="151"/>
                      </a:lnTo>
                      <a:lnTo>
                        <a:pt x="151" y="148"/>
                      </a:lnTo>
                      <a:lnTo>
                        <a:pt x="120" y="143"/>
                      </a:lnTo>
                      <a:lnTo>
                        <a:pt x="85" y="132"/>
                      </a:lnTo>
                      <a:lnTo>
                        <a:pt x="85" y="138"/>
                      </a:lnTo>
                      <a:lnTo>
                        <a:pt x="84" y="143"/>
                      </a:lnTo>
                      <a:lnTo>
                        <a:pt x="81" y="147"/>
                      </a:lnTo>
                      <a:lnTo>
                        <a:pt x="79" y="151"/>
                      </a:lnTo>
                      <a:lnTo>
                        <a:pt x="71" y="154"/>
                      </a:lnTo>
                      <a:lnTo>
                        <a:pt x="60" y="154"/>
                      </a:lnTo>
                      <a:lnTo>
                        <a:pt x="48" y="150"/>
                      </a:lnTo>
                      <a:lnTo>
                        <a:pt x="36" y="143"/>
                      </a:lnTo>
                      <a:lnTo>
                        <a:pt x="24" y="131"/>
                      </a:lnTo>
                      <a:lnTo>
                        <a:pt x="13" y="114"/>
                      </a:lnTo>
                      <a:lnTo>
                        <a:pt x="5" y="94"/>
                      </a:lnTo>
                      <a:lnTo>
                        <a:pt x="0" y="74"/>
                      </a:lnTo>
                      <a:lnTo>
                        <a:pt x="0" y="56"/>
                      </a:lnTo>
                      <a:lnTo>
                        <a:pt x="2" y="43"/>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0" name="Freeform 850">
                  <a:extLst>
                    <a:ext uri="{FF2B5EF4-FFF2-40B4-BE49-F238E27FC236}">
                      <a16:creationId xmlns:a16="http://schemas.microsoft.com/office/drawing/2014/main" id="{9E71F5E3-0207-4402-B5C6-0C6F4746EEB7}"/>
                    </a:ext>
                  </a:extLst>
                </p:cNvPr>
                <p:cNvSpPr>
                  <a:spLocks/>
                </p:cNvSpPr>
                <p:nvPr/>
              </p:nvSpPr>
              <p:spPr bwMode="auto">
                <a:xfrm>
                  <a:off x="16097251" y="317501"/>
                  <a:ext cx="130175" cy="430213"/>
                </a:xfrm>
                <a:custGeom>
                  <a:avLst/>
                  <a:gdLst>
                    <a:gd name="T0" fmla="*/ 82 w 82"/>
                    <a:gd name="T1" fmla="*/ 0 h 271"/>
                    <a:gd name="T2" fmla="*/ 81 w 82"/>
                    <a:gd name="T3" fmla="*/ 0 h 271"/>
                    <a:gd name="T4" fmla="*/ 77 w 82"/>
                    <a:gd name="T5" fmla="*/ 2 h 271"/>
                    <a:gd name="T6" fmla="*/ 70 w 82"/>
                    <a:gd name="T7" fmla="*/ 4 h 271"/>
                    <a:gd name="T8" fmla="*/ 62 w 82"/>
                    <a:gd name="T9" fmla="*/ 8 h 271"/>
                    <a:gd name="T10" fmla="*/ 54 w 82"/>
                    <a:gd name="T11" fmla="*/ 14 h 271"/>
                    <a:gd name="T12" fmla="*/ 43 w 82"/>
                    <a:gd name="T13" fmla="*/ 20 h 271"/>
                    <a:gd name="T14" fmla="*/ 34 w 82"/>
                    <a:gd name="T15" fmla="*/ 30 h 271"/>
                    <a:gd name="T16" fmla="*/ 25 w 82"/>
                    <a:gd name="T17" fmla="*/ 42 h 271"/>
                    <a:gd name="T18" fmla="*/ 17 w 82"/>
                    <a:gd name="T19" fmla="*/ 58 h 271"/>
                    <a:gd name="T20" fmla="*/ 10 w 82"/>
                    <a:gd name="T21" fmla="*/ 75 h 271"/>
                    <a:gd name="T22" fmla="*/ 4 w 82"/>
                    <a:gd name="T23" fmla="*/ 98 h 271"/>
                    <a:gd name="T24" fmla="*/ 0 w 82"/>
                    <a:gd name="T25" fmla="*/ 124 h 271"/>
                    <a:gd name="T26" fmla="*/ 0 w 82"/>
                    <a:gd name="T27" fmla="*/ 153 h 271"/>
                    <a:gd name="T28" fmla="*/ 4 w 82"/>
                    <a:gd name="T29" fmla="*/ 188 h 271"/>
                    <a:gd name="T30" fmla="*/ 11 w 82"/>
                    <a:gd name="T31" fmla="*/ 227 h 271"/>
                    <a:gd name="T32" fmla="*/ 22 w 82"/>
                    <a:gd name="T33" fmla="*/ 271 h 271"/>
                    <a:gd name="T34" fmla="*/ 22 w 82"/>
                    <a:gd name="T35" fmla="*/ 265 h 271"/>
                    <a:gd name="T36" fmla="*/ 25 w 82"/>
                    <a:gd name="T37" fmla="*/ 253 h 271"/>
                    <a:gd name="T38" fmla="*/ 29 w 82"/>
                    <a:gd name="T39" fmla="*/ 236 h 271"/>
                    <a:gd name="T40" fmla="*/ 33 w 82"/>
                    <a:gd name="T41" fmla="*/ 212 h 271"/>
                    <a:gd name="T42" fmla="*/ 39 w 82"/>
                    <a:gd name="T43" fmla="*/ 184 h 271"/>
                    <a:gd name="T44" fmla="*/ 45 w 82"/>
                    <a:gd name="T45" fmla="*/ 153 h 271"/>
                    <a:gd name="T46" fmla="*/ 51 w 82"/>
                    <a:gd name="T47" fmla="*/ 121 h 271"/>
                    <a:gd name="T48" fmla="*/ 59 w 82"/>
                    <a:gd name="T49" fmla="*/ 89 h 271"/>
                    <a:gd name="T50" fmla="*/ 67 w 82"/>
                    <a:gd name="T51" fmla="*/ 57 h 271"/>
                    <a:gd name="T52" fmla="*/ 74 w 82"/>
                    <a:gd name="T53" fmla="*/ 27 h 271"/>
                    <a:gd name="T54" fmla="*/ 82 w 82"/>
                    <a:gd name="T5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 h="271">
                      <a:moveTo>
                        <a:pt x="82" y="0"/>
                      </a:moveTo>
                      <a:lnTo>
                        <a:pt x="81" y="0"/>
                      </a:lnTo>
                      <a:lnTo>
                        <a:pt x="77" y="2"/>
                      </a:lnTo>
                      <a:lnTo>
                        <a:pt x="70" y="4"/>
                      </a:lnTo>
                      <a:lnTo>
                        <a:pt x="62" y="8"/>
                      </a:lnTo>
                      <a:lnTo>
                        <a:pt x="54" y="14"/>
                      </a:lnTo>
                      <a:lnTo>
                        <a:pt x="43" y="20"/>
                      </a:lnTo>
                      <a:lnTo>
                        <a:pt x="34" y="30"/>
                      </a:lnTo>
                      <a:lnTo>
                        <a:pt x="25" y="42"/>
                      </a:lnTo>
                      <a:lnTo>
                        <a:pt x="17" y="58"/>
                      </a:lnTo>
                      <a:lnTo>
                        <a:pt x="10" y="75"/>
                      </a:lnTo>
                      <a:lnTo>
                        <a:pt x="4" y="98"/>
                      </a:lnTo>
                      <a:lnTo>
                        <a:pt x="0" y="124"/>
                      </a:lnTo>
                      <a:lnTo>
                        <a:pt x="0" y="153"/>
                      </a:lnTo>
                      <a:lnTo>
                        <a:pt x="4" y="188"/>
                      </a:lnTo>
                      <a:lnTo>
                        <a:pt x="11" y="227"/>
                      </a:lnTo>
                      <a:lnTo>
                        <a:pt x="22" y="271"/>
                      </a:lnTo>
                      <a:lnTo>
                        <a:pt x="22" y="265"/>
                      </a:lnTo>
                      <a:lnTo>
                        <a:pt x="25" y="253"/>
                      </a:lnTo>
                      <a:lnTo>
                        <a:pt x="29" y="236"/>
                      </a:lnTo>
                      <a:lnTo>
                        <a:pt x="33" y="212"/>
                      </a:lnTo>
                      <a:lnTo>
                        <a:pt x="39" y="184"/>
                      </a:lnTo>
                      <a:lnTo>
                        <a:pt x="45" y="153"/>
                      </a:lnTo>
                      <a:lnTo>
                        <a:pt x="51" y="121"/>
                      </a:lnTo>
                      <a:lnTo>
                        <a:pt x="59" y="89"/>
                      </a:lnTo>
                      <a:lnTo>
                        <a:pt x="67" y="57"/>
                      </a:lnTo>
                      <a:lnTo>
                        <a:pt x="74" y="27"/>
                      </a:lnTo>
                      <a:lnTo>
                        <a:pt x="82"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1" name="Freeform 851">
                  <a:extLst>
                    <a:ext uri="{FF2B5EF4-FFF2-40B4-BE49-F238E27FC236}">
                      <a16:creationId xmlns:a16="http://schemas.microsoft.com/office/drawing/2014/main" id="{C81BBCFE-E1A2-4D4C-967D-86C6ECE2ECB7}"/>
                    </a:ext>
                  </a:extLst>
                </p:cNvPr>
                <p:cNvSpPr>
                  <a:spLocks/>
                </p:cNvSpPr>
                <p:nvPr/>
              </p:nvSpPr>
              <p:spPr bwMode="auto">
                <a:xfrm>
                  <a:off x="16546513" y="317501"/>
                  <a:ext cx="125413" cy="430213"/>
                </a:xfrm>
                <a:custGeom>
                  <a:avLst/>
                  <a:gdLst>
                    <a:gd name="T0" fmla="*/ 0 w 79"/>
                    <a:gd name="T1" fmla="*/ 0 h 271"/>
                    <a:gd name="T2" fmla="*/ 1 w 79"/>
                    <a:gd name="T3" fmla="*/ 0 h 271"/>
                    <a:gd name="T4" fmla="*/ 5 w 79"/>
                    <a:gd name="T5" fmla="*/ 2 h 271"/>
                    <a:gd name="T6" fmla="*/ 11 w 79"/>
                    <a:gd name="T7" fmla="*/ 4 h 271"/>
                    <a:gd name="T8" fmla="*/ 19 w 79"/>
                    <a:gd name="T9" fmla="*/ 8 h 271"/>
                    <a:gd name="T10" fmla="*/ 28 w 79"/>
                    <a:gd name="T11" fmla="*/ 14 h 271"/>
                    <a:gd name="T12" fmla="*/ 37 w 79"/>
                    <a:gd name="T13" fmla="*/ 22 h 271"/>
                    <a:gd name="T14" fmla="*/ 47 w 79"/>
                    <a:gd name="T15" fmla="*/ 33 h 271"/>
                    <a:gd name="T16" fmla="*/ 56 w 79"/>
                    <a:gd name="T17" fmla="*/ 45 h 271"/>
                    <a:gd name="T18" fmla="*/ 64 w 79"/>
                    <a:gd name="T19" fmla="*/ 61 h 271"/>
                    <a:gd name="T20" fmla="*/ 71 w 79"/>
                    <a:gd name="T21" fmla="*/ 78 h 271"/>
                    <a:gd name="T22" fmla="*/ 76 w 79"/>
                    <a:gd name="T23" fmla="*/ 101 h 271"/>
                    <a:gd name="T24" fmla="*/ 79 w 79"/>
                    <a:gd name="T25" fmla="*/ 126 h 271"/>
                    <a:gd name="T26" fmla="*/ 79 w 79"/>
                    <a:gd name="T27" fmla="*/ 156 h 271"/>
                    <a:gd name="T28" fmla="*/ 75 w 79"/>
                    <a:gd name="T29" fmla="*/ 189 h 271"/>
                    <a:gd name="T30" fmla="*/ 68 w 79"/>
                    <a:gd name="T31" fmla="*/ 228 h 271"/>
                    <a:gd name="T32" fmla="*/ 56 w 79"/>
                    <a:gd name="T33" fmla="*/ 271 h 271"/>
                    <a:gd name="T34" fmla="*/ 56 w 79"/>
                    <a:gd name="T35" fmla="*/ 267 h 271"/>
                    <a:gd name="T36" fmla="*/ 53 w 79"/>
                    <a:gd name="T37" fmla="*/ 256 h 271"/>
                    <a:gd name="T38" fmla="*/ 49 w 79"/>
                    <a:gd name="T39" fmla="*/ 240 h 271"/>
                    <a:gd name="T40" fmla="*/ 44 w 79"/>
                    <a:gd name="T41" fmla="*/ 220 h 271"/>
                    <a:gd name="T42" fmla="*/ 37 w 79"/>
                    <a:gd name="T43" fmla="*/ 196 h 271"/>
                    <a:gd name="T44" fmla="*/ 32 w 79"/>
                    <a:gd name="T45" fmla="*/ 169 h 271"/>
                    <a:gd name="T46" fmla="*/ 25 w 79"/>
                    <a:gd name="T47" fmla="*/ 141 h 271"/>
                    <a:gd name="T48" fmla="*/ 19 w 79"/>
                    <a:gd name="T49" fmla="*/ 113 h 271"/>
                    <a:gd name="T50" fmla="*/ 13 w 79"/>
                    <a:gd name="T51" fmla="*/ 85 h 271"/>
                    <a:gd name="T52" fmla="*/ 8 w 79"/>
                    <a:gd name="T53" fmla="*/ 59 h 271"/>
                    <a:gd name="T54" fmla="*/ 4 w 79"/>
                    <a:gd name="T55" fmla="*/ 35 h 271"/>
                    <a:gd name="T56" fmla="*/ 0 w 79"/>
                    <a:gd name="T57" fmla="*/ 15 h 271"/>
                    <a:gd name="T58" fmla="*/ 0 w 79"/>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271">
                      <a:moveTo>
                        <a:pt x="0" y="0"/>
                      </a:moveTo>
                      <a:lnTo>
                        <a:pt x="1" y="0"/>
                      </a:lnTo>
                      <a:lnTo>
                        <a:pt x="5" y="2"/>
                      </a:lnTo>
                      <a:lnTo>
                        <a:pt x="11" y="4"/>
                      </a:lnTo>
                      <a:lnTo>
                        <a:pt x="19" y="8"/>
                      </a:lnTo>
                      <a:lnTo>
                        <a:pt x="28" y="14"/>
                      </a:lnTo>
                      <a:lnTo>
                        <a:pt x="37" y="22"/>
                      </a:lnTo>
                      <a:lnTo>
                        <a:pt x="47" y="33"/>
                      </a:lnTo>
                      <a:lnTo>
                        <a:pt x="56" y="45"/>
                      </a:lnTo>
                      <a:lnTo>
                        <a:pt x="64" y="61"/>
                      </a:lnTo>
                      <a:lnTo>
                        <a:pt x="71" y="78"/>
                      </a:lnTo>
                      <a:lnTo>
                        <a:pt x="76" y="101"/>
                      </a:lnTo>
                      <a:lnTo>
                        <a:pt x="79" y="126"/>
                      </a:lnTo>
                      <a:lnTo>
                        <a:pt x="79" y="156"/>
                      </a:lnTo>
                      <a:lnTo>
                        <a:pt x="75" y="189"/>
                      </a:lnTo>
                      <a:lnTo>
                        <a:pt x="68" y="228"/>
                      </a:lnTo>
                      <a:lnTo>
                        <a:pt x="56" y="271"/>
                      </a:lnTo>
                      <a:lnTo>
                        <a:pt x="56" y="267"/>
                      </a:lnTo>
                      <a:lnTo>
                        <a:pt x="53" y="256"/>
                      </a:lnTo>
                      <a:lnTo>
                        <a:pt x="49" y="240"/>
                      </a:lnTo>
                      <a:lnTo>
                        <a:pt x="44" y="220"/>
                      </a:lnTo>
                      <a:lnTo>
                        <a:pt x="37" y="196"/>
                      </a:lnTo>
                      <a:lnTo>
                        <a:pt x="32" y="169"/>
                      </a:lnTo>
                      <a:lnTo>
                        <a:pt x="25" y="141"/>
                      </a:lnTo>
                      <a:lnTo>
                        <a:pt x="19" y="113"/>
                      </a:lnTo>
                      <a:lnTo>
                        <a:pt x="13" y="85"/>
                      </a:lnTo>
                      <a:lnTo>
                        <a:pt x="8" y="59"/>
                      </a:lnTo>
                      <a:lnTo>
                        <a:pt x="4" y="35"/>
                      </a:lnTo>
                      <a:lnTo>
                        <a:pt x="0" y="15"/>
                      </a:lnTo>
                      <a:lnTo>
                        <a:pt x="0"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2" name="Freeform 852">
                  <a:extLst>
                    <a:ext uri="{FF2B5EF4-FFF2-40B4-BE49-F238E27FC236}">
                      <a16:creationId xmlns:a16="http://schemas.microsoft.com/office/drawing/2014/main" id="{C2BEEF20-0D6D-4A07-B9EB-422A930D9FAA}"/>
                    </a:ext>
                  </a:extLst>
                </p:cNvPr>
                <p:cNvSpPr>
                  <a:spLocks/>
                </p:cNvSpPr>
                <p:nvPr/>
              </p:nvSpPr>
              <p:spPr bwMode="auto">
                <a:xfrm>
                  <a:off x="16209963" y="619126"/>
                  <a:ext cx="41275" cy="41275"/>
                </a:xfrm>
                <a:custGeom>
                  <a:avLst/>
                  <a:gdLst>
                    <a:gd name="T0" fmla="*/ 26 w 26"/>
                    <a:gd name="T1" fmla="*/ 12 h 26"/>
                    <a:gd name="T2" fmla="*/ 24 w 26"/>
                    <a:gd name="T3" fmla="*/ 18 h 26"/>
                    <a:gd name="T4" fmla="*/ 22 w 26"/>
                    <a:gd name="T5" fmla="*/ 22 h 26"/>
                    <a:gd name="T6" fmla="*/ 18 w 26"/>
                    <a:gd name="T7" fmla="*/ 25 h 26"/>
                    <a:gd name="T8" fmla="*/ 12 w 26"/>
                    <a:gd name="T9" fmla="*/ 26 h 26"/>
                    <a:gd name="T10" fmla="*/ 7 w 26"/>
                    <a:gd name="T11" fmla="*/ 25 h 26"/>
                    <a:gd name="T12" fmla="*/ 3 w 26"/>
                    <a:gd name="T13" fmla="*/ 22 h 26"/>
                    <a:gd name="T14" fmla="*/ 0 w 26"/>
                    <a:gd name="T15" fmla="*/ 18 h 26"/>
                    <a:gd name="T16" fmla="*/ 0 w 26"/>
                    <a:gd name="T17" fmla="*/ 12 h 26"/>
                    <a:gd name="T18" fmla="*/ 0 w 26"/>
                    <a:gd name="T19" fmla="*/ 8 h 26"/>
                    <a:gd name="T20" fmla="*/ 3 w 26"/>
                    <a:gd name="T21" fmla="*/ 4 h 26"/>
                    <a:gd name="T22" fmla="*/ 7 w 26"/>
                    <a:gd name="T23" fmla="*/ 2 h 26"/>
                    <a:gd name="T24" fmla="*/ 12 w 26"/>
                    <a:gd name="T25" fmla="*/ 0 h 26"/>
                    <a:gd name="T26" fmla="*/ 18 w 26"/>
                    <a:gd name="T27" fmla="*/ 2 h 26"/>
                    <a:gd name="T28" fmla="*/ 22 w 26"/>
                    <a:gd name="T29" fmla="*/ 4 h 26"/>
                    <a:gd name="T30" fmla="*/ 24 w 26"/>
                    <a:gd name="T31" fmla="*/ 8 h 26"/>
                    <a:gd name="T32" fmla="*/ 26 w 26"/>
                    <a:gd name="T3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6">
                      <a:moveTo>
                        <a:pt x="26" y="12"/>
                      </a:moveTo>
                      <a:lnTo>
                        <a:pt x="24" y="18"/>
                      </a:lnTo>
                      <a:lnTo>
                        <a:pt x="22" y="22"/>
                      </a:lnTo>
                      <a:lnTo>
                        <a:pt x="18" y="25"/>
                      </a:lnTo>
                      <a:lnTo>
                        <a:pt x="12" y="26"/>
                      </a:lnTo>
                      <a:lnTo>
                        <a:pt x="7" y="25"/>
                      </a:lnTo>
                      <a:lnTo>
                        <a:pt x="3" y="22"/>
                      </a:lnTo>
                      <a:lnTo>
                        <a:pt x="0" y="18"/>
                      </a:lnTo>
                      <a:lnTo>
                        <a:pt x="0" y="12"/>
                      </a:lnTo>
                      <a:lnTo>
                        <a:pt x="0" y="8"/>
                      </a:lnTo>
                      <a:lnTo>
                        <a:pt x="3" y="4"/>
                      </a:lnTo>
                      <a:lnTo>
                        <a:pt x="7" y="2"/>
                      </a:lnTo>
                      <a:lnTo>
                        <a:pt x="12" y="0"/>
                      </a:lnTo>
                      <a:lnTo>
                        <a:pt x="18" y="2"/>
                      </a:lnTo>
                      <a:lnTo>
                        <a:pt x="22" y="4"/>
                      </a:lnTo>
                      <a:lnTo>
                        <a:pt x="24" y="8"/>
                      </a:lnTo>
                      <a:lnTo>
                        <a:pt x="26"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3" name="Freeform 853">
                  <a:extLst>
                    <a:ext uri="{FF2B5EF4-FFF2-40B4-BE49-F238E27FC236}">
                      <a16:creationId xmlns:a16="http://schemas.microsoft.com/office/drawing/2014/main" id="{B06995A5-0329-4A5C-9DB1-20DFF45E93D8}"/>
                    </a:ext>
                  </a:extLst>
                </p:cNvPr>
                <p:cNvSpPr>
                  <a:spLocks/>
                </p:cNvSpPr>
                <p:nvPr/>
              </p:nvSpPr>
              <p:spPr bwMode="auto">
                <a:xfrm>
                  <a:off x="16490951" y="622301"/>
                  <a:ext cx="41275" cy="39688"/>
                </a:xfrm>
                <a:custGeom>
                  <a:avLst/>
                  <a:gdLst>
                    <a:gd name="T0" fmla="*/ 26 w 26"/>
                    <a:gd name="T1" fmla="*/ 13 h 25"/>
                    <a:gd name="T2" fmla="*/ 24 w 26"/>
                    <a:gd name="T3" fmla="*/ 19 h 25"/>
                    <a:gd name="T4" fmla="*/ 22 w 26"/>
                    <a:gd name="T5" fmla="*/ 23 h 25"/>
                    <a:gd name="T6" fmla="*/ 17 w 26"/>
                    <a:gd name="T7" fmla="*/ 25 h 25"/>
                    <a:gd name="T8" fmla="*/ 12 w 26"/>
                    <a:gd name="T9" fmla="*/ 25 h 25"/>
                    <a:gd name="T10" fmla="*/ 7 w 26"/>
                    <a:gd name="T11" fmla="*/ 25 h 25"/>
                    <a:gd name="T12" fmla="*/ 3 w 26"/>
                    <a:gd name="T13" fmla="*/ 23 h 25"/>
                    <a:gd name="T14" fmla="*/ 0 w 26"/>
                    <a:gd name="T15" fmla="*/ 19 h 25"/>
                    <a:gd name="T16" fmla="*/ 0 w 26"/>
                    <a:gd name="T17" fmla="*/ 13 h 25"/>
                    <a:gd name="T18" fmla="*/ 0 w 26"/>
                    <a:gd name="T19" fmla="*/ 8 h 25"/>
                    <a:gd name="T20" fmla="*/ 3 w 26"/>
                    <a:gd name="T21" fmla="*/ 4 h 25"/>
                    <a:gd name="T22" fmla="*/ 7 w 26"/>
                    <a:gd name="T23" fmla="*/ 1 h 25"/>
                    <a:gd name="T24" fmla="*/ 12 w 26"/>
                    <a:gd name="T25" fmla="*/ 0 h 25"/>
                    <a:gd name="T26" fmla="*/ 17 w 26"/>
                    <a:gd name="T27" fmla="*/ 1 h 25"/>
                    <a:gd name="T28" fmla="*/ 22 w 26"/>
                    <a:gd name="T29" fmla="*/ 4 h 25"/>
                    <a:gd name="T30" fmla="*/ 24 w 26"/>
                    <a:gd name="T31" fmla="*/ 8 h 25"/>
                    <a:gd name="T32" fmla="*/ 26 w 26"/>
                    <a:gd name="T3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26" y="13"/>
                      </a:moveTo>
                      <a:lnTo>
                        <a:pt x="24" y="19"/>
                      </a:lnTo>
                      <a:lnTo>
                        <a:pt x="22" y="23"/>
                      </a:lnTo>
                      <a:lnTo>
                        <a:pt x="17" y="25"/>
                      </a:lnTo>
                      <a:lnTo>
                        <a:pt x="12" y="25"/>
                      </a:lnTo>
                      <a:lnTo>
                        <a:pt x="7" y="25"/>
                      </a:lnTo>
                      <a:lnTo>
                        <a:pt x="3" y="23"/>
                      </a:lnTo>
                      <a:lnTo>
                        <a:pt x="0" y="19"/>
                      </a:lnTo>
                      <a:lnTo>
                        <a:pt x="0" y="13"/>
                      </a:lnTo>
                      <a:lnTo>
                        <a:pt x="0" y="8"/>
                      </a:lnTo>
                      <a:lnTo>
                        <a:pt x="3" y="4"/>
                      </a:lnTo>
                      <a:lnTo>
                        <a:pt x="7" y="1"/>
                      </a:lnTo>
                      <a:lnTo>
                        <a:pt x="12" y="0"/>
                      </a:lnTo>
                      <a:lnTo>
                        <a:pt x="17" y="1"/>
                      </a:lnTo>
                      <a:lnTo>
                        <a:pt x="22" y="4"/>
                      </a:lnTo>
                      <a:lnTo>
                        <a:pt x="24" y="8"/>
                      </a:lnTo>
                      <a:lnTo>
                        <a:pt x="26"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4" name="Freeform 854">
                  <a:extLst>
                    <a:ext uri="{FF2B5EF4-FFF2-40B4-BE49-F238E27FC236}">
                      <a16:creationId xmlns:a16="http://schemas.microsoft.com/office/drawing/2014/main" id="{4742B79D-9452-4D54-A9E9-C369A8BBB4BC}"/>
                    </a:ext>
                  </a:extLst>
                </p:cNvPr>
                <p:cNvSpPr>
                  <a:spLocks/>
                </p:cNvSpPr>
                <p:nvPr/>
              </p:nvSpPr>
              <p:spPr bwMode="auto">
                <a:xfrm>
                  <a:off x="16184563" y="549276"/>
                  <a:ext cx="92075" cy="30163"/>
                </a:xfrm>
                <a:custGeom>
                  <a:avLst/>
                  <a:gdLst>
                    <a:gd name="T0" fmla="*/ 58 w 58"/>
                    <a:gd name="T1" fmla="*/ 12 h 19"/>
                    <a:gd name="T2" fmla="*/ 55 w 58"/>
                    <a:gd name="T3" fmla="*/ 16 h 19"/>
                    <a:gd name="T4" fmla="*/ 49 w 58"/>
                    <a:gd name="T5" fmla="*/ 18 h 19"/>
                    <a:gd name="T6" fmla="*/ 40 w 58"/>
                    <a:gd name="T7" fmla="*/ 19 h 19"/>
                    <a:gd name="T8" fmla="*/ 28 w 58"/>
                    <a:gd name="T9" fmla="*/ 19 h 19"/>
                    <a:gd name="T10" fmla="*/ 18 w 58"/>
                    <a:gd name="T11" fmla="*/ 19 h 19"/>
                    <a:gd name="T12" fmla="*/ 8 w 58"/>
                    <a:gd name="T13" fmla="*/ 18 h 19"/>
                    <a:gd name="T14" fmla="*/ 2 w 58"/>
                    <a:gd name="T15" fmla="*/ 16 h 19"/>
                    <a:gd name="T16" fmla="*/ 0 w 58"/>
                    <a:gd name="T17" fmla="*/ 12 h 19"/>
                    <a:gd name="T18" fmla="*/ 4 w 58"/>
                    <a:gd name="T19" fmla="*/ 6 h 19"/>
                    <a:gd name="T20" fmla="*/ 14 w 58"/>
                    <a:gd name="T21" fmla="*/ 2 h 19"/>
                    <a:gd name="T22" fmla="*/ 28 w 58"/>
                    <a:gd name="T23" fmla="*/ 0 h 19"/>
                    <a:gd name="T24" fmla="*/ 43 w 58"/>
                    <a:gd name="T25" fmla="*/ 2 h 19"/>
                    <a:gd name="T26" fmla="*/ 54 w 58"/>
                    <a:gd name="T27" fmla="*/ 6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5" y="16"/>
                      </a:lnTo>
                      <a:lnTo>
                        <a:pt x="49" y="18"/>
                      </a:lnTo>
                      <a:lnTo>
                        <a:pt x="40" y="19"/>
                      </a:lnTo>
                      <a:lnTo>
                        <a:pt x="28" y="19"/>
                      </a:lnTo>
                      <a:lnTo>
                        <a:pt x="18" y="19"/>
                      </a:lnTo>
                      <a:lnTo>
                        <a:pt x="8" y="18"/>
                      </a:lnTo>
                      <a:lnTo>
                        <a:pt x="2" y="16"/>
                      </a:lnTo>
                      <a:lnTo>
                        <a:pt x="0" y="12"/>
                      </a:lnTo>
                      <a:lnTo>
                        <a:pt x="4" y="6"/>
                      </a:lnTo>
                      <a:lnTo>
                        <a:pt x="14" y="2"/>
                      </a:lnTo>
                      <a:lnTo>
                        <a:pt x="28" y="0"/>
                      </a:lnTo>
                      <a:lnTo>
                        <a:pt x="43" y="2"/>
                      </a:lnTo>
                      <a:lnTo>
                        <a:pt x="54" y="6"/>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5" name="Freeform 855">
                  <a:extLst>
                    <a:ext uri="{FF2B5EF4-FFF2-40B4-BE49-F238E27FC236}">
                      <a16:creationId xmlns:a16="http://schemas.microsoft.com/office/drawing/2014/main" id="{FE755B39-AF86-48BE-9139-0A59400F8D20}"/>
                    </a:ext>
                  </a:extLst>
                </p:cNvPr>
                <p:cNvSpPr>
                  <a:spLocks/>
                </p:cNvSpPr>
                <p:nvPr/>
              </p:nvSpPr>
              <p:spPr bwMode="auto">
                <a:xfrm>
                  <a:off x="16465551" y="549276"/>
                  <a:ext cx="92075" cy="30163"/>
                </a:xfrm>
                <a:custGeom>
                  <a:avLst/>
                  <a:gdLst>
                    <a:gd name="T0" fmla="*/ 58 w 58"/>
                    <a:gd name="T1" fmla="*/ 12 h 19"/>
                    <a:gd name="T2" fmla="*/ 55 w 58"/>
                    <a:gd name="T3" fmla="*/ 16 h 19"/>
                    <a:gd name="T4" fmla="*/ 48 w 58"/>
                    <a:gd name="T5" fmla="*/ 18 h 19"/>
                    <a:gd name="T6" fmla="*/ 40 w 58"/>
                    <a:gd name="T7" fmla="*/ 19 h 19"/>
                    <a:gd name="T8" fmla="*/ 28 w 58"/>
                    <a:gd name="T9" fmla="*/ 19 h 19"/>
                    <a:gd name="T10" fmla="*/ 17 w 58"/>
                    <a:gd name="T11" fmla="*/ 19 h 19"/>
                    <a:gd name="T12" fmla="*/ 8 w 58"/>
                    <a:gd name="T13" fmla="*/ 18 h 19"/>
                    <a:gd name="T14" fmla="*/ 1 w 58"/>
                    <a:gd name="T15" fmla="*/ 16 h 19"/>
                    <a:gd name="T16" fmla="*/ 0 w 58"/>
                    <a:gd name="T17" fmla="*/ 12 h 19"/>
                    <a:gd name="T18" fmla="*/ 3 w 58"/>
                    <a:gd name="T19" fmla="*/ 6 h 19"/>
                    <a:gd name="T20" fmla="*/ 13 w 58"/>
                    <a:gd name="T21" fmla="*/ 2 h 19"/>
                    <a:gd name="T22" fmla="*/ 28 w 58"/>
                    <a:gd name="T23" fmla="*/ 0 h 19"/>
                    <a:gd name="T24" fmla="*/ 43 w 58"/>
                    <a:gd name="T25" fmla="*/ 2 h 19"/>
                    <a:gd name="T26" fmla="*/ 54 w 58"/>
                    <a:gd name="T27" fmla="*/ 6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5" y="16"/>
                      </a:lnTo>
                      <a:lnTo>
                        <a:pt x="48" y="18"/>
                      </a:lnTo>
                      <a:lnTo>
                        <a:pt x="40" y="19"/>
                      </a:lnTo>
                      <a:lnTo>
                        <a:pt x="28" y="19"/>
                      </a:lnTo>
                      <a:lnTo>
                        <a:pt x="17" y="19"/>
                      </a:lnTo>
                      <a:lnTo>
                        <a:pt x="8" y="18"/>
                      </a:lnTo>
                      <a:lnTo>
                        <a:pt x="1" y="16"/>
                      </a:lnTo>
                      <a:lnTo>
                        <a:pt x="0" y="12"/>
                      </a:lnTo>
                      <a:lnTo>
                        <a:pt x="3" y="6"/>
                      </a:lnTo>
                      <a:lnTo>
                        <a:pt x="13" y="2"/>
                      </a:lnTo>
                      <a:lnTo>
                        <a:pt x="28" y="0"/>
                      </a:lnTo>
                      <a:lnTo>
                        <a:pt x="43" y="2"/>
                      </a:lnTo>
                      <a:lnTo>
                        <a:pt x="54" y="6"/>
                      </a:lnTo>
                      <a:lnTo>
                        <a:pt x="58" y="12"/>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6" name="Freeform 856">
                  <a:extLst>
                    <a:ext uri="{FF2B5EF4-FFF2-40B4-BE49-F238E27FC236}">
                      <a16:creationId xmlns:a16="http://schemas.microsoft.com/office/drawing/2014/main" id="{CE7D136A-E116-4059-8FAD-7E87EA9E8D50}"/>
                    </a:ext>
                  </a:extLst>
                </p:cNvPr>
                <p:cNvSpPr>
                  <a:spLocks/>
                </p:cNvSpPr>
                <p:nvPr/>
              </p:nvSpPr>
              <p:spPr bwMode="auto">
                <a:xfrm>
                  <a:off x="16344901" y="841376"/>
                  <a:ext cx="119063" cy="50800"/>
                </a:xfrm>
                <a:custGeom>
                  <a:avLst/>
                  <a:gdLst>
                    <a:gd name="T0" fmla="*/ 10 w 75"/>
                    <a:gd name="T1" fmla="*/ 32 h 32"/>
                    <a:gd name="T2" fmla="*/ 22 w 75"/>
                    <a:gd name="T3" fmla="*/ 30 h 32"/>
                    <a:gd name="T4" fmla="*/ 40 w 75"/>
                    <a:gd name="T5" fmla="*/ 26 h 32"/>
                    <a:gd name="T6" fmla="*/ 57 w 75"/>
                    <a:gd name="T7" fmla="*/ 20 h 32"/>
                    <a:gd name="T8" fmla="*/ 73 w 75"/>
                    <a:gd name="T9" fmla="*/ 6 h 32"/>
                    <a:gd name="T10" fmla="*/ 75 w 75"/>
                    <a:gd name="T11" fmla="*/ 4 h 32"/>
                    <a:gd name="T12" fmla="*/ 75 w 75"/>
                    <a:gd name="T13" fmla="*/ 2 h 32"/>
                    <a:gd name="T14" fmla="*/ 73 w 75"/>
                    <a:gd name="T15" fmla="*/ 0 h 32"/>
                    <a:gd name="T16" fmla="*/ 72 w 75"/>
                    <a:gd name="T17" fmla="*/ 0 h 32"/>
                    <a:gd name="T18" fmla="*/ 69 w 75"/>
                    <a:gd name="T19" fmla="*/ 0 h 32"/>
                    <a:gd name="T20" fmla="*/ 68 w 75"/>
                    <a:gd name="T21" fmla="*/ 1 h 32"/>
                    <a:gd name="T22" fmla="*/ 55 w 75"/>
                    <a:gd name="T23" fmla="*/ 12 h 32"/>
                    <a:gd name="T24" fmla="*/ 40 w 75"/>
                    <a:gd name="T25" fmla="*/ 18 h 32"/>
                    <a:gd name="T26" fmla="*/ 26 w 75"/>
                    <a:gd name="T27" fmla="*/ 22 h 32"/>
                    <a:gd name="T28" fmla="*/ 14 w 75"/>
                    <a:gd name="T29" fmla="*/ 24 h 32"/>
                    <a:gd name="T30" fmla="*/ 6 w 75"/>
                    <a:gd name="T31" fmla="*/ 24 h 32"/>
                    <a:gd name="T32" fmla="*/ 4 w 75"/>
                    <a:gd name="T33" fmla="*/ 22 h 32"/>
                    <a:gd name="T34" fmla="*/ 1 w 75"/>
                    <a:gd name="T35" fmla="*/ 24 h 32"/>
                    <a:gd name="T36" fmla="*/ 0 w 75"/>
                    <a:gd name="T37" fmla="*/ 25 h 32"/>
                    <a:gd name="T38" fmla="*/ 0 w 75"/>
                    <a:gd name="T39" fmla="*/ 26 h 32"/>
                    <a:gd name="T40" fmla="*/ 0 w 75"/>
                    <a:gd name="T41" fmla="*/ 29 h 32"/>
                    <a:gd name="T42" fmla="*/ 1 w 75"/>
                    <a:gd name="T43" fmla="*/ 30 h 32"/>
                    <a:gd name="T44" fmla="*/ 2 w 75"/>
                    <a:gd name="T45" fmla="*/ 30 h 32"/>
                    <a:gd name="T46" fmla="*/ 4 w 75"/>
                    <a:gd name="T47" fmla="*/ 30 h 32"/>
                    <a:gd name="T48" fmla="*/ 6 w 75"/>
                    <a:gd name="T49" fmla="*/ 30 h 32"/>
                    <a:gd name="T50" fmla="*/ 10 w 75"/>
                    <a:gd name="T5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32">
                      <a:moveTo>
                        <a:pt x="10" y="32"/>
                      </a:moveTo>
                      <a:lnTo>
                        <a:pt x="22" y="30"/>
                      </a:lnTo>
                      <a:lnTo>
                        <a:pt x="40" y="26"/>
                      </a:lnTo>
                      <a:lnTo>
                        <a:pt x="57" y="20"/>
                      </a:lnTo>
                      <a:lnTo>
                        <a:pt x="73" y="6"/>
                      </a:lnTo>
                      <a:lnTo>
                        <a:pt x="75" y="4"/>
                      </a:lnTo>
                      <a:lnTo>
                        <a:pt x="75" y="2"/>
                      </a:lnTo>
                      <a:lnTo>
                        <a:pt x="73" y="0"/>
                      </a:lnTo>
                      <a:lnTo>
                        <a:pt x="72" y="0"/>
                      </a:lnTo>
                      <a:lnTo>
                        <a:pt x="69" y="0"/>
                      </a:lnTo>
                      <a:lnTo>
                        <a:pt x="68" y="1"/>
                      </a:lnTo>
                      <a:lnTo>
                        <a:pt x="55" y="12"/>
                      </a:lnTo>
                      <a:lnTo>
                        <a:pt x="40" y="18"/>
                      </a:lnTo>
                      <a:lnTo>
                        <a:pt x="26" y="22"/>
                      </a:lnTo>
                      <a:lnTo>
                        <a:pt x="14" y="24"/>
                      </a:lnTo>
                      <a:lnTo>
                        <a:pt x="6" y="24"/>
                      </a:lnTo>
                      <a:lnTo>
                        <a:pt x="4" y="22"/>
                      </a:lnTo>
                      <a:lnTo>
                        <a:pt x="1" y="24"/>
                      </a:lnTo>
                      <a:lnTo>
                        <a:pt x="0" y="25"/>
                      </a:lnTo>
                      <a:lnTo>
                        <a:pt x="0" y="26"/>
                      </a:lnTo>
                      <a:lnTo>
                        <a:pt x="0" y="29"/>
                      </a:lnTo>
                      <a:lnTo>
                        <a:pt x="1" y="30"/>
                      </a:lnTo>
                      <a:lnTo>
                        <a:pt x="2" y="30"/>
                      </a:lnTo>
                      <a:lnTo>
                        <a:pt x="4" y="30"/>
                      </a:lnTo>
                      <a:lnTo>
                        <a:pt x="6" y="30"/>
                      </a:lnTo>
                      <a:lnTo>
                        <a:pt x="10" y="32"/>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7" name="Freeform 857">
                  <a:extLst>
                    <a:ext uri="{FF2B5EF4-FFF2-40B4-BE49-F238E27FC236}">
                      <a16:creationId xmlns:a16="http://schemas.microsoft.com/office/drawing/2014/main" id="{A91240AE-FBB5-457C-B8B4-874087FE063E}"/>
                    </a:ext>
                  </a:extLst>
                </p:cNvPr>
                <p:cNvSpPr>
                  <a:spLocks/>
                </p:cNvSpPr>
                <p:nvPr/>
              </p:nvSpPr>
              <p:spPr bwMode="auto">
                <a:xfrm>
                  <a:off x="16384588" y="908051"/>
                  <a:ext cx="44450" cy="17463"/>
                </a:xfrm>
                <a:custGeom>
                  <a:avLst/>
                  <a:gdLst>
                    <a:gd name="T0" fmla="*/ 4 w 28"/>
                    <a:gd name="T1" fmla="*/ 11 h 11"/>
                    <a:gd name="T2" fmla="*/ 4 w 28"/>
                    <a:gd name="T3" fmla="*/ 11 h 11"/>
                    <a:gd name="T4" fmla="*/ 24 w 28"/>
                    <a:gd name="T5" fmla="*/ 8 h 11"/>
                    <a:gd name="T6" fmla="*/ 27 w 28"/>
                    <a:gd name="T7" fmla="*/ 7 h 11"/>
                    <a:gd name="T8" fmla="*/ 28 w 28"/>
                    <a:gd name="T9" fmla="*/ 6 h 11"/>
                    <a:gd name="T10" fmla="*/ 28 w 28"/>
                    <a:gd name="T11" fmla="*/ 4 h 11"/>
                    <a:gd name="T12" fmla="*/ 27 w 28"/>
                    <a:gd name="T13" fmla="*/ 2 h 11"/>
                    <a:gd name="T14" fmla="*/ 26 w 28"/>
                    <a:gd name="T15" fmla="*/ 0 h 11"/>
                    <a:gd name="T16" fmla="*/ 23 w 28"/>
                    <a:gd name="T17" fmla="*/ 0 h 11"/>
                    <a:gd name="T18" fmla="*/ 3 w 28"/>
                    <a:gd name="T19" fmla="*/ 3 h 11"/>
                    <a:gd name="T20" fmla="*/ 1 w 28"/>
                    <a:gd name="T21" fmla="*/ 4 h 11"/>
                    <a:gd name="T22" fmla="*/ 0 w 28"/>
                    <a:gd name="T23" fmla="*/ 6 h 11"/>
                    <a:gd name="T24" fmla="*/ 0 w 28"/>
                    <a:gd name="T25" fmla="*/ 8 h 11"/>
                    <a:gd name="T26" fmla="*/ 0 w 28"/>
                    <a:gd name="T27" fmla="*/ 10 h 11"/>
                    <a:gd name="T28" fmla="*/ 1 w 28"/>
                    <a:gd name="T29" fmla="*/ 11 h 11"/>
                    <a:gd name="T30" fmla="*/ 4 w 28"/>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1">
                      <a:moveTo>
                        <a:pt x="4" y="11"/>
                      </a:moveTo>
                      <a:lnTo>
                        <a:pt x="4" y="11"/>
                      </a:lnTo>
                      <a:lnTo>
                        <a:pt x="24" y="8"/>
                      </a:lnTo>
                      <a:lnTo>
                        <a:pt x="27" y="7"/>
                      </a:lnTo>
                      <a:lnTo>
                        <a:pt x="28" y="6"/>
                      </a:lnTo>
                      <a:lnTo>
                        <a:pt x="28" y="4"/>
                      </a:lnTo>
                      <a:lnTo>
                        <a:pt x="27" y="2"/>
                      </a:lnTo>
                      <a:lnTo>
                        <a:pt x="26" y="0"/>
                      </a:lnTo>
                      <a:lnTo>
                        <a:pt x="23" y="0"/>
                      </a:lnTo>
                      <a:lnTo>
                        <a:pt x="3" y="3"/>
                      </a:lnTo>
                      <a:lnTo>
                        <a:pt x="1" y="4"/>
                      </a:lnTo>
                      <a:lnTo>
                        <a:pt x="0" y="6"/>
                      </a:lnTo>
                      <a:lnTo>
                        <a:pt x="0" y="8"/>
                      </a:lnTo>
                      <a:lnTo>
                        <a:pt x="0" y="10"/>
                      </a:lnTo>
                      <a:lnTo>
                        <a:pt x="1" y="11"/>
                      </a:lnTo>
                      <a:lnTo>
                        <a:pt x="4" y="11"/>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8" name="Freeform 858">
                  <a:extLst>
                    <a:ext uri="{FF2B5EF4-FFF2-40B4-BE49-F238E27FC236}">
                      <a16:creationId xmlns:a16="http://schemas.microsoft.com/office/drawing/2014/main" id="{790E448B-FFB9-4208-9B00-C2E6E7B6F136}"/>
                    </a:ext>
                  </a:extLst>
                </p:cNvPr>
                <p:cNvSpPr>
                  <a:spLocks/>
                </p:cNvSpPr>
                <p:nvPr/>
              </p:nvSpPr>
              <p:spPr bwMode="auto">
                <a:xfrm>
                  <a:off x="16441738" y="825501"/>
                  <a:ext cx="31750" cy="31750"/>
                </a:xfrm>
                <a:custGeom>
                  <a:avLst/>
                  <a:gdLst>
                    <a:gd name="T0" fmla="*/ 16 w 20"/>
                    <a:gd name="T1" fmla="*/ 20 h 20"/>
                    <a:gd name="T2" fmla="*/ 18 w 20"/>
                    <a:gd name="T3" fmla="*/ 20 h 20"/>
                    <a:gd name="T4" fmla="*/ 19 w 20"/>
                    <a:gd name="T5" fmla="*/ 20 h 20"/>
                    <a:gd name="T6" fmla="*/ 20 w 20"/>
                    <a:gd name="T7" fmla="*/ 18 h 20"/>
                    <a:gd name="T8" fmla="*/ 20 w 20"/>
                    <a:gd name="T9" fmla="*/ 16 h 20"/>
                    <a:gd name="T10" fmla="*/ 19 w 20"/>
                    <a:gd name="T11" fmla="*/ 14 h 20"/>
                    <a:gd name="T12" fmla="*/ 7 w 20"/>
                    <a:gd name="T13" fmla="*/ 2 h 20"/>
                    <a:gd name="T14" fmla="*/ 6 w 20"/>
                    <a:gd name="T15" fmla="*/ 0 h 20"/>
                    <a:gd name="T16" fmla="*/ 3 w 20"/>
                    <a:gd name="T17" fmla="*/ 0 h 20"/>
                    <a:gd name="T18" fmla="*/ 2 w 20"/>
                    <a:gd name="T19" fmla="*/ 2 h 20"/>
                    <a:gd name="T20" fmla="*/ 0 w 20"/>
                    <a:gd name="T21" fmla="*/ 3 h 20"/>
                    <a:gd name="T22" fmla="*/ 0 w 20"/>
                    <a:gd name="T23" fmla="*/ 6 h 20"/>
                    <a:gd name="T24" fmla="*/ 2 w 20"/>
                    <a:gd name="T25" fmla="*/ 7 h 20"/>
                    <a:gd name="T26" fmla="*/ 14 w 20"/>
                    <a:gd name="T27" fmla="*/ 19 h 20"/>
                    <a:gd name="T28" fmla="*/ 15 w 20"/>
                    <a:gd name="T29" fmla="*/ 20 h 20"/>
                    <a:gd name="T30" fmla="*/ 16 w 20"/>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6" y="20"/>
                      </a:moveTo>
                      <a:lnTo>
                        <a:pt x="18" y="20"/>
                      </a:lnTo>
                      <a:lnTo>
                        <a:pt x="19" y="20"/>
                      </a:lnTo>
                      <a:lnTo>
                        <a:pt x="20" y="18"/>
                      </a:lnTo>
                      <a:lnTo>
                        <a:pt x="20" y="16"/>
                      </a:lnTo>
                      <a:lnTo>
                        <a:pt x="19" y="14"/>
                      </a:lnTo>
                      <a:lnTo>
                        <a:pt x="7" y="2"/>
                      </a:lnTo>
                      <a:lnTo>
                        <a:pt x="6" y="0"/>
                      </a:lnTo>
                      <a:lnTo>
                        <a:pt x="3" y="0"/>
                      </a:lnTo>
                      <a:lnTo>
                        <a:pt x="2" y="2"/>
                      </a:lnTo>
                      <a:lnTo>
                        <a:pt x="0" y="3"/>
                      </a:lnTo>
                      <a:lnTo>
                        <a:pt x="0" y="6"/>
                      </a:lnTo>
                      <a:lnTo>
                        <a:pt x="2" y="7"/>
                      </a:lnTo>
                      <a:lnTo>
                        <a:pt x="14" y="19"/>
                      </a:lnTo>
                      <a:lnTo>
                        <a:pt x="15" y="20"/>
                      </a:lnTo>
                      <a:lnTo>
                        <a:pt x="16" y="20"/>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29" name="Freeform 859">
                  <a:extLst>
                    <a:ext uri="{FF2B5EF4-FFF2-40B4-BE49-F238E27FC236}">
                      <a16:creationId xmlns:a16="http://schemas.microsoft.com/office/drawing/2014/main" id="{ECB08169-544C-441E-A104-277CAFCD9ED5}"/>
                    </a:ext>
                  </a:extLst>
                </p:cNvPr>
                <p:cNvSpPr>
                  <a:spLocks/>
                </p:cNvSpPr>
                <p:nvPr/>
              </p:nvSpPr>
              <p:spPr bwMode="auto">
                <a:xfrm>
                  <a:off x="16275051" y="631826"/>
                  <a:ext cx="88900" cy="185738"/>
                </a:xfrm>
                <a:custGeom>
                  <a:avLst/>
                  <a:gdLst>
                    <a:gd name="T0" fmla="*/ 53 w 56"/>
                    <a:gd name="T1" fmla="*/ 0 h 117"/>
                    <a:gd name="T2" fmla="*/ 49 w 56"/>
                    <a:gd name="T3" fmla="*/ 18 h 117"/>
                    <a:gd name="T4" fmla="*/ 45 w 56"/>
                    <a:gd name="T5" fmla="*/ 34 h 117"/>
                    <a:gd name="T6" fmla="*/ 40 w 56"/>
                    <a:gd name="T7" fmla="*/ 69 h 117"/>
                    <a:gd name="T8" fmla="*/ 42 w 56"/>
                    <a:gd name="T9" fmla="*/ 65 h 117"/>
                    <a:gd name="T10" fmla="*/ 25 w 56"/>
                    <a:gd name="T11" fmla="*/ 75 h 117"/>
                    <a:gd name="T12" fmla="*/ 16 w 56"/>
                    <a:gd name="T13" fmla="*/ 81 h 117"/>
                    <a:gd name="T14" fmla="*/ 8 w 56"/>
                    <a:gd name="T15" fmla="*/ 87 h 117"/>
                    <a:gd name="T16" fmla="*/ 0 w 56"/>
                    <a:gd name="T17" fmla="*/ 94 h 117"/>
                    <a:gd name="T18" fmla="*/ 8 w 56"/>
                    <a:gd name="T19" fmla="*/ 98 h 117"/>
                    <a:gd name="T20" fmla="*/ 32 w 56"/>
                    <a:gd name="T21" fmla="*/ 109 h 117"/>
                    <a:gd name="T22" fmla="*/ 44 w 56"/>
                    <a:gd name="T23" fmla="*/ 113 h 117"/>
                    <a:gd name="T24" fmla="*/ 49 w 56"/>
                    <a:gd name="T25" fmla="*/ 116 h 117"/>
                    <a:gd name="T26" fmla="*/ 56 w 56"/>
                    <a:gd name="T27" fmla="*/ 117 h 117"/>
                    <a:gd name="T28" fmla="*/ 50 w 56"/>
                    <a:gd name="T29" fmla="*/ 113 h 117"/>
                    <a:gd name="T30" fmla="*/ 45 w 56"/>
                    <a:gd name="T31" fmla="*/ 109 h 117"/>
                    <a:gd name="T32" fmla="*/ 36 w 56"/>
                    <a:gd name="T33" fmla="*/ 101 h 117"/>
                    <a:gd name="T34" fmla="*/ 25 w 56"/>
                    <a:gd name="T35" fmla="*/ 94 h 117"/>
                    <a:gd name="T36" fmla="*/ 14 w 56"/>
                    <a:gd name="T37" fmla="*/ 87 h 117"/>
                    <a:gd name="T38" fmla="*/ 14 w 56"/>
                    <a:gd name="T39" fmla="*/ 98 h 117"/>
                    <a:gd name="T40" fmla="*/ 24 w 56"/>
                    <a:gd name="T41" fmla="*/ 91 h 117"/>
                    <a:gd name="T42" fmla="*/ 32 w 56"/>
                    <a:gd name="T43" fmla="*/ 86 h 117"/>
                    <a:gd name="T44" fmla="*/ 49 w 56"/>
                    <a:gd name="T45" fmla="*/ 74 h 117"/>
                    <a:gd name="T46" fmla="*/ 50 w 56"/>
                    <a:gd name="T47" fmla="*/ 71 h 117"/>
                    <a:gd name="T48" fmla="*/ 52 w 56"/>
                    <a:gd name="T49" fmla="*/ 70 h 117"/>
                    <a:gd name="T50" fmla="*/ 53 w 56"/>
                    <a:gd name="T51" fmla="*/ 35 h 117"/>
                    <a:gd name="T52" fmla="*/ 53 w 56"/>
                    <a:gd name="T53" fmla="*/ 18 h 117"/>
                    <a:gd name="T54" fmla="*/ 53 w 56"/>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117">
                      <a:moveTo>
                        <a:pt x="53" y="0"/>
                      </a:moveTo>
                      <a:lnTo>
                        <a:pt x="49" y="18"/>
                      </a:lnTo>
                      <a:lnTo>
                        <a:pt x="45" y="34"/>
                      </a:lnTo>
                      <a:lnTo>
                        <a:pt x="40" y="69"/>
                      </a:lnTo>
                      <a:lnTo>
                        <a:pt x="42" y="65"/>
                      </a:lnTo>
                      <a:lnTo>
                        <a:pt x="25" y="75"/>
                      </a:lnTo>
                      <a:lnTo>
                        <a:pt x="16" y="81"/>
                      </a:lnTo>
                      <a:lnTo>
                        <a:pt x="8" y="87"/>
                      </a:lnTo>
                      <a:lnTo>
                        <a:pt x="0" y="94"/>
                      </a:lnTo>
                      <a:lnTo>
                        <a:pt x="8" y="98"/>
                      </a:lnTo>
                      <a:lnTo>
                        <a:pt x="32" y="109"/>
                      </a:lnTo>
                      <a:lnTo>
                        <a:pt x="44" y="113"/>
                      </a:lnTo>
                      <a:lnTo>
                        <a:pt x="49" y="116"/>
                      </a:lnTo>
                      <a:lnTo>
                        <a:pt x="56" y="117"/>
                      </a:lnTo>
                      <a:lnTo>
                        <a:pt x="50" y="113"/>
                      </a:lnTo>
                      <a:lnTo>
                        <a:pt x="45" y="109"/>
                      </a:lnTo>
                      <a:lnTo>
                        <a:pt x="36" y="101"/>
                      </a:lnTo>
                      <a:lnTo>
                        <a:pt x="25" y="94"/>
                      </a:lnTo>
                      <a:lnTo>
                        <a:pt x="14" y="87"/>
                      </a:lnTo>
                      <a:lnTo>
                        <a:pt x="14" y="98"/>
                      </a:lnTo>
                      <a:lnTo>
                        <a:pt x="24" y="91"/>
                      </a:lnTo>
                      <a:lnTo>
                        <a:pt x="32" y="86"/>
                      </a:lnTo>
                      <a:lnTo>
                        <a:pt x="49" y="74"/>
                      </a:lnTo>
                      <a:lnTo>
                        <a:pt x="50" y="71"/>
                      </a:lnTo>
                      <a:lnTo>
                        <a:pt x="52" y="70"/>
                      </a:lnTo>
                      <a:lnTo>
                        <a:pt x="53" y="35"/>
                      </a:lnTo>
                      <a:lnTo>
                        <a:pt x="53" y="18"/>
                      </a:lnTo>
                      <a:lnTo>
                        <a:pt x="53"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0" name="Freeform 860">
                  <a:extLst>
                    <a:ext uri="{FF2B5EF4-FFF2-40B4-BE49-F238E27FC236}">
                      <a16:creationId xmlns:a16="http://schemas.microsoft.com/office/drawing/2014/main" id="{B6314735-8B06-4FF3-8B8D-0BEB08A94038}"/>
                    </a:ext>
                  </a:extLst>
                </p:cNvPr>
                <p:cNvSpPr>
                  <a:spLocks/>
                </p:cNvSpPr>
                <p:nvPr/>
              </p:nvSpPr>
              <p:spPr bwMode="auto">
                <a:xfrm>
                  <a:off x="16805276" y="930276"/>
                  <a:ext cx="93663" cy="100013"/>
                </a:xfrm>
                <a:custGeom>
                  <a:avLst/>
                  <a:gdLst>
                    <a:gd name="T0" fmla="*/ 59 w 59"/>
                    <a:gd name="T1" fmla="*/ 13 h 63"/>
                    <a:gd name="T2" fmla="*/ 51 w 59"/>
                    <a:gd name="T3" fmla="*/ 27 h 63"/>
                    <a:gd name="T4" fmla="*/ 59 w 59"/>
                    <a:gd name="T5" fmla="*/ 47 h 63"/>
                    <a:gd name="T6" fmla="*/ 34 w 59"/>
                    <a:gd name="T7" fmla="*/ 63 h 63"/>
                    <a:gd name="T8" fmla="*/ 14 w 59"/>
                    <a:gd name="T9" fmla="*/ 36 h 63"/>
                    <a:gd name="T10" fmla="*/ 0 w 59"/>
                    <a:gd name="T11" fmla="*/ 0 h 63"/>
                    <a:gd name="T12" fmla="*/ 59 w 59"/>
                    <a:gd name="T13" fmla="*/ 13 h 63"/>
                  </a:gdLst>
                  <a:ahLst/>
                  <a:cxnLst>
                    <a:cxn ang="0">
                      <a:pos x="T0" y="T1"/>
                    </a:cxn>
                    <a:cxn ang="0">
                      <a:pos x="T2" y="T3"/>
                    </a:cxn>
                    <a:cxn ang="0">
                      <a:pos x="T4" y="T5"/>
                    </a:cxn>
                    <a:cxn ang="0">
                      <a:pos x="T6" y="T7"/>
                    </a:cxn>
                    <a:cxn ang="0">
                      <a:pos x="T8" y="T9"/>
                    </a:cxn>
                    <a:cxn ang="0">
                      <a:pos x="T10" y="T11"/>
                    </a:cxn>
                    <a:cxn ang="0">
                      <a:pos x="T12" y="T13"/>
                    </a:cxn>
                  </a:cxnLst>
                  <a:rect l="0" t="0" r="r" b="b"/>
                  <a:pathLst>
                    <a:path w="59" h="63">
                      <a:moveTo>
                        <a:pt x="59" y="13"/>
                      </a:moveTo>
                      <a:lnTo>
                        <a:pt x="51" y="27"/>
                      </a:lnTo>
                      <a:lnTo>
                        <a:pt x="59" y="47"/>
                      </a:lnTo>
                      <a:lnTo>
                        <a:pt x="34" y="63"/>
                      </a:lnTo>
                      <a:lnTo>
                        <a:pt x="14" y="36"/>
                      </a:lnTo>
                      <a:lnTo>
                        <a:pt x="0" y="0"/>
                      </a:lnTo>
                      <a:lnTo>
                        <a:pt x="59" y="13"/>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1" name="Freeform 861">
                  <a:extLst>
                    <a:ext uri="{FF2B5EF4-FFF2-40B4-BE49-F238E27FC236}">
                      <a16:creationId xmlns:a16="http://schemas.microsoft.com/office/drawing/2014/main" id="{638B75A5-91EC-4E41-B196-FB0D3EF894DF}"/>
                    </a:ext>
                  </a:extLst>
                </p:cNvPr>
                <p:cNvSpPr>
                  <a:spLocks/>
                </p:cNvSpPr>
                <p:nvPr/>
              </p:nvSpPr>
              <p:spPr bwMode="auto">
                <a:xfrm>
                  <a:off x="16597313" y="1019176"/>
                  <a:ext cx="539750" cy="501650"/>
                </a:xfrm>
                <a:custGeom>
                  <a:avLst/>
                  <a:gdLst>
                    <a:gd name="T0" fmla="*/ 256 w 340"/>
                    <a:gd name="T1" fmla="*/ 316 h 316"/>
                    <a:gd name="T2" fmla="*/ 278 w 340"/>
                    <a:gd name="T3" fmla="*/ 313 h 316"/>
                    <a:gd name="T4" fmla="*/ 300 w 340"/>
                    <a:gd name="T5" fmla="*/ 307 h 316"/>
                    <a:gd name="T6" fmla="*/ 317 w 340"/>
                    <a:gd name="T7" fmla="*/ 294 h 316"/>
                    <a:gd name="T8" fmla="*/ 328 w 340"/>
                    <a:gd name="T9" fmla="*/ 281 h 316"/>
                    <a:gd name="T10" fmla="*/ 335 w 340"/>
                    <a:gd name="T11" fmla="*/ 265 h 316"/>
                    <a:gd name="T12" fmla="*/ 339 w 340"/>
                    <a:gd name="T13" fmla="*/ 250 h 316"/>
                    <a:gd name="T14" fmla="*/ 340 w 340"/>
                    <a:gd name="T15" fmla="*/ 236 h 316"/>
                    <a:gd name="T16" fmla="*/ 339 w 340"/>
                    <a:gd name="T17" fmla="*/ 222 h 316"/>
                    <a:gd name="T18" fmla="*/ 337 w 340"/>
                    <a:gd name="T19" fmla="*/ 212 h 316"/>
                    <a:gd name="T20" fmla="*/ 323 w 340"/>
                    <a:gd name="T21" fmla="*/ 165 h 316"/>
                    <a:gd name="T22" fmla="*/ 304 w 340"/>
                    <a:gd name="T23" fmla="*/ 118 h 316"/>
                    <a:gd name="T24" fmla="*/ 281 w 340"/>
                    <a:gd name="T25" fmla="*/ 75 h 316"/>
                    <a:gd name="T26" fmla="*/ 257 w 340"/>
                    <a:gd name="T27" fmla="*/ 35 h 316"/>
                    <a:gd name="T28" fmla="*/ 233 w 340"/>
                    <a:gd name="T29" fmla="*/ 0 h 316"/>
                    <a:gd name="T30" fmla="*/ 169 w 340"/>
                    <a:gd name="T31" fmla="*/ 46 h 316"/>
                    <a:gd name="T32" fmla="*/ 185 w 340"/>
                    <a:gd name="T33" fmla="*/ 68 h 316"/>
                    <a:gd name="T34" fmla="*/ 202 w 340"/>
                    <a:gd name="T35" fmla="*/ 95 h 316"/>
                    <a:gd name="T36" fmla="*/ 220 w 340"/>
                    <a:gd name="T37" fmla="*/ 126 h 316"/>
                    <a:gd name="T38" fmla="*/ 236 w 340"/>
                    <a:gd name="T39" fmla="*/ 158 h 316"/>
                    <a:gd name="T40" fmla="*/ 250 w 340"/>
                    <a:gd name="T41" fmla="*/ 193 h 316"/>
                    <a:gd name="T42" fmla="*/ 260 w 340"/>
                    <a:gd name="T43" fmla="*/ 229 h 316"/>
                    <a:gd name="T44" fmla="*/ 261 w 340"/>
                    <a:gd name="T45" fmla="*/ 233 h 316"/>
                    <a:gd name="T46" fmla="*/ 261 w 340"/>
                    <a:gd name="T47" fmla="*/ 237 h 316"/>
                    <a:gd name="T48" fmla="*/ 253 w 340"/>
                    <a:gd name="T49" fmla="*/ 237 h 316"/>
                    <a:gd name="T50" fmla="*/ 240 w 340"/>
                    <a:gd name="T51" fmla="*/ 236 h 316"/>
                    <a:gd name="T52" fmla="*/ 224 w 340"/>
                    <a:gd name="T53" fmla="*/ 232 h 316"/>
                    <a:gd name="T54" fmla="*/ 203 w 340"/>
                    <a:gd name="T55" fmla="*/ 224 h 316"/>
                    <a:gd name="T56" fmla="*/ 179 w 340"/>
                    <a:gd name="T57" fmla="*/ 213 h 316"/>
                    <a:gd name="T58" fmla="*/ 145 w 340"/>
                    <a:gd name="T59" fmla="*/ 195 h 316"/>
                    <a:gd name="T60" fmla="*/ 112 w 340"/>
                    <a:gd name="T61" fmla="*/ 174 h 316"/>
                    <a:gd name="T62" fmla="*/ 84 w 340"/>
                    <a:gd name="T63" fmla="*/ 150 h 316"/>
                    <a:gd name="T64" fmla="*/ 60 w 340"/>
                    <a:gd name="T65" fmla="*/ 126 h 316"/>
                    <a:gd name="T66" fmla="*/ 0 w 340"/>
                    <a:gd name="T67" fmla="*/ 178 h 316"/>
                    <a:gd name="T68" fmla="*/ 31 w 340"/>
                    <a:gd name="T69" fmla="*/ 207 h 316"/>
                    <a:gd name="T70" fmla="*/ 66 w 340"/>
                    <a:gd name="T71" fmla="*/ 237 h 316"/>
                    <a:gd name="T72" fmla="*/ 104 w 340"/>
                    <a:gd name="T73" fmla="*/ 262 h 316"/>
                    <a:gd name="T74" fmla="*/ 146 w 340"/>
                    <a:gd name="T75" fmla="*/ 285 h 316"/>
                    <a:gd name="T76" fmla="*/ 171 w 340"/>
                    <a:gd name="T77" fmla="*/ 296 h 316"/>
                    <a:gd name="T78" fmla="*/ 199 w 340"/>
                    <a:gd name="T79" fmla="*/ 307 h 316"/>
                    <a:gd name="T80" fmla="*/ 228 w 340"/>
                    <a:gd name="T81" fmla="*/ 313 h 316"/>
                    <a:gd name="T82" fmla="*/ 256 w 340"/>
                    <a:gd name="T8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16">
                      <a:moveTo>
                        <a:pt x="256" y="316"/>
                      </a:moveTo>
                      <a:lnTo>
                        <a:pt x="278" y="313"/>
                      </a:lnTo>
                      <a:lnTo>
                        <a:pt x="300" y="307"/>
                      </a:lnTo>
                      <a:lnTo>
                        <a:pt x="317" y="294"/>
                      </a:lnTo>
                      <a:lnTo>
                        <a:pt x="328" y="281"/>
                      </a:lnTo>
                      <a:lnTo>
                        <a:pt x="335" y="265"/>
                      </a:lnTo>
                      <a:lnTo>
                        <a:pt x="339" y="250"/>
                      </a:lnTo>
                      <a:lnTo>
                        <a:pt x="340" y="236"/>
                      </a:lnTo>
                      <a:lnTo>
                        <a:pt x="339" y="222"/>
                      </a:lnTo>
                      <a:lnTo>
                        <a:pt x="337" y="212"/>
                      </a:lnTo>
                      <a:lnTo>
                        <a:pt x="323" y="165"/>
                      </a:lnTo>
                      <a:lnTo>
                        <a:pt x="304" y="118"/>
                      </a:lnTo>
                      <a:lnTo>
                        <a:pt x="281" y="75"/>
                      </a:lnTo>
                      <a:lnTo>
                        <a:pt x="257" y="35"/>
                      </a:lnTo>
                      <a:lnTo>
                        <a:pt x="233" y="0"/>
                      </a:lnTo>
                      <a:lnTo>
                        <a:pt x="169" y="46"/>
                      </a:lnTo>
                      <a:lnTo>
                        <a:pt x="185" y="68"/>
                      </a:lnTo>
                      <a:lnTo>
                        <a:pt x="202" y="95"/>
                      </a:lnTo>
                      <a:lnTo>
                        <a:pt x="220" y="126"/>
                      </a:lnTo>
                      <a:lnTo>
                        <a:pt x="236" y="158"/>
                      </a:lnTo>
                      <a:lnTo>
                        <a:pt x="250" y="193"/>
                      </a:lnTo>
                      <a:lnTo>
                        <a:pt x="260" y="229"/>
                      </a:lnTo>
                      <a:lnTo>
                        <a:pt x="261" y="233"/>
                      </a:lnTo>
                      <a:lnTo>
                        <a:pt x="261" y="237"/>
                      </a:lnTo>
                      <a:lnTo>
                        <a:pt x="253" y="237"/>
                      </a:lnTo>
                      <a:lnTo>
                        <a:pt x="240" y="236"/>
                      </a:lnTo>
                      <a:lnTo>
                        <a:pt x="224" y="232"/>
                      </a:lnTo>
                      <a:lnTo>
                        <a:pt x="203" y="224"/>
                      </a:lnTo>
                      <a:lnTo>
                        <a:pt x="179" y="213"/>
                      </a:lnTo>
                      <a:lnTo>
                        <a:pt x="145" y="195"/>
                      </a:lnTo>
                      <a:lnTo>
                        <a:pt x="112" y="174"/>
                      </a:lnTo>
                      <a:lnTo>
                        <a:pt x="84" y="150"/>
                      </a:lnTo>
                      <a:lnTo>
                        <a:pt x="60" y="126"/>
                      </a:lnTo>
                      <a:lnTo>
                        <a:pt x="0" y="178"/>
                      </a:lnTo>
                      <a:lnTo>
                        <a:pt x="31" y="207"/>
                      </a:lnTo>
                      <a:lnTo>
                        <a:pt x="66" y="237"/>
                      </a:lnTo>
                      <a:lnTo>
                        <a:pt x="104" y="262"/>
                      </a:lnTo>
                      <a:lnTo>
                        <a:pt x="146" y="285"/>
                      </a:lnTo>
                      <a:lnTo>
                        <a:pt x="171" y="296"/>
                      </a:lnTo>
                      <a:lnTo>
                        <a:pt x="199" y="307"/>
                      </a:lnTo>
                      <a:lnTo>
                        <a:pt x="228" y="313"/>
                      </a:lnTo>
                      <a:lnTo>
                        <a:pt x="256" y="316"/>
                      </a:lnTo>
                      <a:close/>
                    </a:path>
                  </a:pathLst>
                </a:custGeom>
                <a:pattFill prst="plaid">
                  <a:fgClr>
                    <a:schemeClr val="accent6">
                      <a:lumMod val="75000"/>
                    </a:schemeClr>
                  </a:fgClr>
                  <a:bgClr>
                    <a:schemeClr val="accent6">
                      <a:lumMod val="60000"/>
                      <a:lumOff val="40000"/>
                    </a:schemeClr>
                  </a:bgClr>
                </a:patt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2" name="Freeform 862">
                  <a:extLst>
                    <a:ext uri="{FF2B5EF4-FFF2-40B4-BE49-F238E27FC236}">
                      <a16:creationId xmlns:a16="http://schemas.microsoft.com/office/drawing/2014/main" id="{CA065350-721A-4C70-8BEA-7BAAA3E34BE5}"/>
                    </a:ext>
                  </a:extLst>
                </p:cNvPr>
                <p:cNvSpPr>
                  <a:spLocks/>
                </p:cNvSpPr>
                <p:nvPr/>
              </p:nvSpPr>
              <p:spPr bwMode="auto">
                <a:xfrm>
                  <a:off x="16840201" y="969963"/>
                  <a:ext cx="109538" cy="111125"/>
                </a:xfrm>
                <a:custGeom>
                  <a:avLst/>
                  <a:gdLst>
                    <a:gd name="T0" fmla="*/ 26 w 69"/>
                    <a:gd name="T1" fmla="*/ 70 h 70"/>
                    <a:gd name="T2" fmla="*/ 69 w 69"/>
                    <a:gd name="T3" fmla="*/ 39 h 70"/>
                    <a:gd name="T4" fmla="*/ 57 w 69"/>
                    <a:gd name="T5" fmla="*/ 23 h 70"/>
                    <a:gd name="T6" fmla="*/ 48 w 69"/>
                    <a:gd name="T7" fmla="*/ 11 h 70"/>
                    <a:gd name="T8" fmla="*/ 42 w 69"/>
                    <a:gd name="T9" fmla="*/ 3 h 70"/>
                    <a:gd name="T10" fmla="*/ 40 w 69"/>
                    <a:gd name="T11" fmla="*/ 0 h 70"/>
                    <a:gd name="T12" fmla="*/ 0 w 69"/>
                    <a:gd name="T13" fmla="*/ 35 h 70"/>
                    <a:gd name="T14" fmla="*/ 20 w 69"/>
                    <a:gd name="T15" fmla="*/ 18 h 70"/>
                    <a:gd name="T16" fmla="*/ 0 w 69"/>
                    <a:gd name="T17" fmla="*/ 35 h 70"/>
                    <a:gd name="T18" fmla="*/ 2 w 69"/>
                    <a:gd name="T19" fmla="*/ 36 h 70"/>
                    <a:gd name="T20" fmla="*/ 8 w 69"/>
                    <a:gd name="T21" fmla="*/ 44 h 70"/>
                    <a:gd name="T22" fmla="*/ 16 w 69"/>
                    <a:gd name="T23" fmla="*/ 55 h 70"/>
                    <a:gd name="T24" fmla="*/ 26 w 69"/>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70">
                      <a:moveTo>
                        <a:pt x="26" y="70"/>
                      </a:moveTo>
                      <a:lnTo>
                        <a:pt x="69" y="39"/>
                      </a:lnTo>
                      <a:lnTo>
                        <a:pt x="57" y="23"/>
                      </a:lnTo>
                      <a:lnTo>
                        <a:pt x="48" y="11"/>
                      </a:lnTo>
                      <a:lnTo>
                        <a:pt x="42" y="3"/>
                      </a:lnTo>
                      <a:lnTo>
                        <a:pt x="40" y="0"/>
                      </a:lnTo>
                      <a:lnTo>
                        <a:pt x="0" y="35"/>
                      </a:lnTo>
                      <a:lnTo>
                        <a:pt x="20" y="18"/>
                      </a:lnTo>
                      <a:lnTo>
                        <a:pt x="0" y="35"/>
                      </a:lnTo>
                      <a:lnTo>
                        <a:pt x="2" y="36"/>
                      </a:lnTo>
                      <a:lnTo>
                        <a:pt x="8" y="44"/>
                      </a:lnTo>
                      <a:lnTo>
                        <a:pt x="16" y="55"/>
                      </a:lnTo>
                      <a:lnTo>
                        <a:pt x="26" y="70"/>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3" name="Freeform 863">
                  <a:extLst>
                    <a:ext uri="{FF2B5EF4-FFF2-40B4-BE49-F238E27FC236}">
                      <a16:creationId xmlns:a16="http://schemas.microsoft.com/office/drawing/2014/main" id="{10FB7250-BA65-444A-8682-CC0C85A2B0BC}"/>
                    </a:ext>
                  </a:extLst>
                </p:cNvPr>
                <p:cNvSpPr>
                  <a:spLocks/>
                </p:cNvSpPr>
                <p:nvPr/>
              </p:nvSpPr>
              <p:spPr bwMode="auto">
                <a:xfrm>
                  <a:off x="16703676" y="760413"/>
                  <a:ext cx="36513" cy="93663"/>
                </a:xfrm>
                <a:custGeom>
                  <a:avLst/>
                  <a:gdLst>
                    <a:gd name="T0" fmla="*/ 4 w 23"/>
                    <a:gd name="T1" fmla="*/ 59 h 59"/>
                    <a:gd name="T2" fmla="*/ 3 w 23"/>
                    <a:gd name="T3" fmla="*/ 56 h 59"/>
                    <a:gd name="T4" fmla="*/ 1 w 23"/>
                    <a:gd name="T5" fmla="*/ 48 h 59"/>
                    <a:gd name="T6" fmla="*/ 0 w 23"/>
                    <a:gd name="T7" fmla="*/ 36 h 59"/>
                    <a:gd name="T8" fmla="*/ 0 w 23"/>
                    <a:gd name="T9" fmla="*/ 24 h 59"/>
                    <a:gd name="T10" fmla="*/ 3 w 23"/>
                    <a:gd name="T11" fmla="*/ 12 h 59"/>
                    <a:gd name="T12" fmla="*/ 7 w 23"/>
                    <a:gd name="T13" fmla="*/ 2 h 59"/>
                    <a:gd name="T14" fmla="*/ 12 w 23"/>
                    <a:gd name="T15" fmla="*/ 0 h 59"/>
                    <a:gd name="T16" fmla="*/ 16 w 23"/>
                    <a:gd name="T17" fmla="*/ 2 h 59"/>
                    <a:gd name="T18" fmla="*/ 19 w 23"/>
                    <a:gd name="T19" fmla="*/ 9 h 59"/>
                    <a:gd name="T20" fmla="*/ 21 w 23"/>
                    <a:gd name="T21" fmla="*/ 19 h 59"/>
                    <a:gd name="T22" fmla="*/ 23 w 23"/>
                    <a:gd name="T23" fmla="*/ 27 h 59"/>
                    <a:gd name="T24" fmla="*/ 23 w 23"/>
                    <a:gd name="T25" fmla="*/ 33 h 59"/>
                    <a:gd name="T26" fmla="*/ 23 w 23"/>
                    <a:gd name="T27" fmla="*/ 36 h 59"/>
                    <a:gd name="T28" fmla="*/ 4 w 23"/>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9">
                      <a:moveTo>
                        <a:pt x="4" y="59"/>
                      </a:moveTo>
                      <a:lnTo>
                        <a:pt x="3" y="56"/>
                      </a:lnTo>
                      <a:lnTo>
                        <a:pt x="1" y="48"/>
                      </a:lnTo>
                      <a:lnTo>
                        <a:pt x="0" y="36"/>
                      </a:lnTo>
                      <a:lnTo>
                        <a:pt x="0" y="24"/>
                      </a:lnTo>
                      <a:lnTo>
                        <a:pt x="3" y="12"/>
                      </a:lnTo>
                      <a:lnTo>
                        <a:pt x="7" y="2"/>
                      </a:lnTo>
                      <a:lnTo>
                        <a:pt x="12" y="0"/>
                      </a:lnTo>
                      <a:lnTo>
                        <a:pt x="16" y="2"/>
                      </a:lnTo>
                      <a:lnTo>
                        <a:pt x="19" y="9"/>
                      </a:lnTo>
                      <a:lnTo>
                        <a:pt x="21" y="19"/>
                      </a:lnTo>
                      <a:lnTo>
                        <a:pt x="23" y="27"/>
                      </a:lnTo>
                      <a:lnTo>
                        <a:pt x="23" y="33"/>
                      </a:lnTo>
                      <a:lnTo>
                        <a:pt x="23" y="36"/>
                      </a:lnTo>
                      <a:lnTo>
                        <a:pt x="4" y="5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4" name="Freeform 864">
                  <a:extLst>
                    <a:ext uri="{FF2B5EF4-FFF2-40B4-BE49-F238E27FC236}">
                      <a16:creationId xmlns:a16="http://schemas.microsoft.com/office/drawing/2014/main" id="{E3B79ADC-295B-47B4-8FBE-80B9EACCF9F9}"/>
                    </a:ext>
                  </a:extLst>
                </p:cNvPr>
                <p:cNvSpPr>
                  <a:spLocks/>
                </p:cNvSpPr>
                <p:nvPr/>
              </p:nvSpPr>
              <p:spPr bwMode="auto">
                <a:xfrm>
                  <a:off x="16663988" y="623888"/>
                  <a:ext cx="333375" cy="441325"/>
                </a:xfrm>
                <a:custGeom>
                  <a:avLst/>
                  <a:gdLst>
                    <a:gd name="T0" fmla="*/ 109 w 210"/>
                    <a:gd name="T1" fmla="*/ 266 h 278"/>
                    <a:gd name="T2" fmla="*/ 103 w 210"/>
                    <a:gd name="T3" fmla="*/ 274 h 278"/>
                    <a:gd name="T4" fmla="*/ 93 w 210"/>
                    <a:gd name="T5" fmla="*/ 278 h 278"/>
                    <a:gd name="T6" fmla="*/ 82 w 210"/>
                    <a:gd name="T7" fmla="*/ 277 h 278"/>
                    <a:gd name="T8" fmla="*/ 10 w 210"/>
                    <a:gd name="T9" fmla="*/ 241 h 278"/>
                    <a:gd name="T10" fmla="*/ 2 w 210"/>
                    <a:gd name="T11" fmla="*/ 234 h 278"/>
                    <a:gd name="T12" fmla="*/ 0 w 210"/>
                    <a:gd name="T13" fmla="*/ 225 h 278"/>
                    <a:gd name="T14" fmla="*/ 2 w 210"/>
                    <a:gd name="T15" fmla="*/ 214 h 278"/>
                    <a:gd name="T16" fmla="*/ 100 w 210"/>
                    <a:gd name="T17" fmla="*/ 12 h 278"/>
                    <a:gd name="T18" fmla="*/ 107 w 210"/>
                    <a:gd name="T19" fmla="*/ 4 h 278"/>
                    <a:gd name="T20" fmla="*/ 116 w 210"/>
                    <a:gd name="T21" fmla="*/ 0 h 278"/>
                    <a:gd name="T22" fmla="*/ 127 w 210"/>
                    <a:gd name="T23" fmla="*/ 3 h 278"/>
                    <a:gd name="T24" fmla="*/ 199 w 210"/>
                    <a:gd name="T25" fmla="*/ 38 h 278"/>
                    <a:gd name="T26" fmla="*/ 207 w 210"/>
                    <a:gd name="T27" fmla="*/ 44 h 278"/>
                    <a:gd name="T28" fmla="*/ 210 w 210"/>
                    <a:gd name="T29" fmla="*/ 55 h 278"/>
                    <a:gd name="T30" fmla="*/ 207 w 210"/>
                    <a:gd name="T31" fmla="*/ 64 h 278"/>
                    <a:gd name="T32" fmla="*/ 109 w 210"/>
                    <a:gd name="T33" fmla="*/ 26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8">
                      <a:moveTo>
                        <a:pt x="109" y="266"/>
                      </a:moveTo>
                      <a:lnTo>
                        <a:pt x="103" y="274"/>
                      </a:lnTo>
                      <a:lnTo>
                        <a:pt x="93" y="278"/>
                      </a:lnTo>
                      <a:lnTo>
                        <a:pt x="82" y="277"/>
                      </a:lnTo>
                      <a:lnTo>
                        <a:pt x="10" y="241"/>
                      </a:lnTo>
                      <a:lnTo>
                        <a:pt x="2" y="234"/>
                      </a:lnTo>
                      <a:lnTo>
                        <a:pt x="0" y="225"/>
                      </a:lnTo>
                      <a:lnTo>
                        <a:pt x="2" y="214"/>
                      </a:lnTo>
                      <a:lnTo>
                        <a:pt x="100" y="12"/>
                      </a:lnTo>
                      <a:lnTo>
                        <a:pt x="107" y="4"/>
                      </a:lnTo>
                      <a:lnTo>
                        <a:pt x="116" y="0"/>
                      </a:lnTo>
                      <a:lnTo>
                        <a:pt x="127" y="3"/>
                      </a:lnTo>
                      <a:lnTo>
                        <a:pt x="199" y="38"/>
                      </a:lnTo>
                      <a:lnTo>
                        <a:pt x="207" y="44"/>
                      </a:lnTo>
                      <a:lnTo>
                        <a:pt x="210" y="55"/>
                      </a:lnTo>
                      <a:lnTo>
                        <a:pt x="207" y="64"/>
                      </a:lnTo>
                      <a:lnTo>
                        <a:pt x="109" y="26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5" name="Freeform 865">
                  <a:extLst>
                    <a:ext uri="{FF2B5EF4-FFF2-40B4-BE49-F238E27FC236}">
                      <a16:creationId xmlns:a16="http://schemas.microsoft.com/office/drawing/2014/main" id="{25F5BF3C-FB8E-44D5-980C-8713CF133061}"/>
                    </a:ext>
                  </a:extLst>
                </p:cNvPr>
                <p:cNvSpPr>
                  <a:spLocks/>
                </p:cNvSpPr>
                <p:nvPr/>
              </p:nvSpPr>
              <p:spPr bwMode="auto">
                <a:xfrm>
                  <a:off x="16648113" y="617538"/>
                  <a:ext cx="333375" cy="439738"/>
                </a:xfrm>
                <a:custGeom>
                  <a:avLst/>
                  <a:gdLst>
                    <a:gd name="T0" fmla="*/ 110 w 210"/>
                    <a:gd name="T1" fmla="*/ 265 h 277"/>
                    <a:gd name="T2" fmla="*/ 103 w 210"/>
                    <a:gd name="T3" fmla="*/ 274 h 277"/>
                    <a:gd name="T4" fmla="*/ 92 w 210"/>
                    <a:gd name="T5" fmla="*/ 277 h 277"/>
                    <a:gd name="T6" fmla="*/ 83 w 210"/>
                    <a:gd name="T7" fmla="*/ 276 h 277"/>
                    <a:gd name="T8" fmla="*/ 11 w 210"/>
                    <a:gd name="T9" fmla="*/ 241 h 277"/>
                    <a:gd name="T10" fmla="*/ 3 w 210"/>
                    <a:gd name="T11" fmla="*/ 234 h 277"/>
                    <a:gd name="T12" fmla="*/ 0 w 210"/>
                    <a:gd name="T13" fmla="*/ 224 h 277"/>
                    <a:gd name="T14" fmla="*/ 1 w 210"/>
                    <a:gd name="T15" fmla="*/ 213 h 277"/>
                    <a:gd name="T16" fmla="*/ 101 w 210"/>
                    <a:gd name="T17" fmla="*/ 12 h 277"/>
                    <a:gd name="T18" fmla="*/ 107 w 210"/>
                    <a:gd name="T19" fmla="*/ 4 h 277"/>
                    <a:gd name="T20" fmla="*/ 117 w 210"/>
                    <a:gd name="T21" fmla="*/ 0 h 277"/>
                    <a:gd name="T22" fmla="*/ 127 w 210"/>
                    <a:gd name="T23" fmla="*/ 1 h 277"/>
                    <a:gd name="T24" fmla="*/ 200 w 210"/>
                    <a:gd name="T25" fmla="*/ 38 h 277"/>
                    <a:gd name="T26" fmla="*/ 206 w 210"/>
                    <a:gd name="T27" fmla="*/ 44 h 277"/>
                    <a:gd name="T28" fmla="*/ 210 w 210"/>
                    <a:gd name="T29" fmla="*/ 54 h 277"/>
                    <a:gd name="T30" fmla="*/ 208 w 210"/>
                    <a:gd name="T31" fmla="*/ 64 h 277"/>
                    <a:gd name="T32" fmla="*/ 110 w 210"/>
                    <a:gd name="T33" fmla="*/ 2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77">
                      <a:moveTo>
                        <a:pt x="110" y="265"/>
                      </a:moveTo>
                      <a:lnTo>
                        <a:pt x="103" y="274"/>
                      </a:lnTo>
                      <a:lnTo>
                        <a:pt x="92" y="277"/>
                      </a:lnTo>
                      <a:lnTo>
                        <a:pt x="83" y="276"/>
                      </a:lnTo>
                      <a:lnTo>
                        <a:pt x="11" y="241"/>
                      </a:lnTo>
                      <a:lnTo>
                        <a:pt x="3" y="234"/>
                      </a:lnTo>
                      <a:lnTo>
                        <a:pt x="0" y="224"/>
                      </a:lnTo>
                      <a:lnTo>
                        <a:pt x="1" y="213"/>
                      </a:lnTo>
                      <a:lnTo>
                        <a:pt x="101" y="12"/>
                      </a:lnTo>
                      <a:lnTo>
                        <a:pt x="107" y="4"/>
                      </a:lnTo>
                      <a:lnTo>
                        <a:pt x="117" y="0"/>
                      </a:lnTo>
                      <a:lnTo>
                        <a:pt x="127" y="1"/>
                      </a:lnTo>
                      <a:lnTo>
                        <a:pt x="200" y="38"/>
                      </a:lnTo>
                      <a:lnTo>
                        <a:pt x="206" y="44"/>
                      </a:lnTo>
                      <a:lnTo>
                        <a:pt x="210" y="54"/>
                      </a:lnTo>
                      <a:lnTo>
                        <a:pt x="208" y="64"/>
                      </a:lnTo>
                      <a:lnTo>
                        <a:pt x="110" y="265"/>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6" name="Freeform 866">
                  <a:extLst>
                    <a:ext uri="{FF2B5EF4-FFF2-40B4-BE49-F238E27FC236}">
                      <a16:creationId xmlns:a16="http://schemas.microsoft.com/office/drawing/2014/main" id="{FB8E198F-EA80-47AA-BF97-2DACE42168DF}"/>
                    </a:ext>
                  </a:extLst>
                </p:cNvPr>
                <p:cNvSpPr>
                  <a:spLocks/>
                </p:cNvSpPr>
                <p:nvPr/>
              </p:nvSpPr>
              <p:spPr bwMode="auto">
                <a:xfrm>
                  <a:off x="16686213" y="723901"/>
                  <a:ext cx="266700" cy="274638"/>
                </a:xfrm>
                <a:custGeom>
                  <a:avLst/>
                  <a:gdLst>
                    <a:gd name="T0" fmla="*/ 0 w 168"/>
                    <a:gd name="T1" fmla="*/ 131 h 173"/>
                    <a:gd name="T2" fmla="*/ 85 w 168"/>
                    <a:gd name="T3" fmla="*/ 173 h 173"/>
                    <a:gd name="T4" fmla="*/ 168 w 168"/>
                    <a:gd name="T5" fmla="*/ 0 h 173"/>
                    <a:gd name="T6" fmla="*/ 0 w 168"/>
                    <a:gd name="T7" fmla="*/ 131 h 173"/>
                  </a:gdLst>
                  <a:ahLst/>
                  <a:cxnLst>
                    <a:cxn ang="0">
                      <a:pos x="T0" y="T1"/>
                    </a:cxn>
                    <a:cxn ang="0">
                      <a:pos x="T2" y="T3"/>
                    </a:cxn>
                    <a:cxn ang="0">
                      <a:pos x="T4" y="T5"/>
                    </a:cxn>
                    <a:cxn ang="0">
                      <a:pos x="T6" y="T7"/>
                    </a:cxn>
                  </a:cxnLst>
                  <a:rect l="0" t="0" r="r" b="b"/>
                  <a:pathLst>
                    <a:path w="168" h="173">
                      <a:moveTo>
                        <a:pt x="0" y="131"/>
                      </a:moveTo>
                      <a:lnTo>
                        <a:pt x="85" y="173"/>
                      </a:lnTo>
                      <a:lnTo>
                        <a:pt x="168" y="0"/>
                      </a:lnTo>
                      <a:lnTo>
                        <a:pt x="0" y="131"/>
                      </a:lnTo>
                      <a:close/>
                    </a:path>
                  </a:pathLst>
                </a:custGeom>
                <a:solidFill>
                  <a:srgbClr val="808080"/>
                </a:solidFill>
                <a:ln w="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7" name="Freeform 867">
                  <a:extLst>
                    <a:ext uri="{FF2B5EF4-FFF2-40B4-BE49-F238E27FC236}">
                      <a16:creationId xmlns:a16="http://schemas.microsoft.com/office/drawing/2014/main" id="{A591A111-6D14-4436-9750-4D46B1C32D53}"/>
                    </a:ext>
                  </a:extLst>
                </p:cNvPr>
                <p:cNvSpPr>
                  <a:spLocks/>
                </p:cNvSpPr>
                <p:nvPr/>
              </p:nvSpPr>
              <p:spPr bwMode="auto">
                <a:xfrm>
                  <a:off x="16686213" y="658813"/>
                  <a:ext cx="266700" cy="273050"/>
                </a:xfrm>
                <a:custGeom>
                  <a:avLst/>
                  <a:gdLst>
                    <a:gd name="T0" fmla="*/ 83 w 168"/>
                    <a:gd name="T1" fmla="*/ 0 h 172"/>
                    <a:gd name="T2" fmla="*/ 0 w 168"/>
                    <a:gd name="T3" fmla="*/ 172 h 172"/>
                    <a:gd name="T4" fmla="*/ 168 w 168"/>
                    <a:gd name="T5" fmla="*/ 41 h 172"/>
                    <a:gd name="T6" fmla="*/ 83 w 168"/>
                    <a:gd name="T7" fmla="*/ 0 h 172"/>
                  </a:gdLst>
                  <a:ahLst/>
                  <a:cxnLst>
                    <a:cxn ang="0">
                      <a:pos x="T0" y="T1"/>
                    </a:cxn>
                    <a:cxn ang="0">
                      <a:pos x="T2" y="T3"/>
                    </a:cxn>
                    <a:cxn ang="0">
                      <a:pos x="T4" y="T5"/>
                    </a:cxn>
                    <a:cxn ang="0">
                      <a:pos x="T6" y="T7"/>
                    </a:cxn>
                  </a:cxnLst>
                  <a:rect l="0" t="0" r="r" b="b"/>
                  <a:pathLst>
                    <a:path w="168" h="172">
                      <a:moveTo>
                        <a:pt x="83" y="0"/>
                      </a:moveTo>
                      <a:lnTo>
                        <a:pt x="0" y="172"/>
                      </a:lnTo>
                      <a:lnTo>
                        <a:pt x="168" y="41"/>
                      </a:lnTo>
                      <a:lnTo>
                        <a:pt x="83" y="0"/>
                      </a:lnTo>
                      <a:close/>
                    </a:path>
                  </a:pathLst>
                </a:custGeom>
                <a:solidFill>
                  <a:srgbClr val="909090"/>
                </a:solidFill>
                <a:ln w="0">
                  <a:solidFill>
                    <a:srgbClr val="90909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8" name="Freeform 868">
                  <a:extLst>
                    <a:ext uri="{FF2B5EF4-FFF2-40B4-BE49-F238E27FC236}">
                      <a16:creationId xmlns:a16="http://schemas.microsoft.com/office/drawing/2014/main" id="{266DE184-10E1-4545-ABAA-A612CE4E3A97}"/>
                    </a:ext>
                  </a:extLst>
                </p:cNvPr>
                <p:cNvSpPr>
                  <a:spLocks/>
                </p:cNvSpPr>
                <p:nvPr/>
              </p:nvSpPr>
              <p:spPr bwMode="auto">
                <a:xfrm>
                  <a:off x="16705263" y="976313"/>
                  <a:ext cx="50800" cy="34925"/>
                </a:xfrm>
                <a:custGeom>
                  <a:avLst/>
                  <a:gdLst>
                    <a:gd name="T0" fmla="*/ 27 w 32"/>
                    <a:gd name="T1" fmla="*/ 22 h 22"/>
                    <a:gd name="T2" fmla="*/ 0 w 32"/>
                    <a:gd name="T3" fmla="*/ 8 h 22"/>
                    <a:gd name="T4" fmla="*/ 6 w 32"/>
                    <a:gd name="T5" fmla="*/ 0 h 22"/>
                    <a:gd name="T6" fmla="*/ 32 w 32"/>
                    <a:gd name="T7" fmla="*/ 14 h 22"/>
                    <a:gd name="T8" fmla="*/ 27 w 32"/>
                    <a:gd name="T9" fmla="*/ 22 h 22"/>
                  </a:gdLst>
                  <a:ahLst/>
                  <a:cxnLst>
                    <a:cxn ang="0">
                      <a:pos x="T0" y="T1"/>
                    </a:cxn>
                    <a:cxn ang="0">
                      <a:pos x="T2" y="T3"/>
                    </a:cxn>
                    <a:cxn ang="0">
                      <a:pos x="T4" y="T5"/>
                    </a:cxn>
                    <a:cxn ang="0">
                      <a:pos x="T6" y="T7"/>
                    </a:cxn>
                    <a:cxn ang="0">
                      <a:pos x="T8" y="T9"/>
                    </a:cxn>
                  </a:cxnLst>
                  <a:rect l="0" t="0" r="r" b="b"/>
                  <a:pathLst>
                    <a:path w="32" h="22">
                      <a:moveTo>
                        <a:pt x="27" y="22"/>
                      </a:moveTo>
                      <a:lnTo>
                        <a:pt x="0" y="8"/>
                      </a:lnTo>
                      <a:lnTo>
                        <a:pt x="6" y="0"/>
                      </a:lnTo>
                      <a:lnTo>
                        <a:pt x="32" y="14"/>
                      </a:lnTo>
                      <a:lnTo>
                        <a:pt x="27" y="22"/>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39" name="Freeform 869">
                  <a:extLst>
                    <a:ext uri="{FF2B5EF4-FFF2-40B4-BE49-F238E27FC236}">
                      <a16:creationId xmlns:a16="http://schemas.microsoft.com/office/drawing/2014/main" id="{74E75A49-D8AA-44AC-96F5-96871E251F5D}"/>
                    </a:ext>
                  </a:extLst>
                </p:cNvPr>
                <p:cNvSpPr>
                  <a:spLocks/>
                </p:cNvSpPr>
                <p:nvPr/>
              </p:nvSpPr>
              <p:spPr bwMode="auto">
                <a:xfrm>
                  <a:off x="16865601" y="655638"/>
                  <a:ext cx="58738" cy="34925"/>
                </a:xfrm>
                <a:custGeom>
                  <a:avLst/>
                  <a:gdLst>
                    <a:gd name="T0" fmla="*/ 36 w 37"/>
                    <a:gd name="T1" fmla="*/ 22 h 22"/>
                    <a:gd name="T2" fmla="*/ 0 w 37"/>
                    <a:gd name="T3" fmla="*/ 4 h 22"/>
                    <a:gd name="T4" fmla="*/ 1 w 37"/>
                    <a:gd name="T5" fmla="*/ 0 h 22"/>
                    <a:gd name="T6" fmla="*/ 37 w 37"/>
                    <a:gd name="T7" fmla="*/ 18 h 22"/>
                    <a:gd name="T8" fmla="*/ 36 w 37"/>
                    <a:gd name="T9" fmla="*/ 22 h 22"/>
                  </a:gdLst>
                  <a:ahLst/>
                  <a:cxnLst>
                    <a:cxn ang="0">
                      <a:pos x="T0" y="T1"/>
                    </a:cxn>
                    <a:cxn ang="0">
                      <a:pos x="T2" y="T3"/>
                    </a:cxn>
                    <a:cxn ang="0">
                      <a:pos x="T4" y="T5"/>
                    </a:cxn>
                    <a:cxn ang="0">
                      <a:pos x="T6" y="T7"/>
                    </a:cxn>
                    <a:cxn ang="0">
                      <a:pos x="T8" y="T9"/>
                    </a:cxn>
                  </a:cxnLst>
                  <a:rect l="0" t="0" r="r" b="b"/>
                  <a:pathLst>
                    <a:path w="37" h="22">
                      <a:moveTo>
                        <a:pt x="36" y="22"/>
                      </a:moveTo>
                      <a:lnTo>
                        <a:pt x="0" y="4"/>
                      </a:lnTo>
                      <a:lnTo>
                        <a:pt x="1" y="0"/>
                      </a:lnTo>
                      <a:lnTo>
                        <a:pt x="37" y="18"/>
                      </a:lnTo>
                      <a:lnTo>
                        <a:pt x="36" y="22"/>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0" name="Freeform 870">
                  <a:extLst>
                    <a:ext uri="{FF2B5EF4-FFF2-40B4-BE49-F238E27FC236}">
                      <a16:creationId xmlns:a16="http://schemas.microsoft.com/office/drawing/2014/main" id="{5326DC52-AA6D-410B-913C-037E67BC0D63}"/>
                    </a:ext>
                  </a:extLst>
                </p:cNvPr>
                <p:cNvSpPr>
                  <a:spLocks/>
                </p:cNvSpPr>
                <p:nvPr/>
              </p:nvSpPr>
              <p:spPr bwMode="auto">
                <a:xfrm>
                  <a:off x="16860838" y="866776"/>
                  <a:ext cx="76200" cy="52388"/>
                </a:xfrm>
                <a:custGeom>
                  <a:avLst/>
                  <a:gdLst>
                    <a:gd name="T0" fmla="*/ 48 w 48"/>
                    <a:gd name="T1" fmla="*/ 29 h 33"/>
                    <a:gd name="T2" fmla="*/ 43 w 48"/>
                    <a:gd name="T3" fmla="*/ 33 h 33"/>
                    <a:gd name="T4" fmla="*/ 36 w 48"/>
                    <a:gd name="T5" fmla="*/ 33 h 33"/>
                    <a:gd name="T6" fmla="*/ 25 w 48"/>
                    <a:gd name="T7" fmla="*/ 32 h 33"/>
                    <a:gd name="T8" fmla="*/ 15 w 48"/>
                    <a:gd name="T9" fmla="*/ 28 h 33"/>
                    <a:gd name="T10" fmla="*/ 4 w 48"/>
                    <a:gd name="T11" fmla="*/ 21 h 33"/>
                    <a:gd name="T12" fmla="*/ 0 w 48"/>
                    <a:gd name="T13" fmla="*/ 13 h 33"/>
                    <a:gd name="T14" fmla="*/ 1 w 48"/>
                    <a:gd name="T15" fmla="*/ 6 h 33"/>
                    <a:gd name="T16" fmla="*/ 5 w 48"/>
                    <a:gd name="T17" fmla="*/ 2 h 33"/>
                    <a:gd name="T18" fmla="*/ 9 w 48"/>
                    <a:gd name="T19" fmla="*/ 0 h 33"/>
                    <a:gd name="T20" fmla="*/ 17 w 48"/>
                    <a:gd name="T21" fmla="*/ 0 h 33"/>
                    <a:gd name="T22" fmla="*/ 27 w 48"/>
                    <a:gd name="T23" fmla="*/ 4 h 33"/>
                    <a:gd name="T24" fmla="*/ 37 w 48"/>
                    <a:gd name="T25" fmla="*/ 9 h 33"/>
                    <a:gd name="T26" fmla="*/ 44 w 48"/>
                    <a:gd name="T27" fmla="*/ 17 h 33"/>
                    <a:gd name="T28" fmla="*/ 48 w 48"/>
                    <a:gd name="T29" fmla="*/ 24 h 33"/>
                    <a:gd name="T30" fmla="*/ 48 w 48"/>
                    <a:gd name="T31"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3">
                      <a:moveTo>
                        <a:pt x="48" y="29"/>
                      </a:moveTo>
                      <a:lnTo>
                        <a:pt x="43" y="33"/>
                      </a:lnTo>
                      <a:lnTo>
                        <a:pt x="36" y="33"/>
                      </a:lnTo>
                      <a:lnTo>
                        <a:pt x="25" y="32"/>
                      </a:lnTo>
                      <a:lnTo>
                        <a:pt x="15" y="28"/>
                      </a:lnTo>
                      <a:lnTo>
                        <a:pt x="4" y="21"/>
                      </a:lnTo>
                      <a:lnTo>
                        <a:pt x="0" y="13"/>
                      </a:lnTo>
                      <a:lnTo>
                        <a:pt x="1" y="6"/>
                      </a:lnTo>
                      <a:lnTo>
                        <a:pt x="5" y="2"/>
                      </a:lnTo>
                      <a:lnTo>
                        <a:pt x="9" y="0"/>
                      </a:lnTo>
                      <a:lnTo>
                        <a:pt x="17" y="0"/>
                      </a:lnTo>
                      <a:lnTo>
                        <a:pt x="27" y="4"/>
                      </a:lnTo>
                      <a:lnTo>
                        <a:pt x="37" y="9"/>
                      </a:lnTo>
                      <a:lnTo>
                        <a:pt x="44" y="17"/>
                      </a:lnTo>
                      <a:lnTo>
                        <a:pt x="48" y="24"/>
                      </a:lnTo>
                      <a:lnTo>
                        <a:pt x="48"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1" name="Freeform 871">
                  <a:extLst>
                    <a:ext uri="{FF2B5EF4-FFF2-40B4-BE49-F238E27FC236}">
                      <a16:creationId xmlns:a16="http://schemas.microsoft.com/office/drawing/2014/main" id="{34FA0332-302E-4DBB-BB35-207143BF8CD5}"/>
                    </a:ext>
                  </a:extLst>
                </p:cNvPr>
                <p:cNvSpPr>
                  <a:spLocks/>
                </p:cNvSpPr>
                <p:nvPr/>
              </p:nvSpPr>
              <p:spPr bwMode="auto">
                <a:xfrm>
                  <a:off x="16879888" y="900113"/>
                  <a:ext cx="57150" cy="57150"/>
                </a:xfrm>
                <a:custGeom>
                  <a:avLst/>
                  <a:gdLst>
                    <a:gd name="T0" fmla="*/ 0 w 36"/>
                    <a:gd name="T1" fmla="*/ 36 h 36"/>
                    <a:gd name="T2" fmla="*/ 3 w 36"/>
                    <a:gd name="T3" fmla="*/ 36 h 36"/>
                    <a:gd name="T4" fmla="*/ 9 w 36"/>
                    <a:gd name="T5" fmla="*/ 34 h 36"/>
                    <a:gd name="T6" fmla="*/ 19 w 36"/>
                    <a:gd name="T7" fmla="*/ 30 h 36"/>
                    <a:gd name="T8" fmla="*/ 28 w 36"/>
                    <a:gd name="T9" fmla="*/ 20 h 36"/>
                    <a:gd name="T10" fmla="*/ 36 w 36"/>
                    <a:gd name="T11" fmla="*/ 8 h 36"/>
                    <a:gd name="T12" fmla="*/ 17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6"/>
                      </a:lnTo>
                      <a:lnTo>
                        <a:pt x="9" y="34"/>
                      </a:lnTo>
                      <a:lnTo>
                        <a:pt x="19" y="30"/>
                      </a:lnTo>
                      <a:lnTo>
                        <a:pt x="28" y="20"/>
                      </a:lnTo>
                      <a:lnTo>
                        <a:pt x="36" y="8"/>
                      </a:lnTo>
                      <a:lnTo>
                        <a:pt x="17"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2" name="Freeform 872">
                  <a:extLst>
                    <a:ext uri="{FF2B5EF4-FFF2-40B4-BE49-F238E27FC236}">
                      <a16:creationId xmlns:a16="http://schemas.microsoft.com/office/drawing/2014/main" id="{9721D62B-BDDE-4DFB-A2BC-B00169403B4D}"/>
                    </a:ext>
                  </a:extLst>
                </p:cNvPr>
                <p:cNvSpPr>
                  <a:spLocks/>
                </p:cNvSpPr>
                <p:nvPr/>
              </p:nvSpPr>
              <p:spPr bwMode="auto">
                <a:xfrm>
                  <a:off x="16878301" y="835026"/>
                  <a:ext cx="76200" cy="53975"/>
                </a:xfrm>
                <a:custGeom>
                  <a:avLst/>
                  <a:gdLst>
                    <a:gd name="T0" fmla="*/ 48 w 48"/>
                    <a:gd name="T1" fmla="*/ 29 h 34"/>
                    <a:gd name="T2" fmla="*/ 43 w 48"/>
                    <a:gd name="T3" fmla="*/ 33 h 34"/>
                    <a:gd name="T4" fmla="*/ 36 w 48"/>
                    <a:gd name="T5" fmla="*/ 34 h 34"/>
                    <a:gd name="T6" fmla="*/ 25 w 48"/>
                    <a:gd name="T7" fmla="*/ 32 h 34"/>
                    <a:gd name="T8" fmla="*/ 14 w 48"/>
                    <a:gd name="T9" fmla="*/ 28 h 34"/>
                    <a:gd name="T10" fmla="*/ 4 w 48"/>
                    <a:gd name="T11" fmla="*/ 21 h 34"/>
                    <a:gd name="T12" fmla="*/ 0 w 48"/>
                    <a:gd name="T13" fmla="*/ 13 h 34"/>
                    <a:gd name="T14" fmla="*/ 1 w 48"/>
                    <a:gd name="T15" fmla="*/ 6 h 34"/>
                    <a:gd name="T16" fmla="*/ 4 w 48"/>
                    <a:gd name="T17" fmla="*/ 2 h 34"/>
                    <a:gd name="T18" fmla="*/ 9 w 48"/>
                    <a:gd name="T19" fmla="*/ 0 h 34"/>
                    <a:gd name="T20" fmla="*/ 16 w 48"/>
                    <a:gd name="T21" fmla="*/ 0 h 34"/>
                    <a:gd name="T22" fmla="*/ 26 w 48"/>
                    <a:gd name="T23" fmla="*/ 4 h 34"/>
                    <a:gd name="T24" fmla="*/ 36 w 48"/>
                    <a:gd name="T25" fmla="*/ 10 h 34"/>
                    <a:gd name="T26" fmla="*/ 44 w 48"/>
                    <a:gd name="T27" fmla="*/ 17 h 34"/>
                    <a:gd name="T28" fmla="*/ 48 w 48"/>
                    <a:gd name="T29" fmla="*/ 24 h 34"/>
                    <a:gd name="T30" fmla="*/ 48 w 48"/>
                    <a:gd name="T3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4">
                      <a:moveTo>
                        <a:pt x="48" y="29"/>
                      </a:moveTo>
                      <a:lnTo>
                        <a:pt x="43" y="33"/>
                      </a:lnTo>
                      <a:lnTo>
                        <a:pt x="36" y="34"/>
                      </a:lnTo>
                      <a:lnTo>
                        <a:pt x="25" y="32"/>
                      </a:lnTo>
                      <a:lnTo>
                        <a:pt x="14" y="28"/>
                      </a:lnTo>
                      <a:lnTo>
                        <a:pt x="4" y="21"/>
                      </a:lnTo>
                      <a:lnTo>
                        <a:pt x="0" y="13"/>
                      </a:lnTo>
                      <a:lnTo>
                        <a:pt x="1" y="6"/>
                      </a:lnTo>
                      <a:lnTo>
                        <a:pt x="4" y="2"/>
                      </a:lnTo>
                      <a:lnTo>
                        <a:pt x="9" y="0"/>
                      </a:lnTo>
                      <a:lnTo>
                        <a:pt x="16" y="0"/>
                      </a:lnTo>
                      <a:lnTo>
                        <a:pt x="26" y="4"/>
                      </a:lnTo>
                      <a:lnTo>
                        <a:pt x="36" y="10"/>
                      </a:lnTo>
                      <a:lnTo>
                        <a:pt x="44" y="17"/>
                      </a:lnTo>
                      <a:lnTo>
                        <a:pt x="48" y="24"/>
                      </a:lnTo>
                      <a:lnTo>
                        <a:pt x="48"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3" name="Freeform 873">
                  <a:extLst>
                    <a:ext uri="{FF2B5EF4-FFF2-40B4-BE49-F238E27FC236}">
                      <a16:creationId xmlns:a16="http://schemas.microsoft.com/office/drawing/2014/main" id="{B8068270-6F60-408A-9995-F79F0E3DB9F2}"/>
                    </a:ext>
                  </a:extLst>
                </p:cNvPr>
                <p:cNvSpPr>
                  <a:spLocks/>
                </p:cNvSpPr>
                <p:nvPr/>
              </p:nvSpPr>
              <p:spPr bwMode="auto">
                <a:xfrm>
                  <a:off x="16897351" y="868363"/>
                  <a:ext cx="57150" cy="57150"/>
                </a:xfrm>
                <a:custGeom>
                  <a:avLst/>
                  <a:gdLst>
                    <a:gd name="T0" fmla="*/ 0 w 36"/>
                    <a:gd name="T1" fmla="*/ 36 h 36"/>
                    <a:gd name="T2" fmla="*/ 2 w 36"/>
                    <a:gd name="T3" fmla="*/ 36 h 36"/>
                    <a:gd name="T4" fmla="*/ 9 w 36"/>
                    <a:gd name="T5" fmla="*/ 33 h 36"/>
                    <a:gd name="T6" fmla="*/ 18 w 36"/>
                    <a:gd name="T7" fmla="*/ 29 h 36"/>
                    <a:gd name="T8" fmla="*/ 28 w 36"/>
                    <a:gd name="T9" fmla="*/ 21 h 36"/>
                    <a:gd name="T10" fmla="*/ 36 w 36"/>
                    <a:gd name="T11" fmla="*/ 8 h 36"/>
                    <a:gd name="T12" fmla="*/ 17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2" y="36"/>
                      </a:lnTo>
                      <a:lnTo>
                        <a:pt x="9" y="33"/>
                      </a:lnTo>
                      <a:lnTo>
                        <a:pt x="18" y="29"/>
                      </a:lnTo>
                      <a:lnTo>
                        <a:pt x="28" y="21"/>
                      </a:lnTo>
                      <a:lnTo>
                        <a:pt x="36" y="8"/>
                      </a:lnTo>
                      <a:lnTo>
                        <a:pt x="17"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4" name="Freeform 874">
                  <a:extLst>
                    <a:ext uri="{FF2B5EF4-FFF2-40B4-BE49-F238E27FC236}">
                      <a16:creationId xmlns:a16="http://schemas.microsoft.com/office/drawing/2014/main" id="{89044695-8D6D-40DD-A1AF-9A36B1D187FA}"/>
                    </a:ext>
                  </a:extLst>
                </p:cNvPr>
                <p:cNvSpPr>
                  <a:spLocks/>
                </p:cNvSpPr>
                <p:nvPr/>
              </p:nvSpPr>
              <p:spPr bwMode="auto">
                <a:xfrm>
                  <a:off x="16892588" y="803276"/>
                  <a:ext cx="76200" cy="53975"/>
                </a:xfrm>
                <a:custGeom>
                  <a:avLst/>
                  <a:gdLst>
                    <a:gd name="T0" fmla="*/ 47 w 48"/>
                    <a:gd name="T1" fmla="*/ 29 h 34"/>
                    <a:gd name="T2" fmla="*/ 43 w 48"/>
                    <a:gd name="T3" fmla="*/ 33 h 34"/>
                    <a:gd name="T4" fmla="*/ 35 w 48"/>
                    <a:gd name="T5" fmla="*/ 34 h 34"/>
                    <a:gd name="T6" fmla="*/ 25 w 48"/>
                    <a:gd name="T7" fmla="*/ 33 h 34"/>
                    <a:gd name="T8" fmla="*/ 15 w 48"/>
                    <a:gd name="T9" fmla="*/ 28 h 34"/>
                    <a:gd name="T10" fmla="*/ 4 w 48"/>
                    <a:gd name="T11" fmla="*/ 21 h 34"/>
                    <a:gd name="T12" fmla="*/ 0 w 48"/>
                    <a:gd name="T13" fmla="*/ 13 h 34"/>
                    <a:gd name="T14" fmla="*/ 1 w 48"/>
                    <a:gd name="T15" fmla="*/ 6 h 34"/>
                    <a:gd name="T16" fmla="*/ 4 w 48"/>
                    <a:gd name="T17" fmla="*/ 2 h 34"/>
                    <a:gd name="T18" fmla="*/ 9 w 48"/>
                    <a:gd name="T19" fmla="*/ 0 h 34"/>
                    <a:gd name="T20" fmla="*/ 16 w 48"/>
                    <a:gd name="T21" fmla="*/ 0 h 34"/>
                    <a:gd name="T22" fmla="*/ 27 w 48"/>
                    <a:gd name="T23" fmla="*/ 4 h 34"/>
                    <a:gd name="T24" fmla="*/ 36 w 48"/>
                    <a:gd name="T25" fmla="*/ 10 h 34"/>
                    <a:gd name="T26" fmla="*/ 44 w 48"/>
                    <a:gd name="T27" fmla="*/ 17 h 34"/>
                    <a:gd name="T28" fmla="*/ 48 w 48"/>
                    <a:gd name="T29" fmla="*/ 24 h 34"/>
                    <a:gd name="T30" fmla="*/ 47 w 48"/>
                    <a:gd name="T3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4">
                      <a:moveTo>
                        <a:pt x="47" y="29"/>
                      </a:moveTo>
                      <a:lnTo>
                        <a:pt x="43" y="33"/>
                      </a:lnTo>
                      <a:lnTo>
                        <a:pt x="35" y="34"/>
                      </a:lnTo>
                      <a:lnTo>
                        <a:pt x="25" y="33"/>
                      </a:lnTo>
                      <a:lnTo>
                        <a:pt x="15" y="28"/>
                      </a:lnTo>
                      <a:lnTo>
                        <a:pt x="4" y="21"/>
                      </a:lnTo>
                      <a:lnTo>
                        <a:pt x="0" y="13"/>
                      </a:lnTo>
                      <a:lnTo>
                        <a:pt x="1" y="6"/>
                      </a:lnTo>
                      <a:lnTo>
                        <a:pt x="4" y="2"/>
                      </a:lnTo>
                      <a:lnTo>
                        <a:pt x="9" y="0"/>
                      </a:lnTo>
                      <a:lnTo>
                        <a:pt x="16" y="0"/>
                      </a:lnTo>
                      <a:lnTo>
                        <a:pt x="27" y="4"/>
                      </a:lnTo>
                      <a:lnTo>
                        <a:pt x="36" y="10"/>
                      </a:lnTo>
                      <a:lnTo>
                        <a:pt x="44" y="17"/>
                      </a:lnTo>
                      <a:lnTo>
                        <a:pt x="48" y="24"/>
                      </a:lnTo>
                      <a:lnTo>
                        <a:pt x="47" y="29"/>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5" name="Freeform 875">
                  <a:extLst>
                    <a:ext uri="{FF2B5EF4-FFF2-40B4-BE49-F238E27FC236}">
                      <a16:creationId xmlns:a16="http://schemas.microsoft.com/office/drawing/2014/main" id="{3D2337F6-AD6A-413C-8271-D37E43A0100A}"/>
                    </a:ext>
                  </a:extLst>
                </p:cNvPr>
                <p:cNvSpPr>
                  <a:spLocks/>
                </p:cNvSpPr>
                <p:nvPr/>
              </p:nvSpPr>
              <p:spPr bwMode="auto">
                <a:xfrm>
                  <a:off x="16911638" y="838201"/>
                  <a:ext cx="55563" cy="55563"/>
                </a:xfrm>
                <a:custGeom>
                  <a:avLst/>
                  <a:gdLst>
                    <a:gd name="T0" fmla="*/ 0 w 35"/>
                    <a:gd name="T1" fmla="*/ 35 h 35"/>
                    <a:gd name="T2" fmla="*/ 3 w 35"/>
                    <a:gd name="T3" fmla="*/ 35 h 35"/>
                    <a:gd name="T4" fmla="*/ 9 w 35"/>
                    <a:gd name="T5" fmla="*/ 34 h 35"/>
                    <a:gd name="T6" fmla="*/ 19 w 35"/>
                    <a:gd name="T7" fmla="*/ 28 h 35"/>
                    <a:gd name="T8" fmla="*/ 28 w 35"/>
                    <a:gd name="T9" fmla="*/ 20 h 35"/>
                    <a:gd name="T10" fmla="*/ 35 w 35"/>
                    <a:gd name="T11" fmla="*/ 7 h 35"/>
                    <a:gd name="T12" fmla="*/ 18 w 35"/>
                    <a:gd name="T13" fmla="*/ 0 h 35"/>
                    <a:gd name="T14" fmla="*/ 0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0" y="35"/>
                      </a:moveTo>
                      <a:lnTo>
                        <a:pt x="3" y="35"/>
                      </a:lnTo>
                      <a:lnTo>
                        <a:pt x="9" y="34"/>
                      </a:lnTo>
                      <a:lnTo>
                        <a:pt x="19" y="28"/>
                      </a:lnTo>
                      <a:lnTo>
                        <a:pt x="28" y="20"/>
                      </a:lnTo>
                      <a:lnTo>
                        <a:pt x="35" y="7"/>
                      </a:lnTo>
                      <a:lnTo>
                        <a:pt x="18" y="0"/>
                      </a:lnTo>
                      <a:lnTo>
                        <a:pt x="0" y="3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6" name="Freeform 876">
                  <a:extLst>
                    <a:ext uri="{FF2B5EF4-FFF2-40B4-BE49-F238E27FC236}">
                      <a16:creationId xmlns:a16="http://schemas.microsoft.com/office/drawing/2014/main" id="{E89F67B2-8AA2-4DE8-BB23-8B9D42D52859}"/>
                    </a:ext>
                  </a:extLst>
                </p:cNvPr>
                <p:cNvSpPr>
                  <a:spLocks/>
                </p:cNvSpPr>
                <p:nvPr/>
              </p:nvSpPr>
              <p:spPr bwMode="auto">
                <a:xfrm>
                  <a:off x="16911638" y="774701"/>
                  <a:ext cx="76200" cy="55563"/>
                </a:xfrm>
                <a:custGeom>
                  <a:avLst/>
                  <a:gdLst>
                    <a:gd name="T0" fmla="*/ 48 w 48"/>
                    <a:gd name="T1" fmla="*/ 30 h 35"/>
                    <a:gd name="T2" fmla="*/ 43 w 48"/>
                    <a:gd name="T3" fmla="*/ 34 h 35"/>
                    <a:gd name="T4" fmla="*/ 36 w 48"/>
                    <a:gd name="T5" fmla="*/ 35 h 35"/>
                    <a:gd name="T6" fmla="*/ 26 w 48"/>
                    <a:gd name="T7" fmla="*/ 34 h 35"/>
                    <a:gd name="T8" fmla="*/ 15 w 48"/>
                    <a:gd name="T9" fmla="*/ 28 h 35"/>
                    <a:gd name="T10" fmla="*/ 4 w 48"/>
                    <a:gd name="T11" fmla="*/ 22 h 35"/>
                    <a:gd name="T12" fmla="*/ 0 w 48"/>
                    <a:gd name="T13" fmla="*/ 14 h 35"/>
                    <a:gd name="T14" fmla="*/ 1 w 48"/>
                    <a:gd name="T15" fmla="*/ 7 h 35"/>
                    <a:gd name="T16" fmla="*/ 4 w 48"/>
                    <a:gd name="T17" fmla="*/ 3 h 35"/>
                    <a:gd name="T18" fmla="*/ 9 w 48"/>
                    <a:gd name="T19" fmla="*/ 0 h 35"/>
                    <a:gd name="T20" fmla="*/ 18 w 48"/>
                    <a:gd name="T21" fmla="*/ 1 h 35"/>
                    <a:gd name="T22" fmla="*/ 27 w 48"/>
                    <a:gd name="T23" fmla="*/ 4 h 35"/>
                    <a:gd name="T24" fmla="*/ 36 w 48"/>
                    <a:gd name="T25" fmla="*/ 11 h 35"/>
                    <a:gd name="T26" fmla="*/ 44 w 48"/>
                    <a:gd name="T27" fmla="*/ 18 h 35"/>
                    <a:gd name="T28" fmla="*/ 48 w 48"/>
                    <a:gd name="T29" fmla="*/ 24 h 35"/>
                    <a:gd name="T30" fmla="*/ 48 w 48"/>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5">
                      <a:moveTo>
                        <a:pt x="48" y="30"/>
                      </a:moveTo>
                      <a:lnTo>
                        <a:pt x="43" y="34"/>
                      </a:lnTo>
                      <a:lnTo>
                        <a:pt x="36" y="35"/>
                      </a:lnTo>
                      <a:lnTo>
                        <a:pt x="26" y="34"/>
                      </a:lnTo>
                      <a:lnTo>
                        <a:pt x="15" y="28"/>
                      </a:lnTo>
                      <a:lnTo>
                        <a:pt x="4" y="22"/>
                      </a:lnTo>
                      <a:lnTo>
                        <a:pt x="0" y="14"/>
                      </a:lnTo>
                      <a:lnTo>
                        <a:pt x="1" y="7"/>
                      </a:lnTo>
                      <a:lnTo>
                        <a:pt x="4" y="3"/>
                      </a:lnTo>
                      <a:lnTo>
                        <a:pt x="9" y="0"/>
                      </a:lnTo>
                      <a:lnTo>
                        <a:pt x="18" y="1"/>
                      </a:lnTo>
                      <a:lnTo>
                        <a:pt x="27" y="4"/>
                      </a:lnTo>
                      <a:lnTo>
                        <a:pt x="36" y="11"/>
                      </a:lnTo>
                      <a:lnTo>
                        <a:pt x="44" y="18"/>
                      </a:lnTo>
                      <a:lnTo>
                        <a:pt x="48" y="24"/>
                      </a:lnTo>
                      <a:lnTo>
                        <a:pt x="48" y="3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547" name="Freeform 877">
                  <a:extLst>
                    <a:ext uri="{FF2B5EF4-FFF2-40B4-BE49-F238E27FC236}">
                      <a16:creationId xmlns:a16="http://schemas.microsoft.com/office/drawing/2014/main" id="{E9833571-D89C-40A4-A8B6-4753E9B6C625}"/>
                    </a:ext>
                  </a:extLst>
                </p:cNvPr>
                <p:cNvSpPr>
                  <a:spLocks/>
                </p:cNvSpPr>
                <p:nvPr/>
              </p:nvSpPr>
              <p:spPr bwMode="auto">
                <a:xfrm>
                  <a:off x="16930688" y="811213"/>
                  <a:ext cx="57150" cy="57150"/>
                </a:xfrm>
                <a:custGeom>
                  <a:avLst/>
                  <a:gdLst>
                    <a:gd name="T0" fmla="*/ 0 w 36"/>
                    <a:gd name="T1" fmla="*/ 36 h 36"/>
                    <a:gd name="T2" fmla="*/ 3 w 36"/>
                    <a:gd name="T3" fmla="*/ 35 h 36"/>
                    <a:gd name="T4" fmla="*/ 10 w 36"/>
                    <a:gd name="T5" fmla="*/ 33 h 36"/>
                    <a:gd name="T6" fmla="*/ 19 w 36"/>
                    <a:gd name="T7" fmla="*/ 28 h 36"/>
                    <a:gd name="T8" fmla="*/ 28 w 36"/>
                    <a:gd name="T9" fmla="*/ 20 h 36"/>
                    <a:gd name="T10" fmla="*/ 36 w 36"/>
                    <a:gd name="T11" fmla="*/ 7 h 36"/>
                    <a:gd name="T12" fmla="*/ 18 w 36"/>
                    <a:gd name="T13" fmla="*/ 0 h 36"/>
                    <a:gd name="T14" fmla="*/ 0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0" y="36"/>
                      </a:moveTo>
                      <a:lnTo>
                        <a:pt x="3" y="35"/>
                      </a:lnTo>
                      <a:lnTo>
                        <a:pt x="10" y="33"/>
                      </a:lnTo>
                      <a:lnTo>
                        <a:pt x="19" y="28"/>
                      </a:lnTo>
                      <a:lnTo>
                        <a:pt x="28" y="20"/>
                      </a:lnTo>
                      <a:lnTo>
                        <a:pt x="36" y="7"/>
                      </a:lnTo>
                      <a:lnTo>
                        <a:pt x="18" y="0"/>
                      </a:lnTo>
                      <a:lnTo>
                        <a:pt x="0" y="36"/>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369" name="Group 368">
                <a:extLst>
                  <a:ext uri="{FF2B5EF4-FFF2-40B4-BE49-F238E27FC236}">
                    <a16:creationId xmlns:a16="http://schemas.microsoft.com/office/drawing/2014/main" id="{F1F57BE5-E59D-46B6-AFDF-BB66CCCE4C2D}"/>
                  </a:ext>
                </a:extLst>
              </p:cNvPr>
              <p:cNvGrpSpPr/>
              <p:nvPr/>
            </p:nvGrpSpPr>
            <p:grpSpPr>
              <a:xfrm>
                <a:off x="6048919" y="3532030"/>
                <a:ext cx="715935" cy="1554244"/>
                <a:chOff x="14077951" y="3460751"/>
                <a:chExt cx="1365250" cy="2963862"/>
              </a:xfrm>
            </p:grpSpPr>
            <p:sp>
              <p:nvSpPr>
                <p:cNvPr id="431" name="Freeform 929">
                  <a:extLst>
                    <a:ext uri="{FF2B5EF4-FFF2-40B4-BE49-F238E27FC236}">
                      <a16:creationId xmlns:a16="http://schemas.microsoft.com/office/drawing/2014/main" id="{3DB6B007-6A00-46E0-AA33-F45541CD17CD}"/>
                    </a:ext>
                  </a:extLst>
                </p:cNvPr>
                <p:cNvSpPr>
                  <a:spLocks/>
                </p:cNvSpPr>
                <p:nvPr/>
              </p:nvSpPr>
              <p:spPr bwMode="auto">
                <a:xfrm>
                  <a:off x="14682788" y="4202113"/>
                  <a:ext cx="161925" cy="144463"/>
                </a:xfrm>
                <a:custGeom>
                  <a:avLst/>
                  <a:gdLst>
                    <a:gd name="T0" fmla="*/ 17 w 102"/>
                    <a:gd name="T1" fmla="*/ 88 h 91"/>
                    <a:gd name="T2" fmla="*/ 79 w 102"/>
                    <a:gd name="T3" fmla="*/ 91 h 91"/>
                    <a:gd name="T4" fmla="*/ 102 w 102"/>
                    <a:gd name="T5" fmla="*/ 4 h 91"/>
                    <a:gd name="T6" fmla="*/ 0 w 102"/>
                    <a:gd name="T7" fmla="*/ 0 h 91"/>
                    <a:gd name="T8" fmla="*/ 17 w 102"/>
                    <a:gd name="T9" fmla="*/ 88 h 91"/>
                  </a:gdLst>
                  <a:ahLst/>
                  <a:cxnLst>
                    <a:cxn ang="0">
                      <a:pos x="T0" y="T1"/>
                    </a:cxn>
                    <a:cxn ang="0">
                      <a:pos x="T2" y="T3"/>
                    </a:cxn>
                    <a:cxn ang="0">
                      <a:pos x="T4" y="T5"/>
                    </a:cxn>
                    <a:cxn ang="0">
                      <a:pos x="T6" y="T7"/>
                    </a:cxn>
                    <a:cxn ang="0">
                      <a:pos x="T8" y="T9"/>
                    </a:cxn>
                  </a:cxnLst>
                  <a:rect l="0" t="0" r="r" b="b"/>
                  <a:pathLst>
                    <a:path w="102" h="91">
                      <a:moveTo>
                        <a:pt x="17" y="88"/>
                      </a:moveTo>
                      <a:lnTo>
                        <a:pt x="79" y="91"/>
                      </a:lnTo>
                      <a:lnTo>
                        <a:pt x="102" y="4"/>
                      </a:lnTo>
                      <a:lnTo>
                        <a:pt x="0" y="0"/>
                      </a:lnTo>
                      <a:lnTo>
                        <a:pt x="17" y="88"/>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2" name="Freeform 930">
                  <a:extLst>
                    <a:ext uri="{FF2B5EF4-FFF2-40B4-BE49-F238E27FC236}">
                      <a16:creationId xmlns:a16="http://schemas.microsoft.com/office/drawing/2014/main" id="{877E5FE9-102C-413F-9549-E448AFBC99C8}"/>
                    </a:ext>
                  </a:extLst>
                </p:cNvPr>
                <p:cNvSpPr>
                  <a:spLocks/>
                </p:cNvSpPr>
                <p:nvPr/>
              </p:nvSpPr>
              <p:spPr bwMode="auto">
                <a:xfrm>
                  <a:off x="14682788" y="6307138"/>
                  <a:ext cx="312738" cy="117475"/>
                </a:xfrm>
                <a:custGeom>
                  <a:avLst/>
                  <a:gdLst>
                    <a:gd name="T0" fmla="*/ 143 w 197"/>
                    <a:gd name="T1" fmla="*/ 52 h 74"/>
                    <a:gd name="T2" fmla="*/ 153 w 197"/>
                    <a:gd name="T3" fmla="*/ 55 h 74"/>
                    <a:gd name="T4" fmla="*/ 161 w 197"/>
                    <a:gd name="T5" fmla="*/ 62 h 74"/>
                    <a:gd name="T6" fmla="*/ 163 w 197"/>
                    <a:gd name="T7" fmla="*/ 74 h 74"/>
                    <a:gd name="T8" fmla="*/ 197 w 197"/>
                    <a:gd name="T9" fmla="*/ 74 h 74"/>
                    <a:gd name="T10" fmla="*/ 193 w 197"/>
                    <a:gd name="T11" fmla="*/ 50 h 74"/>
                    <a:gd name="T12" fmla="*/ 182 w 197"/>
                    <a:gd name="T13" fmla="*/ 29 h 74"/>
                    <a:gd name="T14" fmla="*/ 166 w 197"/>
                    <a:gd name="T15" fmla="*/ 15 h 74"/>
                    <a:gd name="T16" fmla="*/ 147 w 197"/>
                    <a:gd name="T17" fmla="*/ 4 h 74"/>
                    <a:gd name="T18" fmla="*/ 123 w 197"/>
                    <a:gd name="T19" fmla="*/ 0 h 74"/>
                    <a:gd name="T20" fmla="*/ 104 w 197"/>
                    <a:gd name="T21" fmla="*/ 3 h 74"/>
                    <a:gd name="T22" fmla="*/ 87 w 197"/>
                    <a:gd name="T23" fmla="*/ 11 h 74"/>
                    <a:gd name="T24" fmla="*/ 72 w 197"/>
                    <a:gd name="T25" fmla="*/ 21 h 74"/>
                    <a:gd name="T26" fmla="*/ 60 w 197"/>
                    <a:gd name="T27" fmla="*/ 36 h 74"/>
                    <a:gd name="T28" fmla="*/ 0 w 197"/>
                    <a:gd name="T29" fmla="*/ 44 h 74"/>
                    <a:gd name="T30" fmla="*/ 0 w 197"/>
                    <a:gd name="T31" fmla="*/ 74 h 74"/>
                    <a:gd name="T32" fmla="*/ 122 w 197"/>
                    <a:gd name="T33" fmla="*/ 74 h 74"/>
                    <a:gd name="T34" fmla="*/ 126 w 197"/>
                    <a:gd name="T35" fmla="*/ 62 h 74"/>
                    <a:gd name="T36" fmla="*/ 133 w 197"/>
                    <a:gd name="T37" fmla="*/ 55 h 74"/>
                    <a:gd name="T38" fmla="*/ 143 w 197"/>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74">
                      <a:moveTo>
                        <a:pt x="143" y="52"/>
                      </a:moveTo>
                      <a:lnTo>
                        <a:pt x="153" y="55"/>
                      </a:lnTo>
                      <a:lnTo>
                        <a:pt x="161" y="62"/>
                      </a:lnTo>
                      <a:lnTo>
                        <a:pt x="163" y="74"/>
                      </a:lnTo>
                      <a:lnTo>
                        <a:pt x="197" y="74"/>
                      </a:lnTo>
                      <a:lnTo>
                        <a:pt x="193" y="50"/>
                      </a:lnTo>
                      <a:lnTo>
                        <a:pt x="182" y="29"/>
                      </a:lnTo>
                      <a:lnTo>
                        <a:pt x="166" y="15"/>
                      </a:lnTo>
                      <a:lnTo>
                        <a:pt x="147" y="4"/>
                      </a:lnTo>
                      <a:lnTo>
                        <a:pt x="123" y="0"/>
                      </a:lnTo>
                      <a:lnTo>
                        <a:pt x="104" y="3"/>
                      </a:lnTo>
                      <a:lnTo>
                        <a:pt x="87" y="11"/>
                      </a:lnTo>
                      <a:lnTo>
                        <a:pt x="72" y="21"/>
                      </a:lnTo>
                      <a:lnTo>
                        <a:pt x="60" y="36"/>
                      </a:lnTo>
                      <a:lnTo>
                        <a:pt x="0" y="44"/>
                      </a:lnTo>
                      <a:lnTo>
                        <a:pt x="0" y="74"/>
                      </a:lnTo>
                      <a:lnTo>
                        <a:pt x="122" y="74"/>
                      </a:lnTo>
                      <a:lnTo>
                        <a:pt x="126" y="62"/>
                      </a:lnTo>
                      <a:lnTo>
                        <a:pt x="133" y="55"/>
                      </a:lnTo>
                      <a:lnTo>
                        <a:pt x="143"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3" name="Freeform 931">
                  <a:extLst>
                    <a:ext uri="{FF2B5EF4-FFF2-40B4-BE49-F238E27FC236}">
                      <a16:creationId xmlns:a16="http://schemas.microsoft.com/office/drawing/2014/main" id="{725AF092-CD8A-4DD5-A668-719827311517}"/>
                    </a:ext>
                  </a:extLst>
                </p:cNvPr>
                <p:cNvSpPr>
                  <a:spLocks/>
                </p:cNvSpPr>
                <p:nvPr/>
              </p:nvSpPr>
              <p:spPr bwMode="auto">
                <a:xfrm>
                  <a:off x="14776451" y="5249863"/>
                  <a:ext cx="188913" cy="1084263"/>
                </a:xfrm>
                <a:custGeom>
                  <a:avLst/>
                  <a:gdLst>
                    <a:gd name="T0" fmla="*/ 119 w 119"/>
                    <a:gd name="T1" fmla="*/ 683 h 683"/>
                    <a:gd name="T2" fmla="*/ 106 w 119"/>
                    <a:gd name="T3" fmla="*/ 2 h 683"/>
                    <a:gd name="T4" fmla="*/ 0 w 119"/>
                    <a:gd name="T5" fmla="*/ 0 h 683"/>
                    <a:gd name="T6" fmla="*/ 15 w 119"/>
                    <a:gd name="T7" fmla="*/ 682 h 683"/>
                    <a:gd name="T8" fmla="*/ 119 w 119"/>
                    <a:gd name="T9" fmla="*/ 683 h 683"/>
                  </a:gdLst>
                  <a:ahLst/>
                  <a:cxnLst>
                    <a:cxn ang="0">
                      <a:pos x="T0" y="T1"/>
                    </a:cxn>
                    <a:cxn ang="0">
                      <a:pos x="T2" y="T3"/>
                    </a:cxn>
                    <a:cxn ang="0">
                      <a:pos x="T4" y="T5"/>
                    </a:cxn>
                    <a:cxn ang="0">
                      <a:pos x="T6" y="T7"/>
                    </a:cxn>
                    <a:cxn ang="0">
                      <a:pos x="T8" y="T9"/>
                    </a:cxn>
                  </a:cxnLst>
                  <a:rect l="0" t="0" r="r" b="b"/>
                  <a:pathLst>
                    <a:path w="119" h="683">
                      <a:moveTo>
                        <a:pt x="119" y="683"/>
                      </a:moveTo>
                      <a:lnTo>
                        <a:pt x="106" y="2"/>
                      </a:lnTo>
                      <a:lnTo>
                        <a:pt x="0" y="0"/>
                      </a:lnTo>
                      <a:lnTo>
                        <a:pt x="15" y="682"/>
                      </a:lnTo>
                      <a:lnTo>
                        <a:pt x="119" y="683"/>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4" name="Freeform 932">
                  <a:extLst>
                    <a:ext uri="{FF2B5EF4-FFF2-40B4-BE49-F238E27FC236}">
                      <a16:creationId xmlns:a16="http://schemas.microsoft.com/office/drawing/2014/main" id="{C96B31F0-7FC8-45A4-AC42-8C7E7B149DB1}"/>
                    </a:ext>
                  </a:extLst>
                </p:cNvPr>
                <p:cNvSpPr>
                  <a:spLocks/>
                </p:cNvSpPr>
                <p:nvPr/>
              </p:nvSpPr>
              <p:spPr bwMode="auto">
                <a:xfrm>
                  <a:off x="14449426" y="6307138"/>
                  <a:ext cx="309563" cy="117475"/>
                </a:xfrm>
                <a:custGeom>
                  <a:avLst/>
                  <a:gdLst>
                    <a:gd name="T0" fmla="*/ 142 w 195"/>
                    <a:gd name="T1" fmla="*/ 52 h 74"/>
                    <a:gd name="T2" fmla="*/ 152 w 195"/>
                    <a:gd name="T3" fmla="*/ 55 h 74"/>
                    <a:gd name="T4" fmla="*/ 159 w 195"/>
                    <a:gd name="T5" fmla="*/ 62 h 74"/>
                    <a:gd name="T6" fmla="*/ 163 w 195"/>
                    <a:gd name="T7" fmla="*/ 74 h 74"/>
                    <a:gd name="T8" fmla="*/ 195 w 195"/>
                    <a:gd name="T9" fmla="*/ 74 h 74"/>
                    <a:gd name="T10" fmla="*/ 193 w 195"/>
                    <a:gd name="T11" fmla="*/ 50 h 74"/>
                    <a:gd name="T12" fmla="*/ 182 w 195"/>
                    <a:gd name="T13" fmla="*/ 29 h 74"/>
                    <a:gd name="T14" fmla="*/ 166 w 195"/>
                    <a:gd name="T15" fmla="*/ 15 h 74"/>
                    <a:gd name="T16" fmla="*/ 146 w 195"/>
                    <a:gd name="T17" fmla="*/ 4 h 74"/>
                    <a:gd name="T18" fmla="*/ 123 w 195"/>
                    <a:gd name="T19" fmla="*/ 0 h 74"/>
                    <a:gd name="T20" fmla="*/ 103 w 195"/>
                    <a:gd name="T21" fmla="*/ 3 h 74"/>
                    <a:gd name="T22" fmla="*/ 85 w 195"/>
                    <a:gd name="T23" fmla="*/ 11 h 74"/>
                    <a:gd name="T24" fmla="*/ 71 w 195"/>
                    <a:gd name="T25" fmla="*/ 21 h 74"/>
                    <a:gd name="T26" fmla="*/ 60 w 195"/>
                    <a:gd name="T27" fmla="*/ 36 h 74"/>
                    <a:gd name="T28" fmla="*/ 0 w 195"/>
                    <a:gd name="T29" fmla="*/ 44 h 74"/>
                    <a:gd name="T30" fmla="*/ 0 w 195"/>
                    <a:gd name="T31" fmla="*/ 74 h 74"/>
                    <a:gd name="T32" fmla="*/ 120 w 195"/>
                    <a:gd name="T33" fmla="*/ 74 h 74"/>
                    <a:gd name="T34" fmla="*/ 124 w 195"/>
                    <a:gd name="T35" fmla="*/ 62 h 74"/>
                    <a:gd name="T36" fmla="*/ 132 w 195"/>
                    <a:gd name="T37" fmla="*/ 55 h 74"/>
                    <a:gd name="T38" fmla="*/ 142 w 195"/>
                    <a:gd name="T39"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74">
                      <a:moveTo>
                        <a:pt x="142" y="52"/>
                      </a:moveTo>
                      <a:lnTo>
                        <a:pt x="152" y="55"/>
                      </a:lnTo>
                      <a:lnTo>
                        <a:pt x="159" y="62"/>
                      </a:lnTo>
                      <a:lnTo>
                        <a:pt x="163" y="74"/>
                      </a:lnTo>
                      <a:lnTo>
                        <a:pt x="195" y="74"/>
                      </a:lnTo>
                      <a:lnTo>
                        <a:pt x="193" y="50"/>
                      </a:lnTo>
                      <a:lnTo>
                        <a:pt x="182" y="29"/>
                      </a:lnTo>
                      <a:lnTo>
                        <a:pt x="166" y="15"/>
                      </a:lnTo>
                      <a:lnTo>
                        <a:pt x="146" y="4"/>
                      </a:lnTo>
                      <a:lnTo>
                        <a:pt x="123" y="0"/>
                      </a:lnTo>
                      <a:lnTo>
                        <a:pt x="103" y="3"/>
                      </a:lnTo>
                      <a:lnTo>
                        <a:pt x="85" y="11"/>
                      </a:lnTo>
                      <a:lnTo>
                        <a:pt x="71" y="21"/>
                      </a:lnTo>
                      <a:lnTo>
                        <a:pt x="60" y="36"/>
                      </a:lnTo>
                      <a:lnTo>
                        <a:pt x="0" y="44"/>
                      </a:lnTo>
                      <a:lnTo>
                        <a:pt x="0" y="74"/>
                      </a:lnTo>
                      <a:lnTo>
                        <a:pt x="120" y="74"/>
                      </a:lnTo>
                      <a:lnTo>
                        <a:pt x="124" y="62"/>
                      </a:lnTo>
                      <a:lnTo>
                        <a:pt x="132" y="55"/>
                      </a:lnTo>
                      <a:lnTo>
                        <a:pt x="142" y="52"/>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5" name="Freeform 933">
                  <a:extLst>
                    <a:ext uri="{FF2B5EF4-FFF2-40B4-BE49-F238E27FC236}">
                      <a16:creationId xmlns:a16="http://schemas.microsoft.com/office/drawing/2014/main" id="{C4B36929-3188-4ABD-B52D-B3FF3A54884A}"/>
                    </a:ext>
                  </a:extLst>
                </p:cNvPr>
                <p:cNvSpPr>
                  <a:spLocks/>
                </p:cNvSpPr>
                <p:nvPr/>
              </p:nvSpPr>
              <p:spPr bwMode="auto">
                <a:xfrm>
                  <a:off x="14539913" y="5302251"/>
                  <a:ext cx="192088" cy="1031875"/>
                </a:xfrm>
                <a:custGeom>
                  <a:avLst/>
                  <a:gdLst>
                    <a:gd name="T0" fmla="*/ 121 w 121"/>
                    <a:gd name="T1" fmla="*/ 650 h 650"/>
                    <a:gd name="T2" fmla="*/ 105 w 121"/>
                    <a:gd name="T3" fmla="*/ 1 h 650"/>
                    <a:gd name="T4" fmla="*/ 0 w 121"/>
                    <a:gd name="T5" fmla="*/ 0 h 650"/>
                    <a:gd name="T6" fmla="*/ 15 w 121"/>
                    <a:gd name="T7" fmla="*/ 649 h 650"/>
                    <a:gd name="T8" fmla="*/ 121 w 121"/>
                    <a:gd name="T9" fmla="*/ 650 h 650"/>
                  </a:gdLst>
                  <a:ahLst/>
                  <a:cxnLst>
                    <a:cxn ang="0">
                      <a:pos x="T0" y="T1"/>
                    </a:cxn>
                    <a:cxn ang="0">
                      <a:pos x="T2" y="T3"/>
                    </a:cxn>
                    <a:cxn ang="0">
                      <a:pos x="T4" y="T5"/>
                    </a:cxn>
                    <a:cxn ang="0">
                      <a:pos x="T6" y="T7"/>
                    </a:cxn>
                    <a:cxn ang="0">
                      <a:pos x="T8" y="T9"/>
                    </a:cxn>
                  </a:cxnLst>
                  <a:rect l="0" t="0" r="r" b="b"/>
                  <a:pathLst>
                    <a:path w="121" h="650">
                      <a:moveTo>
                        <a:pt x="121" y="650"/>
                      </a:moveTo>
                      <a:lnTo>
                        <a:pt x="105" y="1"/>
                      </a:lnTo>
                      <a:lnTo>
                        <a:pt x="0" y="0"/>
                      </a:lnTo>
                      <a:lnTo>
                        <a:pt x="15" y="649"/>
                      </a:lnTo>
                      <a:lnTo>
                        <a:pt x="121" y="65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6" name="Freeform 934">
                  <a:extLst>
                    <a:ext uri="{FF2B5EF4-FFF2-40B4-BE49-F238E27FC236}">
                      <a16:creationId xmlns:a16="http://schemas.microsoft.com/office/drawing/2014/main" id="{4AE09132-ED0C-4171-B5D2-B2682CA2E9E9}"/>
                    </a:ext>
                  </a:extLst>
                </p:cNvPr>
                <p:cNvSpPr>
                  <a:spLocks/>
                </p:cNvSpPr>
                <p:nvPr/>
              </p:nvSpPr>
              <p:spPr bwMode="auto">
                <a:xfrm>
                  <a:off x="14500226" y="5100638"/>
                  <a:ext cx="473075" cy="287338"/>
                </a:xfrm>
                <a:custGeom>
                  <a:avLst/>
                  <a:gdLst>
                    <a:gd name="T0" fmla="*/ 298 w 298"/>
                    <a:gd name="T1" fmla="*/ 0 h 181"/>
                    <a:gd name="T2" fmla="*/ 298 w 298"/>
                    <a:gd name="T3" fmla="*/ 127 h 181"/>
                    <a:gd name="T4" fmla="*/ 296 w 298"/>
                    <a:gd name="T5" fmla="*/ 144 h 181"/>
                    <a:gd name="T6" fmla="*/ 288 w 298"/>
                    <a:gd name="T7" fmla="*/ 159 h 181"/>
                    <a:gd name="T8" fmla="*/ 277 w 298"/>
                    <a:gd name="T9" fmla="*/ 170 h 181"/>
                    <a:gd name="T10" fmla="*/ 262 w 298"/>
                    <a:gd name="T11" fmla="*/ 178 h 181"/>
                    <a:gd name="T12" fmla="*/ 246 w 298"/>
                    <a:gd name="T13" fmla="*/ 181 h 181"/>
                    <a:gd name="T14" fmla="*/ 53 w 298"/>
                    <a:gd name="T15" fmla="*/ 181 h 181"/>
                    <a:gd name="T16" fmla="*/ 36 w 298"/>
                    <a:gd name="T17" fmla="*/ 178 h 181"/>
                    <a:gd name="T18" fmla="*/ 21 w 298"/>
                    <a:gd name="T19" fmla="*/ 170 h 181"/>
                    <a:gd name="T20" fmla="*/ 11 w 298"/>
                    <a:gd name="T21" fmla="*/ 159 h 181"/>
                    <a:gd name="T22" fmla="*/ 3 w 298"/>
                    <a:gd name="T23" fmla="*/ 144 h 181"/>
                    <a:gd name="T24" fmla="*/ 0 w 298"/>
                    <a:gd name="T25" fmla="*/ 127 h 181"/>
                    <a:gd name="T26" fmla="*/ 0 w 298"/>
                    <a:gd name="T27" fmla="*/ 0 h 181"/>
                    <a:gd name="T28" fmla="*/ 298 w 298"/>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181">
                      <a:moveTo>
                        <a:pt x="298" y="0"/>
                      </a:moveTo>
                      <a:lnTo>
                        <a:pt x="298" y="127"/>
                      </a:lnTo>
                      <a:lnTo>
                        <a:pt x="296" y="144"/>
                      </a:lnTo>
                      <a:lnTo>
                        <a:pt x="288" y="159"/>
                      </a:lnTo>
                      <a:lnTo>
                        <a:pt x="277" y="170"/>
                      </a:lnTo>
                      <a:lnTo>
                        <a:pt x="262" y="178"/>
                      </a:lnTo>
                      <a:lnTo>
                        <a:pt x="246" y="181"/>
                      </a:lnTo>
                      <a:lnTo>
                        <a:pt x="53" y="181"/>
                      </a:lnTo>
                      <a:lnTo>
                        <a:pt x="36" y="178"/>
                      </a:lnTo>
                      <a:lnTo>
                        <a:pt x="21" y="170"/>
                      </a:lnTo>
                      <a:lnTo>
                        <a:pt x="11" y="159"/>
                      </a:lnTo>
                      <a:lnTo>
                        <a:pt x="3" y="144"/>
                      </a:lnTo>
                      <a:lnTo>
                        <a:pt x="0" y="127"/>
                      </a:lnTo>
                      <a:lnTo>
                        <a:pt x="0" y="0"/>
                      </a:lnTo>
                      <a:lnTo>
                        <a:pt x="298"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7" name="Rectangle 935">
                  <a:extLst>
                    <a:ext uri="{FF2B5EF4-FFF2-40B4-BE49-F238E27FC236}">
                      <a16:creationId xmlns:a16="http://schemas.microsoft.com/office/drawing/2014/main" id="{7BFC69C6-FE56-4AD5-A0A7-DF3237B27977}"/>
                    </a:ext>
                  </a:extLst>
                </p:cNvPr>
                <p:cNvSpPr>
                  <a:spLocks noChangeArrowheads="1"/>
                </p:cNvSpPr>
                <p:nvPr/>
              </p:nvSpPr>
              <p:spPr bwMode="auto">
                <a:xfrm>
                  <a:off x="14500226" y="5191126"/>
                  <a:ext cx="473075"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8" name="Rectangle 936">
                  <a:extLst>
                    <a:ext uri="{FF2B5EF4-FFF2-40B4-BE49-F238E27FC236}">
                      <a16:creationId xmlns:a16="http://schemas.microsoft.com/office/drawing/2014/main" id="{1B84B4F5-FA29-4BBC-833E-478DD3976907}"/>
                    </a:ext>
                  </a:extLst>
                </p:cNvPr>
                <p:cNvSpPr>
                  <a:spLocks noChangeArrowheads="1"/>
                </p:cNvSpPr>
                <p:nvPr/>
              </p:nvSpPr>
              <p:spPr bwMode="auto">
                <a:xfrm>
                  <a:off x="14568488" y="5178426"/>
                  <a:ext cx="112713" cy="74613"/>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9" name="Freeform 937">
                  <a:extLst>
                    <a:ext uri="{FF2B5EF4-FFF2-40B4-BE49-F238E27FC236}">
                      <a16:creationId xmlns:a16="http://schemas.microsoft.com/office/drawing/2014/main" id="{96281693-1171-45FE-A857-AD8E3EA30857}"/>
                    </a:ext>
                  </a:extLst>
                </p:cNvPr>
                <p:cNvSpPr>
                  <a:spLocks/>
                </p:cNvSpPr>
                <p:nvPr/>
              </p:nvSpPr>
              <p:spPr bwMode="auto">
                <a:xfrm>
                  <a:off x="15033626" y="5416551"/>
                  <a:ext cx="96838" cy="117475"/>
                </a:xfrm>
                <a:custGeom>
                  <a:avLst/>
                  <a:gdLst>
                    <a:gd name="T0" fmla="*/ 41 w 61"/>
                    <a:gd name="T1" fmla="*/ 0 h 74"/>
                    <a:gd name="T2" fmla="*/ 40 w 61"/>
                    <a:gd name="T3" fmla="*/ 3 h 74"/>
                    <a:gd name="T4" fmla="*/ 36 w 61"/>
                    <a:gd name="T5" fmla="*/ 11 h 74"/>
                    <a:gd name="T6" fmla="*/ 31 w 61"/>
                    <a:gd name="T7" fmla="*/ 20 h 74"/>
                    <a:gd name="T8" fmla="*/ 23 w 61"/>
                    <a:gd name="T9" fmla="*/ 32 h 74"/>
                    <a:gd name="T10" fmla="*/ 15 w 61"/>
                    <a:gd name="T11" fmla="*/ 43 h 74"/>
                    <a:gd name="T12" fmla="*/ 8 w 61"/>
                    <a:gd name="T13" fmla="*/ 51 h 74"/>
                    <a:gd name="T14" fmla="*/ 4 w 61"/>
                    <a:gd name="T15" fmla="*/ 57 h 74"/>
                    <a:gd name="T16" fmla="*/ 1 w 61"/>
                    <a:gd name="T17" fmla="*/ 61 h 74"/>
                    <a:gd name="T18" fmla="*/ 0 w 61"/>
                    <a:gd name="T19" fmla="*/ 65 h 74"/>
                    <a:gd name="T20" fmla="*/ 0 w 61"/>
                    <a:gd name="T21" fmla="*/ 69 h 74"/>
                    <a:gd name="T22" fmla="*/ 1 w 61"/>
                    <a:gd name="T23" fmla="*/ 71 h 74"/>
                    <a:gd name="T24" fmla="*/ 3 w 61"/>
                    <a:gd name="T25" fmla="*/ 73 h 74"/>
                    <a:gd name="T26" fmla="*/ 5 w 61"/>
                    <a:gd name="T27" fmla="*/ 74 h 74"/>
                    <a:gd name="T28" fmla="*/ 8 w 61"/>
                    <a:gd name="T29" fmla="*/ 74 h 74"/>
                    <a:gd name="T30" fmla="*/ 12 w 61"/>
                    <a:gd name="T31" fmla="*/ 74 h 74"/>
                    <a:gd name="T32" fmla="*/ 15 w 61"/>
                    <a:gd name="T33" fmla="*/ 73 h 74"/>
                    <a:gd name="T34" fmla="*/ 19 w 61"/>
                    <a:gd name="T35" fmla="*/ 71 h 74"/>
                    <a:gd name="T36" fmla="*/ 21 w 61"/>
                    <a:gd name="T37" fmla="*/ 69 h 74"/>
                    <a:gd name="T38" fmla="*/ 32 w 61"/>
                    <a:gd name="T39" fmla="*/ 57 h 74"/>
                    <a:gd name="T40" fmla="*/ 37 w 61"/>
                    <a:gd name="T41" fmla="*/ 47 h 74"/>
                    <a:gd name="T42" fmla="*/ 39 w 61"/>
                    <a:gd name="T43" fmla="*/ 40 h 74"/>
                    <a:gd name="T44" fmla="*/ 40 w 61"/>
                    <a:gd name="T45" fmla="*/ 39 h 74"/>
                    <a:gd name="T46" fmla="*/ 41 w 61"/>
                    <a:gd name="T47" fmla="*/ 39 h 74"/>
                    <a:gd name="T48" fmla="*/ 45 w 61"/>
                    <a:gd name="T49" fmla="*/ 38 h 74"/>
                    <a:gd name="T50" fmla="*/ 51 w 61"/>
                    <a:gd name="T51" fmla="*/ 35 h 74"/>
                    <a:gd name="T52" fmla="*/ 57 w 61"/>
                    <a:gd name="T53" fmla="*/ 30 h 74"/>
                    <a:gd name="T54" fmla="*/ 61 w 61"/>
                    <a:gd name="T55" fmla="*/ 23 h 74"/>
                    <a:gd name="T56" fmla="*/ 61 w 61"/>
                    <a:gd name="T57" fmla="*/ 11 h 74"/>
                    <a:gd name="T58" fmla="*/ 41 w 61"/>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74">
                      <a:moveTo>
                        <a:pt x="41" y="0"/>
                      </a:moveTo>
                      <a:lnTo>
                        <a:pt x="40" y="3"/>
                      </a:lnTo>
                      <a:lnTo>
                        <a:pt x="36" y="11"/>
                      </a:lnTo>
                      <a:lnTo>
                        <a:pt x="31" y="20"/>
                      </a:lnTo>
                      <a:lnTo>
                        <a:pt x="23" y="32"/>
                      </a:lnTo>
                      <a:lnTo>
                        <a:pt x="15" y="43"/>
                      </a:lnTo>
                      <a:lnTo>
                        <a:pt x="8" y="51"/>
                      </a:lnTo>
                      <a:lnTo>
                        <a:pt x="4" y="57"/>
                      </a:lnTo>
                      <a:lnTo>
                        <a:pt x="1" y="61"/>
                      </a:lnTo>
                      <a:lnTo>
                        <a:pt x="0" y="65"/>
                      </a:lnTo>
                      <a:lnTo>
                        <a:pt x="0" y="69"/>
                      </a:lnTo>
                      <a:lnTo>
                        <a:pt x="1" y="71"/>
                      </a:lnTo>
                      <a:lnTo>
                        <a:pt x="3" y="73"/>
                      </a:lnTo>
                      <a:lnTo>
                        <a:pt x="5" y="74"/>
                      </a:lnTo>
                      <a:lnTo>
                        <a:pt x="8" y="74"/>
                      </a:lnTo>
                      <a:lnTo>
                        <a:pt x="12" y="74"/>
                      </a:lnTo>
                      <a:lnTo>
                        <a:pt x="15" y="73"/>
                      </a:lnTo>
                      <a:lnTo>
                        <a:pt x="19" y="71"/>
                      </a:lnTo>
                      <a:lnTo>
                        <a:pt x="21" y="69"/>
                      </a:lnTo>
                      <a:lnTo>
                        <a:pt x="32" y="57"/>
                      </a:lnTo>
                      <a:lnTo>
                        <a:pt x="37" y="47"/>
                      </a:lnTo>
                      <a:lnTo>
                        <a:pt x="39" y="40"/>
                      </a:lnTo>
                      <a:lnTo>
                        <a:pt x="40" y="39"/>
                      </a:lnTo>
                      <a:lnTo>
                        <a:pt x="41" y="39"/>
                      </a:lnTo>
                      <a:lnTo>
                        <a:pt x="45" y="38"/>
                      </a:lnTo>
                      <a:lnTo>
                        <a:pt x="51" y="35"/>
                      </a:lnTo>
                      <a:lnTo>
                        <a:pt x="57" y="30"/>
                      </a:lnTo>
                      <a:lnTo>
                        <a:pt x="61" y="23"/>
                      </a:lnTo>
                      <a:lnTo>
                        <a:pt x="61" y="11"/>
                      </a:lnTo>
                      <a:lnTo>
                        <a:pt x="41"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0" name="Freeform 938">
                  <a:extLst>
                    <a:ext uri="{FF2B5EF4-FFF2-40B4-BE49-F238E27FC236}">
                      <a16:creationId xmlns:a16="http://schemas.microsoft.com/office/drawing/2014/main" id="{250CA84C-921D-40FF-8E20-44495F03E87A}"/>
                    </a:ext>
                  </a:extLst>
                </p:cNvPr>
                <p:cNvSpPr>
                  <a:spLocks/>
                </p:cNvSpPr>
                <p:nvPr/>
              </p:nvSpPr>
              <p:spPr bwMode="auto">
                <a:xfrm>
                  <a:off x="14735176" y="5438776"/>
                  <a:ext cx="704850" cy="579438"/>
                </a:xfrm>
                <a:custGeom>
                  <a:avLst/>
                  <a:gdLst>
                    <a:gd name="T0" fmla="*/ 87 w 444"/>
                    <a:gd name="T1" fmla="*/ 365 h 365"/>
                    <a:gd name="T2" fmla="*/ 444 w 444"/>
                    <a:gd name="T3" fmla="*/ 229 h 365"/>
                    <a:gd name="T4" fmla="*/ 355 w 444"/>
                    <a:gd name="T5" fmla="*/ 0 h 365"/>
                    <a:gd name="T6" fmla="*/ 0 w 444"/>
                    <a:gd name="T7" fmla="*/ 136 h 365"/>
                    <a:gd name="T8" fmla="*/ 87 w 444"/>
                    <a:gd name="T9" fmla="*/ 365 h 365"/>
                  </a:gdLst>
                  <a:ahLst/>
                  <a:cxnLst>
                    <a:cxn ang="0">
                      <a:pos x="T0" y="T1"/>
                    </a:cxn>
                    <a:cxn ang="0">
                      <a:pos x="T2" y="T3"/>
                    </a:cxn>
                    <a:cxn ang="0">
                      <a:pos x="T4" y="T5"/>
                    </a:cxn>
                    <a:cxn ang="0">
                      <a:pos x="T6" y="T7"/>
                    </a:cxn>
                    <a:cxn ang="0">
                      <a:pos x="T8" y="T9"/>
                    </a:cxn>
                  </a:cxnLst>
                  <a:rect l="0" t="0" r="r" b="b"/>
                  <a:pathLst>
                    <a:path w="444" h="365">
                      <a:moveTo>
                        <a:pt x="87" y="365"/>
                      </a:moveTo>
                      <a:lnTo>
                        <a:pt x="444" y="229"/>
                      </a:lnTo>
                      <a:lnTo>
                        <a:pt x="355" y="0"/>
                      </a:lnTo>
                      <a:lnTo>
                        <a:pt x="0" y="136"/>
                      </a:lnTo>
                      <a:lnTo>
                        <a:pt x="87" y="365"/>
                      </a:lnTo>
                      <a:close/>
                    </a:path>
                  </a:pathLst>
                </a:custGeom>
                <a:solidFill>
                  <a:srgbClr val="D9D9D9"/>
                </a:solidFill>
                <a:ln w="0">
                  <a:solidFill>
                    <a:srgbClr val="D9D9D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1" name="Freeform 939">
                  <a:extLst>
                    <a:ext uri="{FF2B5EF4-FFF2-40B4-BE49-F238E27FC236}">
                      <a16:creationId xmlns:a16="http://schemas.microsoft.com/office/drawing/2014/main" id="{20F30E30-FF01-4420-954C-BCADC342FCEB}"/>
                    </a:ext>
                  </a:extLst>
                </p:cNvPr>
                <p:cNvSpPr>
                  <a:spLocks/>
                </p:cNvSpPr>
                <p:nvPr/>
              </p:nvSpPr>
              <p:spPr bwMode="auto">
                <a:xfrm>
                  <a:off x="14774863" y="5438776"/>
                  <a:ext cx="655638" cy="474663"/>
                </a:xfrm>
                <a:custGeom>
                  <a:avLst/>
                  <a:gdLst>
                    <a:gd name="T0" fmla="*/ 0 w 413"/>
                    <a:gd name="T1" fmla="*/ 241 h 299"/>
                    <a:gd name="T2" fmla="*/ 376 w 413"/>
                    <a:gd name="T3" fmla="*/ 299 h 299"/>
                    <a:gd name="T4" fmla="*/ 413 w 413"/>
                    <a:gd name="T5" fmla="*/ 57 h 299"/>
                    <a:gd name="T6" fmla="*/ 37 w 413"/>
                    <a:gd name="T7" fmla="*/ 0 h 299"/>
                    <a:gd name="T8" fmla="*/ 0 w 413"/>
                    <a:gd name="T9" fmla="*/ 241 h 299"/>
                  </a:gdLst>
                  <a:ahLst/>
                  <a:cxnLst>
                    <a:cxn ang="0">
                      <a:pos x="T0" y="T1"/>
                    </a:cxn>
                    <a:cxn ang="0">
                      <a:pos x="T2" y="T3"/>
                    </a:cxn>
                    <a:cxn ang="0">
                      <a:pos x="T4" y="T5"/>
                    </a:cxn>
                    <a:cxn ang="0">
                      <a:pos x="T6" y="T7"/>
                    </a:cxn>
                    <a:cxn ang="0">
                      <a:pos x="T8" y="T9"/>
                    </a:cxn>
                  </a:cxnLst>
                  <a:rect l="0" t="0" r="r" b="b"/>
                  <a:pathLst>
                    <a:path w="413" h="299">
                      <a:moveTo>
                        <a:pt x="0" y="241"/>
                      </a:moveTo>
                      <a:lnTo>
                        <a:pt x="376" y="299"/>
                      </a:lnTo>
                      <a:lnTo>
                        <a:pt x="413" y="57"/>
                      </a:lnTo>
                      <a:lnTo>
                        <a:pt x="37" y="0"/>
                      </a:lnTo>
                      <a:lnTo>
                        <a:pt x="0" y="24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2" name="Freeform 940">
                  <a:extLst>
                    <a:ext uri="{FF2B5EF4-FFF2-40B4-BE49-F238E27FC236}">
                      <a16:creationId xmlns:a16="http://schemas.microsoft.com/office/drawing/2014/main" id="{CCC86331-F190-498A-A144-5B00DA74D49C}"/>
                    </a:ext>
                  </a:extLst>
                </p:cNvPr>
                <p:cNvSpPr>
                  <a:spLocks/>
                </p:cNvSpPr>
                <p:nvPr/>
              </p:nvSpPr>
              <p:spPr bwMode="auto">
                <a:xfrm>
                  <a:off x="14832013" y="5492751"/>
                  <a:ext cx="611188" cy="401638"/>
                </a:xfrm>
                <a:custGeom>
                  <a:avLst/>
                  <a:gdLst>
                    <a:gd name="T0" fmla="*/ 4 w 385"/>
                    <a:gd name="T1" fmla="*/ 253 h 253"/>
                    <a:gd name="T2" fmla="*/ 385 w 385"/>
                    <a:gd name="T3" fmla="*/ 245 h 253"/>
                    <a:gd name="T4" fmla="*/ 380 w 385"/>
                    <a:gd name="T5" fmla="*/ 0 h 253"/>
                    <a:gd name="T6" fmla="*/ 0 w 385"/>
                    <a:gd name="T7" fmla="*/ 9 h 253"/>
                    <a:gd name="T8" fmla="*/ 4 w 385"/>
                    <a:gd name="T9" fmla="*/ 253 h 253"/>
                  </a:gdLst>
                  <a:ahLst/>
                  <a:cxnLst>
                    <a:cxn ang="0">
                      <a:pos x="T0" y="T1"/>
                    </a:cxn>
                    <a:cxn ang="0">
                      <a:pos x="T2" y="T3"/>
                    </a:cxn>
                    <a:cxn ang="0">
                      <a:pos x="T4" y="T5"/>
                    </a:cxn>
                    <a:cxn ang="0">
                      <a:pos x="T6" y="T7"/>
                    </a:cxn>
                    <a:cxn ang="0">
                      <a:pos x="T8" y="T9"/>
                    </a:cxn>
                  </a:cxnLst>
                  <a:rect l="0" t="0" r="r" b="b"/>
                  <a:pathLst>
                    <a:path w="385" h="253">
                      <a:moveTo>
                        <a:pt x="4" y="253"/>
                      </a:moveTo>
                      <a:lnTo>
                        <a:pt x="385" y="245"/>
                      </a:lnTo>
                      <a:lnTo>
                        <a:pt x="380" y="0"/>
                      </a:lnTo>
                      <a:lnTo>
                        <a:pt x="0" y="9"/>
                      </a:lnTo>
                      <a:lnTo>
                        <a:pt x="4" y="253"/>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3" name="Freeform 941">
                  <a:extLst>
                    <a:ext uri="{FF2B5EF4-FFF2-40B4-BE49-F238E27FC236}">
                      <a16:creationId xmlns:a16="http://schemas.microsoft.com/office/drawing/2014/main" id="{D4A77F63-A3F0-4C07-9B19-A41DA696F72E}"/>
                    </a:ext>
                  </a:extLst>
                </p:cNvPr>
                <p:cNvSpPr>
                  <a:spLocks/>
                </p:cNvSpPr>
                <p:nvPr/>
              </p:nvSpPr>
              <p:spPr bwMode="auto">
                <a:xfrm>
                  <a:off x="14895513" y="5557838"/>
                  <a:ext cx="501650" cy="217488"/>
                </a:xfrm>
                <a:custGeom>
                  <a:avLst/>
                  <a:gdLst>
                    <a:gd name="T0" fmla="*/ 4 w 316"/>
                    <a:gd name="T1" fmla="*/ 129 h 137"/>
                    <a:gd name="T2" fmla="*/ 79 w 316"/>
                    <a:gd name="T3" fmla="*/ 123 h 137"/>
                    <a:gd name="T4" fmla="*/ 161 w 316"/>
                    <a:gd name="T5" fmla="*/ 79 h 137"/>
                    <a:gd name="T6" fmla="*/ 260 w 316"/>
                    <a:gd name="T7" fmla="*/ 73 h 137"/>
                    <a:gd name="T8" fmla="*/ 309 w 316"/>
                    <a:gd name="T9" fmla="*/ 2 h 137"/>
                    <a:gd name="T10" fmla="*/ 310 w 316"/>
                    <a:gd name="T11" fmla="*/ 1 h 137"/>
                    <a:gd name="T12" fmla="*/ 313 w 316"/>
                    <a:gd name="T13" fmla="*/ 0 h 137"/>
                    <a:gd name="T14" fmla="*/ 314 w 316"/>
                    <a:gd name="T15" fmla="*/ 1 h 137"/>
                    <a:gd name="T16" fmla="*/ 316 w 316"/>
                    <a:gd name="T17" fmla="*/ 2 h 137"/>
                    <a:gd name="T18" fmla="*/ 316 w 316"/>
                    <a:gd name="T19" fmla="*/ 5 h 137"/>
                    <a:gd name="T20" fmla="*/ 316 w 316"/>
                    <a:gd name="T21" fmla="*/ 6 h 137"/>
                    <a:gd name="T22" fmla="*/ 264 w 316"/>
                    <a:gd name="T23" fmla="*/ 81 h 137"/>
                    <a:gd name="T24" fmla="*/ 163 w 316"/>
                    <a:gd name="T25" fmla="*/ 87 h 137"/>
                    <a:gd name="T26" fmla="*/ 82 w 316"/>
                    <a:gd name="T27" fmla="*/ 131 h 137"/>
                    <a:gd name="T28" fmla="*/ 4 w 316"/>
                    <a:gd name="T29" fmla="*/ 137 h 137"/>
                    <a:gd name="T30" fmla="*/ 4 w 316"/>
                    <a:gd name="T31" fmla="*/ 137 h 137"/>
                    <a:gd name="T32" fmla="*/ 1 w 316"/>
                    <a:gd name="T33" fmla="*/ 136 h 137"/>
                    <a:gd name="T34" fmla="*/ 0 w 316"/>
                    <a:gd name="T35" fmla="*/ 133 h 137"/>
                    <a:gd name="T36" fmla="*/ 0 w 316"/>
                    <a:gd name="T37" fmla="*/ 132 h 137"/>
                    <a:gd name="T38" fmla="*/ 1 w 316"/>
                    <a:gd name="T39" fmla="*/ 131 h 137"/>
                    <a:gd name="T40" fmla="*/ 4 w 316"/>
                    <a:gd name="T41" fmla="*/ 1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137">
                      <a:moveTo>
                        <a:pt x="4" y="129"/>
                      </a:moveTo>
                      <a:lnTo>
                        <a:pt x="79" y="123"/>
                      </a:lnTo>
                      <a:lnTo>
                        <a:pt x="161" y="79"/>
                      </a:lnTo>
                      <a:lnTo>
                        <a:pt x="260" y="73"/>
                      </a:lnTo>
                      <a:lnTo>
                        <a:pt x="309" y="2"/>
                      </a:lnTo>
                      <a:lnTo>
                        <a:pt x="310" y="1"/>
                      </a:lnTo>
                      <a:lnTo>
                        <a:pt x="313" y="0"/>
                      </a:lnTo>
                      <a:lnTo>
                        <a:pt x="314" y="1"/>
                      </a:lnTo>
                      <a:lnTo>
                        <a:pt x="316" y="2"/>
                      </a:lnTo>
                      <a:lnTo>
                        <a:pt x="316" y="5"/>
                      </a:lnTo>
                      <a:lnTo>
                        <a:pt x="316" y="6"/>
                      </a:lnTo>
                      <a:lnTo>
                        <a:pt x="264" y="81"/>
                      </a:lnTo>
                      <a:lnTo>
                        <a:pt x="163" y="87"/>
                      </a:lnTo>
                      <a:lnTo>
                        <a:pt x="82" y="131"/>
                      </a:lnTo>
                      <a:lnTo>
                        <a:pt x="4" y="137"/>
                      </a:lnTo>
                      <a:lnTo>
                        <a:pt x="4" y="137"/>
                      </a:lnTo>
                      <a:lnTo>
                        <a:pt x="1" y="136"/>
                      </a:lnTo>
                      <a:lnTo>
                        <a:pt x="0" y="133"/>
                      </a:lnTo>
                      <a:lnTo>
                        <a:pt x="0" y="132"/>
                      </a:lnTo>
                      <a:lnTo>
                        <a:pt x="1" y="131"/>
                      </a:lnTo>
                      <a:lnTo>
                        <a:pt x="4" y="129"/>
                      </a:lnTo>
                      <a:close/>
                    </a:path>
                  </a:pathLst>
                </a:custGeom>
                <a:solidFill>
                  <a:srgbClr val="E88B7F"/>
                </a:solidFill>
                <a:ln w="0">
                  <a:solidFill>
                    <a:srgbClr val="E88B7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4" name="Freeform 942">
                  <a:extLst>
                    <a:ext uri="{FF2B5EF4-FFF2-40B4-BE49-F238E27FC236}">
                      <a16:creationId xmlns:a16="http://schemas.microsoft.com/office/drawing/2014/main" id="{EDAEA98B-828C-4D77-9025-3E01866B0307}"/>
                    </a:ext>
                  </a:extLst>
                </p:cNvPr>
                <p:cNvSpPr>
                  <a:spLocks/>
                </p:cNvSpPr>
                <p:nvPr/>
              </p:nvSpPr>
              <p:spPr bwMode="auto">
                <a:xfrm>
                  <a:off x="15097126" y="5364163"/>
                  <a:ext cx="144463" cy="295275"/>
                </a:xfrm>
                <a:custGeom>
                  <a:avLst/>
                  <a:gdLst>
                    <a:gd name="T0" fmla="*/ 40 w 91"/>
                    <a:gd name="T1" fmla="*/ 4 h 186"/>
                    <a:gd name="T2" fmla="*/ 44 w 91"/>
                    <a:gd name="T3" fmla="*/ 84 h 186"/>
                    <a:gd name="T4" fmla="*/ 54 w 91"/>
                    <a:gd name="T5" fmla="*/ 91 h 186"/>
                    <a:gd name="T6" fmla="*/ 71 w 91"/>
                    <a:gd name="T7" fmla="*/ 104 h 186"/>
                    <a:gd name="T8" fmla="*/ 87 w 91"/>
                    <a:gd name="T9" fmla="*/ 122 h 186"/>
                    <a:gd name="T10" fmla="*/ 91 w 91"/>
                    <a:gd name="T11" fmla="*/ 136 h 186"/>
                    <a:gd name="T12" fmla="*/ 82 w 91"/>
                    <a:gd name="T13" fmla="*/ 134 h 186"/>
                    <a:gd name="T14" fmla="*/ 66 w 91"/>
                    <a:gd name="T15" fmla="*/ 120 h 186"/>
                    <a:gd name="T16" fmla="*/ 52 w 91"/>
                    <a:gd name="T17" fmla="*/ 106 h 186"/>
                    <a:gd name="T18" fmla="*/ 46 w 91"/>
                    <a:gd name="T19" fmla="*/ 99 h 186"/>
                    <a:gd name="T20" fmla="*/ 51 w 91"/>
                    <a:gd name="T21" fmla="*/ 107 h 186"/>
                    <a:gd name="T22" fmla="*/ 66 w 91"/>
                    <a:gd name="T23" fmla="*/ 126 h 186"/>
                    <a:gd name="T24" fmla="*/ 78 w 91"/>
                    <a:gd name="T25" fmla="*/ 147 h 186"/>
                    <a:gd name="T26" fmla="*/ 83 w 91"/>
                    <a:gd name="T27" fmla="*/ 164 h 186"/>
                    <a:gd name="T28" fmla="*/ 75 w 91"/>
                    <a:gd name="T29" fmla="*/ 167 h 186"/>
                    <a:gd name="T30" fmla="*/ 62 w 91"/>
                    <a:gd name="T31" fmla="*/ 150 h 186"/>
                    <a:gd name="T32" fmla="*/ 46 w 91"/>
                    <a:gd name="T33" fmla="*/ 126 h 186"/>
                    <a:gd name="T34" fmla="*/ 34 w 91"/>
                    <a:gd name="T35" fmla="*/ 108 h 186"/>
                    <a:gd name="T36" fmla="*/ 34 w 91"/>
                    <a:gd name="T37" fmla="*/ 107 h 186"/>
                    <a:gd name="T38" fmla="*/ 43 w 91"/>
                    <a:gd name="T39" fmla="*/ 124 h 186"/>
                    <a:gd name="T40" fmla="*/ 54 w 91"/>
                    <a:gd name="T41" fmla="*/ 150 h 186"/>
                    <a:gd name="T42" fmla="*/ 62 w 91"/>
                    <a:gd name="T43" fmla="*/ 174 h 186"/>
                    <a:gd name="T44" fmla="*/ 60 w 91"/>
                    <a:gd name="T45" fmla="*/ 186 h 186"/>
                    <a:gd name="T46" fmla="*/ 48 w 91"/>
                    <a:gd name="T47" fmla="*/ 175 h 186"/>
                    <a:gd name="T48" fmla="*/ 36 w 91"/>
                    <a:gd name="T49" fmla="*/ 148 h 186"/>
                    <a:gd name="T50" fmla="*/ 27 w 91"/>
                    <a:gd name="T51" fmla="*/ 122 h 186"/>
                    <a:gd name="T52" fmla="*/ 23 w 91"/>
                    <a:gd name="T53" fmla="*/ 108 h 186"/>
                    <a:gd name="T54" fmla="*/ 24 w 91"/>
                    <a:gd name="T55" fmla="*/ 123 h 186"/>
                    <a:gd name="T56" fmla="*/ 24 w 91"/>
                    <a:gd name="T57" fmla="*/ 152 h 186"/>
                    <a:gd name="T58" fmla="*/ 19 w 91"/>
                    <a:gd name="T59" fmla="*/ 179 h 186"/>
                    <a:gd name="T60" fmla="*/ 11 w 91"/>
                    <a:gd name="T61" fmla="*/ 186 h 186"/>
                    <a:gd name="T62" fmla="*/ 8 w 91"/>
                    <a:gd name="T63" fmla="*/ 167 h 186"/>
                    <a:gd name="T64" fmla="*/ 8 w 91"/>
                    <a:gd name="T65" fmla="*/ 136 h 186"/>
                    <a:gd name="T66" fmla="*/ 7 w 91"/>
                    <a:gd name="T67" fmla="*/ 100 h 186"/>
                    <a:gd name="T68" fmla="*/ 0 w 91"/>
                    <a:gd name="T69" fmla="*/ 72 h 186"/>
                    <a:gd name="T70" fmla="*/ 12 w 91"/>
                    <a:gd name="T7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86">
                      <a:moveTo>
                        <a:pt x="12" y="0"/>
                      </a:moveTo>
                      <a:lnTo>
                        <a:pt x="40" y="4"/>
                      </a:lnTo>
                      <a:lnTo>
                        <a:pt x="36" y="39"/>
                      </a:lnTo>
                      <a:lnTo>
                        <a:pt x="44" y="84"/>
                      </a:lnTo>
                      <a:lnTo>
                        <a:pt x="47" y="86"/>
                      </a:lnTo>
                      <a:lnTo>
                        <a:pt x="54" y="91"/>
                      </a:lnTo>
                      <a:lnTo>
                        <a:pt x="62" y="98"/>
                      </a:lnTo>
                      <a:lnTo>
                        <a:pt x="71" y="104"/>
                      </a:lnTo>
                      <a:lnTo>
                        <a:pt x="80" y="114"/>
                      </a:lnTo>
                      <a:lnTo>
                        <a:pt x="87" y="122"/>
                      </a:lnTo>
                      <a:lnTo>
                        <a:pt x="91" y="130"/>
                      </a:lnTo>
                      <a:lnTo>
                        <a:pt x="91" y="136"/>
                      </a:lnTo>
                      <a:lnTo>
                        <a:pt x="87" y="138"/>
                      </a:lnTo>
                      <a:lnTo>
                        <a:pt x="82" y="134"/>
                      </a:lnTo>
                      <a:lnTo>
                        <a:pt x="75" y="128"/>
                      </a:lnTo>
                      <a:lnTo>
                        <a:pt x="66" y="120"/>
                      </a:lnTo>
                      <a:lnTo>
                        <a:pt x="59" y="112"/>
                      </a:lnTo>
                      <a:lnTo>
                        <a:pt x="52" y="106"/>
                      </a:lnTo>
                      <a:lnTo>
                        <a:pt x="47" y="100"/>
                      </a:lnTo>
                      <a:lnTo>
                        <a:pt x="46" y="99"/>
                      </a:lnTo>
                      <a:lnTo>
                        <a:pt x="47" y="102"/>
                      </a:lnTo>
                      <a:lnTo>
                        <a:pt x="51" y="107"/>
                      </a:lnTo>
                      <a:lnTo>
                        <a:pt x="58" y="115"/>
                      </a:lnTo>
                      <a:lnTo>
                        <a:pt x="66" y="126"/>
                      </a:lnTo>
                      <a:lnTo>
                        <a:pt x="72" y="136"/>
                      </a:lnTo>
                      <a:lnTo>
                        <a:pt x="78" y="147"/>
                      </a:lnTo>
                      <a:lnTo>
                        <a:pt x="82" y="158"/>
                      </a:lnTo>
                      <a:lnTo>
                        <a:pt x="83" y="164"/>
                      </a:lnTo>
                      <a:lnTo>
                        <a:pt x="79" y="170"/>
                      </a:lnTo>
                      <a:lnTo>
                        <a:pt x="75" y="167"/>
                      </a:lnTo>
                      <a:lnTo>
                        <a:pt x="70" y="160"/>
                      </a:lnTo>
                      <a:lnTo>
                        <a:pt x="62" y="150"/>
                      </a:lnTo>
                      <a:lnTo>
                        <a:pt x="54" y="138"/>
                      </a:lnTo>
                      <a:lnTo>
                        <a:pt x="46" y="126"/>
                      </a:lnTo>
                      <a:lnTo>
                        <a:pt x="39" y="115"/>
                      </a:lnTo>
                      <a:lnTo>
                        <a:pt x="34" y="108"/>
                      </a:lnTo>
                      <a:lnTo>
                        <a:pt x="32" y="104"/>
                      </a:lnTo>
                      <a:lnTo>
                        <a:pt x="34" y="107"/>
                      </a:lnTo>
                      <a:lnTo>
                        <a:pt x="38" y="115"/>
                      </a:lnTo>
                      <a:lnTo>
                        <a:pt x="43" y="124"/>
                      </a:lnTo>
                      <a:lnTo>
                        <a:pt x="48" y="138"/>
                      </a:lnTo>
                      <a:lnTo>
                        <a:pt x="54" y="150"/>
                      </a:lnTo>
                      <a:lnTo>
                        <a:pt x="59" y="163"/>
                      </a:lnTo>
                      <a:lnTo>
                        <a:pt x="62" y="174"/>
                      </a:lnTo>
                      <a:lnTo>
                        <a:pt x="63" y="182"/>
                      </a:lnTo>
                      <a:lnTo>
                        <a:pt x="60" y="186"/>
                      </a:lnTo>
                      <a:lnTo>
                        <a:pt x="55" y="183"/>
                      </a:lnTo>
                      <a:lnTo>
                        <a:pt x="48" y="175"/>
                      </a:lnTo>
                      <a:lnTo>
                        <a:pt x="43" y="163"/>
                      </a:lnTo>
                      <a:lnTo>
                        <a:pt x="36" y="148"/>
                      </a:lnTo>
                      <a:lnTo>
                        <a:pt x="31" y="134"/>
                      </a:lnTo>
                      <a:lnTo>
                        <a:pt x="27" y="122"/>
                      </a:lnTo>
                      <a:lnTo>
                        <a:pt x="24" y="112"/>
                      </a:lnTo>
                      <a:lnTo>
                        <a:pt x="23" y="108"/>
                      </a:lnTo>
                      <a:lnTo>
                        <a:pt x="24" y="112"/>
                      </a:lnTo>
                      <a:lnTo>
                        <a:pt x="24" y="123"/>
                      </a:lnTo>
                      <a:lnTo>
                        <a:pt x="24" y="138"/>
                      </a:lnTo>
                      <a:lnTo>
                        <a:pt x="24" y="152"/>
                      </a:lnTo>
                      <a:lnTo>
                        <a:pt x="21" y="168"/>
                      </a:lnTo>
                      <a:lnTo>
                        <a:pt x="19" y="179"/>
                      </a:lnTo>
                      <a:lnTo>
                        <a:pt x="15" y="186"/>
                      </a:lnTo>
                      <a:lnTo>
                        <a:pt x="11" y="186"/>
                      </a:lnTo>
                      <a:lnTo>
                        <a:pt x="9" y="178"/>
                      </a:lnTo>
                      <a:lnTo>
                        <a:pt x="8" y="167"/>
                      </a:lnTo>
                      <a:lnTo>
                        <a:pt x="8" y="152"/>
                      </a:lnTo>
                      <a:lnTo>
                        <a:pt x="8" y="136"/>
                      </a:lnTo>
                      <a:lnTo>
                        <a:pt x="8" y="118"/>
                      </a:lnTo>
                      <a:lnTo>
                        <a:pt x="7" y="100"/>
                      </a:lnTo>
                      <a:lnTo>
                        <a:pt x="4" y="86"/>
                      </a:lnTo>
                      <a:lnTo>
                        <a:pt x="0" y="72"/>
                      </a:lnTo>
                      <a:lnTo>
                        <a:pt x="1" y="33"/>
                      </a:lnTo>
                      <a:lnTo>
                        <a:pt x="12"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5" name="Freeform 943">
                  <a:extLst>
                    <a:ext uri="{FF2B5EF4-FFF2-40B4-BE49-F238E27FC236}">
                      <a16:creationId xmlns:a16="http://schemas.microsoft.com/office/drawing/2014/main" id="{BB65AA4C-0376-4896-960B-DBEC667D36D0}"/>
                    </a:ext>
                  </a:extLst>
                </p:cNvPr>
                <p:cNvSpPr>
                  <a:spLocks/>
                </p:cNvSpPr>
                <p:nvPr/>
              </p:nvSpPr>
              <p:spPr bwMode="auto">
                <a:xfrm>
                  <a:off x="15086013" y="5341938"/>
                  <a:ext cx="90488" cy="71438"/>
                </a:xfrm>
                <a:custGeom>
                  <a:avLst/>
                  <a:gdLst>
                    <a:gd name="T0" fmla="*/ 53 w 57"/>
                    <a:gd name="T1" fmla="*/ 45 h 45"/>
                    <a:gd name="T2" fmla="*/ 54 w 57"/>
                    <a:gd name="T3" fmla="*/ 30 h 45"/>
                    <a:gd name="T4" fmla="*/ 55 w 57"/>
                    <a:gd name="T5" fmla="*/ 19 h 45"/>
                    <a:gd name="T6" fmla="*/ 55 w 57"/>
                    <a:gd name="T7" fmla="*/ 13 h 45"/>
                    <a:gd name="T8" fmla="*/ 57 w 57"/>
                    <a:gd name="T9" fmla="*/ 6 h 45"/>
                    <a:gd name="T10" fmla="*/ 4 w 57"/>
                    <a:gd name="T11" fmla="*/ 0 h 45"/>
                    <a:gd name="T12" fmla="*/ 3 w 57"/>
                    <a:gd name="T13" fmla="*/ 7 h 45"/>
                    <a:gd name="T14" fmla="*/ 3 w 57"/>
                    <a:gd name="T15" fmla="*/ 14 h 45"/>
                    <a:gd name="T16" fmla="*/ 2 w 57"/>
                    <a:gd name="T17" fmla="*/ 25 h 45"/>
                    <a:gd name="T18" fmla="*/ 0 w 57"/>
                    <a:gd name="T19" fmla="*/ 38 h 45"/>
                    <a:gd name="T20" fmla="*/ 53 w 57"/>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5">
                      <a:moveTo>
                        <a:pt x="53" y="45"/>
                      </a:moveTo>
                      <a:lnTo>
                        <a:pt x="54" y="30"/>
                      </a:lnTo>
                      <a:lnTo>
                        <a:pt x="55" y="19"/>
                      </a:lnTo>
                      <a:lnTo>
                        <a:pt x="55" y="13"/>
                      </a:lnTo>
                      <a:lnTo>
                        <a:pt x="57" y="6"/>
                      </a:lnTo>
                      <a:lnTo>
                        <a:pt x="4" y="0"/>
                      </a:lnTo>
                      <a:lnTo>
                        <a:pt x="3" y="7"/>
                      </a:lnTo>
                      <a:lnTo>
                        <a:pt x="3" y="14"/>
                      </a:lnTo>
                      <a:lnTo>
                        <a:pt x="2" y="25"/>
                      </a:lnTo>
                      <a:lnTo>
                        <a:pt x="0" y="38"/>
                      </a:lnTo>
                      <a:lnTo>
                        <a:pt x="53" y="45"/>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6" name="Freeform 944">
                  <a:extLst>
                    <a:ext uri="{FF2B5EF4-FFF2-40B4-BE49-F238E27FC236}">
                      <a16:creationId xmlns:a16="http://schemas.microsoft.com/office/drawing/2014/main" id="{AFF48582-1FE6-4A99-998F-E06419E482AA}"/>
                    </a:ext>
                  </a:extLst>
                </p:cNvPr>
                <p:cNvSpPr>
                  <a:spLocks/>
                </p:cNvSpPr>
                <p:nvPr/>
              </p:nvSpPr>
              <p:spPr bwMode="auto">
                <a:xfrm>
                  <a:off x="14957426" y="4402138"/>
                  <a:ext cx="254000" cy="950913"/>
                </a:xfrm>
                <a:custGeom>
                  <a:avLst/>
                  <a:gdLst>
                    <a:gd name="T0" fmla="*/ 72 w 160"/>
                    <a:gd name="T1" fmla="*/ 590 h 599"/>
                    <a:gd name="T2" fmla="*/ 151 w 160"/>
                    <a:gd name="T3" fmla="*/ 599 h 599"/>
                    <a:gd name="T4" fmla="*/ 158 w 160"/>
                    <a:gd name="T5" fmla="*/ 519 h 599"/>
                    <a:gd name="T6" fmla="*/ 160 w 160"/>
                    <a:gd name="T7" fmla="*/ 445 h 599"/>
                    <a:gd name="T8" fmla="*/ 160 w 160"/>
                    <a:gd name="T9" fmla="*/ 378 h 599"/>
                    <a:gd name="T10" fmla="*/ 158 w 160"/>
                    <a:gd name="T11" fmla="*/ 317 h 599"/>
                    <a:gd name="T12" fmla="*/ 151 w 160"/>
                    <a:gd name="T13" fmla="*/ 261 h 599"/>
                    <a:gd name="T14" fmla="*/ 143 w 160"/>
                    <a:gd name="T15" fmla="*/ 208 h 599"/>
                    <a:gd name="T16" fmla="*/ 134 w 160"/>
                    <a:gd name="T17" fmla="*/ 163 h 599"/>
                    <a:gd name="T18" fmla="*/ 122 w 160"/>
                    <a:gd name="T19" fmla="*/ 121 h 599"/>
                    <a:gd name="T20" fmla="*/ 108 w 160"/>
                    <a:gd name="T21" fmla="*/ 85 h 599"/>
                    <a:gd name="T22" fmla="*/ 95 w 160"/>
                    <a:gd name="T23" fmla="*/ 52 h 599"/>
                    <a:gd name="T24" fmla="*/ 80 w 160"/>
                    <a:gd name="T25" fmla="*/ 24 h 599"/>
                    <a:gd name="T26" fmla="*/ 65 w 160"/>
                    <a:gd name="T27" fmla="*/ 0 h 599"/>
                    <a:gd name="T28" fmla="*/ 0 w 160"/>
                    <a:gd name="T29" fmla="*/ 42 h 599"/>
                    <a:gd name="T30" fmla="*/ 12 w 160"/>
                    <a:gd name="T31" fmla="*/ 64 h 599"/>
                    <a:gd name="T32" fmla="*/ 25 w 160"/>
                    <a:gd name="T33" fmla="*/ 89 h 599"/>
                    <a:gd name="T34" fmla="*/ 37 w 160"/>
                    <a:gd name="T35" fmla="*/ 117 h 599"/>
                    <a:gd name="T36" fmla="*/ 48 w 160"/>
                    <a:gd name="T37" fmla="*/ 151 h 599"/>
                    <a:gd name="T38" fmla="*/ 59 w 160"/>
                    <a:gd name="T39" fmla="*/ 188 h 599"/>
                    <a:gd name="T40" fmla="*/ 68 w 160"/>
                    <a:gd name="T41" fmla="*/ 231 h 599"/>
                    <a:gd name="T42" fmla="*/ 75 w 160"/>
                    <a:gd name="T43" fmla="*/ 277 h 599"/>
                    <a:gd name="T44" fmla="*/ 80 w 160"/>
                    <a:gd name="T45" fmla="*/ 329 h 599"/>
                    <a:gd name="T46" fmla="*/ 81 w 160"/>
                    <a:gd name="T47" fmla="*/ 386 h 599"/>
                    <a:gd name="T48" fmla="*/ 81 w 160"/>
                    <a:gd name="T49" fmla="*/ 448 h 599"/>
                    <a:gd name="T50" fmla="*/ 79 w 160"/>
                    <a:gd name="T51" fmla="*/ 516 h 599"/>
                    <a:gd name="T52" fmla="*/ 72 w 160"/>
                    <a:gd name="T53" fmla="*/ 59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99">
                      <a:moveTo>
                        <a:pt x="72" y="590"/>
                      </a:moveTo>
                      <a:lnTo>
                        <a:pt x="151" y="599"/>
                      </a:lnTo>
                      <a:lnTo>
                        <a:pt x="158" y="519"/>
                      </a:lnTo>
                      <a:lnTo>
                        <a:pt x="160" y="445"/>
                      </a:lnTo>
                      <a:lnTo>
                        <a:pt x="160" y="378"/>
                      </a:lnTo>
                      <a:lnTo>
                        <a:pt x="158" y="317"/>
                      </a:lnTo>
                      <a:lnTo>
                        <a:pt x="151" y="261"/>
                      </a:lnTo>
                      <a:lnTo>
                        <a:pt x="143" y="208"/>
                      </a:lnTo>
                      <a:lnTo>
                        <a:pt x="134" y="163"/>
                      </a:lnTo>
                      <a:lnTo>
                        <a:pt x="122" y="121"/>
                      </a:lnTo>
                      <a:lnTo>
                        <a:pt x="108" y="85"/>
                      </a:lnTo>
                      <a:lnTo>
                        <a:pt x="95" y="52"/>
                      </a:lnTo>
                      <a:lnTo>
                        <a:pt x="80" y="24"/>
                      </a:lnTo>
                      <a:lnTo>
                        <a:pt x="65" y="0"/>
                      </a:lnTo>
                      <a:lnTo>
                        <a:pt x="0" y="42"/>
                      </a:lnTo>
                      <a:lnTo>
                        <a:pt x="12" y="64"/>
                      </a:lnTo>
                      <a:lnTo>
                        <a:pt x="25" y="89"/>
                      </a:lnTo>
                      <a:lnTo>
                        <a:pt x="37" y="117"/>
                      </a:lnTo>
                      <a:lnTo>
                        <a:pt x="48" y="151"/>
                      </a:lnTo>
                      <a:lnTo>
                        <a:pt x="59" y="188"/>
                      </a:lnTo>
                      <a:lnTo>
                        <a:pt x="68" y="231"/>
                      </a:lnTo>
                      <a:lnTo>
                        <a:pt x="75" y="277"/>
                      </a:lnTo>
                      <a:lnTo>
                        <a:pt x="80" y="329"/>
                      </a:lnTo>
                      <a:lnTo>
                        <a:pt x="81" y="386"/>
                      </a:lnTo>
                      <a:lnTo>
                        <a:pt x="81" y="448"/>
                      </a:lnTo>
                      <a:lnTo>
                        <a:pt x="79" y="516"/>
                      </a:lnTo>
                      <a:lnTo>
                        <a:pt x="72" y="59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7" name="Freeform 945">
                  <a:extLst>
                    <a:ext uri="{FF2B5EF4-FFF2-40B4-BE49-F238E27FC236}">
                      <a16:creationId xmlns:a16="http://schemas.microsoft.com/office/drawing/2014/main" id="{0F0E70F4-C6FB-4D92-BC3D-059136B7E0F8}"/>
                    </a:ext>
                  </a:extLst>
                </p:cNvPr>
                <p:cNvSpPr>
                  <a:spLocks/>
                </p:cNvSpPr>
                <p:nvPr/>
              </p:nvSpPr>
              <p:spPr bwMode="auto">
                <a:xfrm>
                  <a:off x="14116051" y="4140201"/>
                  <a:ext cx="107950" cy="150813"/>
                </a:xfrm>
                <a:custGeom>
                  <a:avLst/>
                  <a:gdLst>
                    <a:gd name="T0" fmla="*/ 13 w 68"/>
                    <a:gd name="T1" fmla="*/ 0 h 95"/>
                    <a:gd name="T2" fmla="*/ 68 w 68"/>
                    <a:gd name="T3" fmla="*/ 11 h 95"/>
                    <a:gd name="T4" fmla="*/ 65 w 68"/>
                    <a:gd name="T5" fmla="*/ 51 h 95"/>
                    <a:gd name="T6" fmla="*/ 53 w 68"/>
                    <a:gd name="T7" fmla="*/ 95 h 95"/>
                    <a:gd name="T8" fmla="*/ 30 w 68"/>
                    <a:gd name="T9" fmla="*/ 86 h 95"/>
                    <a:gd name="T10" fmla="*/ 0 w 68"/>
                    <a:gd name="T11" fmla="*/ 86 h 95"/>
                    <a:gd name="T12" fmla="*/ 13 w 6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68" h="95">
                      <a:moveTo>
                        <a:pt x="13" y="0"/>
                      </a:moveTo>
                      <a:lnTo>
                        <a:pt x="68" y="11"/>
                      </a:lnTo>
                      <a:lnTo>
                        <a:pt x="65" y="51"/>
                      </a:lnTo>
                      <a:lnTo>
                        <a:pt x="53" y="95"/>
                      </a:lnTo>
                      <a:lnTo>
                        <a:pt x="30" y="86"/>
                      </a:lnTo>
                      <a:lnTo>
                        <a:pt x="0" y="86"/>
                      </a:lnTo>
                      <a:lnTo>
                        <a:pt x="13" y="0"/>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8" name="Freeform 946">
                  <a:extLst>
                    <a:ext uri="{FF2B5EF4-FFF2-40B4-BE49-F238E27FC236}">
                      <a16:creationId xmlns:a16="http://schemas.microsoft.com/office/drawing/2014/main" id="{42E06D3C-9E42-4D9F-9471-6289D5868B22}"/>
                    </a:ext>
                  </a:extLst>
                </p:cNvPr>
                <p:cNvSpPr>
                  <a:spLocks/>
                </p:cNvSpPr>
                <p:nvPr/>
              </p:nvSpPr>
              <p:spPr bwMode="auto">
                <a:xfrm>
                  <a:off x="14077951" y="4205288"/>
                  <a:ext cx="95250" cy="39688"/>
                </a:xfrm>
                <a:custGeom>
                  <a:avLst/>
                  <a:gdLst>
                    <a:gd name="T0" fmla="*/ 30 w 60"/>
                    <a:gd name="T1" fmla="*/ 25 h 25"/>
                    <a:gd name="T2" fmla="*/ 44 w 60"/>
                    <a:gd name="T3" fmla="*/ 25 h 25"/>
                    <a:gd name="T4" fmla="*/ 53 w 60"/>
                    <a:gd name="T5" fmla="*/ 22 h 25"/>
                    <a:gd name="T6" fmla="*/ 58 w 60"/>
                    <a:gd name="T7" fmla="*/ 19 h 25"/>
                    <a:gd name="T8" fmla="*/ 60 w 60"/>
                    <a:gd name="T9" fmla="*/ 14 h 25"/>
                    <a:gd name="T10" fmla="*/ 58 w 60"/>
                    <a:gd name="T11" fmla="*/ 10 h 25"/>
                    <a:gd name="T12" fmla="*/ 54 w 60"/>
                    <a:gd name="T13" fmla="*/ 6 h 25"/>
                    <a:gd name="T14" fmla="*/ 45 w 60"/>
                    <a:gd name="T15" fmla="*/ 2 h 25"/>
                    <a:gd name="T16" fmla="*/ 32 w 60"/>
                    <a:gd name="T17" fmla="*/ 0 h 25"/>
                    <a:gd name="T18" fmla="*/ 18 w 60"/>
                    <a:gd name="T19" fmla="*/ 0 h 25"/>
                    <a:gd name="T20" fmla="*/ 8 w 60"/>
                    <a:gd name="T21" fmla="*/ 2 h 25"/>
                    <a:gd name="T22" fmla="*/ 1 w 60"/>
                    <a:gd name="T23" fmla="*/ 5 h 25"/>
                    <a:gd name="T24" fmla="*/ 0 w 60"/>
                    <a:gd name="T25" fmla="*/ 10 h 25"/>
                    <a:gd name="T26" fmla="*/ 2 w 60"/>
                    <a:gd name="T27" fmla="*/ 17 h 25"/>
                    <a:gd name="T28" fmla="*/ 12 w 60"/>
                    <a:gd name="T29" fmla="*/ 22 h 25"/>
                    <a:gd name="T30" fmla="*/ 30 w 6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25">
                      <a:moveTo>
                        <a:pt x="30" y="25"/>
                      </a:moveTo>
                      <a:lnTo>
                        <a:pt x="44" y="25"/>
                      </a:lnTo>
                      <a:lnTo>
                        <a:pt x="53" y="22"/>
                      </a:lnTo>
                      <a:lnTo>
                        <a:pt x="58" y="19"/>
                      </a:lnTo>
                      <a:lnTo>
                        <a:pt x="60" y="14"/>
                      </a:lnTo>
                      <a:lnTo>
                        <a:pt x="58" y="10"/>
                      </a:lnTo>
                      <a:lnTo>
                        <a:pt x="54" y="6"/>
                      </a:lnTo>
                      <a:lnTo>
                        <a:pt x="45" y="2"/>
                      </a:lnTo>
                      <a:lnTo>
                        <a:pt x="32" y="0"/>
                      </a:lnTo>
                      <a:lnTo>
                        <a:pt x="18" y="0"/>
                      </a:lnTo>
                      <a:lnTo>
                        <a:pt x="8" y="2"/>
                      </a:lnTo>
                      <a:lnTo>
                        <a:pt x="1" y="5"/>
                      </a:lnTo>
                      <a:lnTo>
                        <a:pt x="0" y="10"/>
                      </a:lnTo>
                      <a:lnTo>
                        <a:pt x="2" y="17"/>
                      </a:lnTo>
                      <a:lnTo>
                        <a:pt x="12" y="22"/>
                      </a:lnTo>
                      <a:lnTo>
                        <a:pt x="30" y="2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49" name="Freeform 947">
                  <a:extLst>
                    <a:ext uri="{FF2B5EF4-FFF2-40B4-BE49-F238E27FC236}">
                      <a16:creationId xmlns:a16="http://schemas.microsoft.com/office/drawing/2014/main" id="{898F8F7D-6E61-44A1-9208-C338AAA6C411}"/>
                    </a:ext>
                  </a:extLst>
                </p:cNvPr>
                <p:cNvSpPr>
                  <a:spLocks/>
                </p:cNvSpPr>
                <p:nvPr/>
              </p:nvSpPr>
              <p:spPr bwMode="auto">
                <a:xfrm>
                  <a:off x="14081126" y="4238626"/>
                  <a:ext cx="80963" cy="39688"/>
                </a:xfrm>
                <a:custGeom>
                  <a:avLst/>
                  <a:gdLst>
                    <a:gd name="T0" fmla="*/ 26 w 51"/>
                    <a:gd name="T1" fmla="*/ 25 h 25"/>
                    <a:gd name="T2" fmla="*/ 36 w 51"/>
                    <a:gd name="T3" fmla="*/ 25 h 25"/>
                    <a:gd name="T4" fmla="*/ 44 w 51"/>
                    <a:gd name="T5" fmla="*/ 22 h 25"/>
                    <a:gd name="T6" fmla="*/ 50 w 51"/>
                    <a:gd name="T7" fmla="*/ 18 h 25"/>
                    <a:gd name="T8" fmla="*/ 51 w 51"/>
                    <a:gd name="T9" fmla="*/ 14 h 25"/>
                    <a:gd name="T10" fmla="*/ 50 w 51"/>
                    <a:gd name="T11" fmla="*/ 8 h 25"/>
                    <a:gd name="T12" fmla="*/ 42 w 51"/>
                    <a:gd name="T13" fmla="*/ 4 h 25"/>
                    <a:gd name="T14" fmla="*/ 28 w 51"/>
                    <a:gd name="T15" fmla="*/ 0 h 25"/>
                    <a:gd name="T16" fmla="*/ 14 w 51"/>
                    <a:gd name="T17" fmla="*/ 1 h 25"/>
                    <a:gd name="T18" fmla="*/ 4 w 51"/>
                    <a:gd name="T19" fmla="*/ 5 h 25"/>
                    <a:gd name="T20" fmla="*/ 0 w 51"/>
                    <a:gd name="T21" fmla="*/ 10 h 25"/>
                    <a:gd name="T22" fmla="*/ 3 w 51"/>
                    <a:gd name="T23" fmla="*/ 17 h 25"/>
                    <a:gd name="T24" fmla="*/ 11 w 51"/>
                    <a:gd name="T25" fmla="*/ 22 h 25"/>
                    <a:gd name="T26" fmla="*/ 26 w 51"/>
                    <a:gd name="T2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25">
                      <a:moveTo>
                        <a:pt x="26" y="25"/>
                      </a:moveTo>
                      <a:lnTo>
                        <a:pt x="36" y="25"/>
                      </a:lnTo>
                      <a:lnTo>
                        <a:pt x="44" y="22"/>
                      </a:lnTo>
                      <a:lnTo>
                        <a:pt x="50" y="18"/>
                      </a:lnTo>
                      <a:lnTo>
                        <a:pt x="51" y="14"/>
                      </a:lnTo>
                      <a:lnTo>
                        <a:pt x="50" y="8"/>
                      </a:lnTo>
                      <a:lnTo>
                        <a:pt x="42" y="4"/>
                      </a:lnTo>
                      <a:lnTo>
                        <a:pt x="28" y="0"/>
                      </a:lnTo>
                      <a:lnTo>
                        <a:pt x="14" y="1"/>
                      </a:lnTo>
                      <a:lnTo>
                        <a:pt x="4" y="5"/>
                      </a:lnTo>
                      <a:lnTo>
                        <a:pt x="0" y="10"/>
                      </a:lnTo>
                      <a:lnTo>
                        <a:pt x="3" y="17"/>
                      </a:lnTo>
                      <a:lnTo>
                        <a:pt x="11" y="22"/>
                      </a:lnTo>
                      <a:lnTo>
                        <a:pt x="26" y="25"/>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0" name="Freeform 948">
                  <a:extLst>
                    <a:ext uri="{FF2B5EF4-FFF2-40B4-BE49-F238E27FC236}">
                      <a16:creationId xmlns:a16="http://schemas.microsoft.com/office/drawing/2014/main" id="{32075CF9-34C9-49CC-8B3C-96E485F35314}"/>
                    </a:ext>
                  </a:extLst>
                </p:cNvPr>
                <p:cNvSpPr>
                  <a:spLocks/>
                </p:cNvSpPr>
                <p:nvPr/>
              </p:nvSpPr>
              <p:spPr bwMode="auto">
                <a:xfrm>
                  <a:off x="14079538" y="4170363"/>
                  <a:ext cx="96838" cy="38100"/>
                </a:xfrm>
                <a:custGeom>
                  <a:avLst/>
                  <a:gdLst>
                    <a:gd name="T0" fmla="*/ 31 w 61"/>
                    <a:gd name="T1" fmla="*/ 24 h 24"/>
                    <a:gd name="T2" fmla="*/ 44 w 61"/>
                    <a:gd name="T3" fmla="*/ 24 h 24"/>
                    <a:gd name="T4" fmla="*/ 53 w 61"/>
                    <a:gd name="T5" fmla="*/ 22 h 24"/>
                    <a:gd name="T6" fmla="*/ 59 w 61"/>
                    <a:gd name="T7" fmla="*/ 18 h 24"/>
                    <a:gd name="T8" fmla="*/ 61 w 61"/>
                    <a:gd name="T9" fmla="*/ 14 h 24"/>
                    <a:gd name="T10" fmla="*/ 60 w 61"/>
                    <a:gd name="T11" fmla="*/ 9 h 24"/>
                    <a:gd name="T12" fmla="*/ 55 w 61"/>
                    <a:gd name="T13" fmla="*/ 5 h 24"/>
                    <a:gd name="T14" fmla="*/ 45 w 61"/>
                    <a:gd name="T15" fmla="*/ 1 h 24"/>
                    <a:gd name="T16" fmla="*/ 32 w 61"/>
                    <a:gd name="T17" fmla="*/ 0 h 24"/>
                    <a:gd name="T18" fmla="*/ 19 w 61"/>
                    <a:gd name="T19" fmla="*/ 0 h 24"/>
                    <a:gd name="T20" fmla="*/ 8 w 61"/>
                    <a:gd name="T21" fmla="*/ 1 h 24"/>
                    <a:gd name="T22" fmla="*/ 3 w 61"/>
                    <a:gd name="T23" fmla="*/ 5 h 24"/>
                    <a:gd name="T24" fmla="*/ 0 w 61"/>
                    <a:gd name="T25" fmla="*/ 9 h 24"/>
                    <a:gd name="T26" fmla="*/ 3 w 61"/>
                    <a:gd name="T27" fmla="*/ 16 h 24"/>
                    <a:gd name="T28" fmla="*/ 13 w 61"/>
                    <a:gd name="T29" fmla="*/ 21 h 24"/>
                    <a:gd name="T30" fmla="*/ 31 w 61"/>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24">
                      <a:moveTo>
                        <a:pt x="31" y="24"/>
                      </a:moveTo>
                      <a:lnTo>
                        <a:pt x="44" y="24"/>
                      </a:lnTo>
                      <a:lnTo>
                        <a:pt x="53" y="22"/>
                      </a:lnTo>
                      <a:lnTo>
                        <a:pt x="59" y="18"/>
                      </a:lnTo>
                      <a:lnTo>
                        <a:pt x="61" y="14"/>
                      </a:lnTo>
                      <a:lnTo>
                        <a:pt x="60" y="9"/>
                      </a:lnTo>
                      <a:lnTo>
                        <a:pt x="55" y="5"/>
                      </a:lnTo>
                      <a:lnTo>
                        <a:pt x="45" y="1"/>
                      </a:lnTo>
                      <a:lnTo>
                        <a:pt x="32" y="0"/>
                      </a:lnTo>
                      <a:lnTo>
                        <a:pt x="19" y="0"/>
                      </a:lnTo>
                      <a:lnTo>
                        <a:pt x="8" y="1"/>
                      </a:lnTo>
                      <a:lnTo>
                        <a:pt x="3" y="5"/>
                      </a:lnTo>
                      <a:lnTo>
                        <a:pt x="0" y="9"/>
                      </a:lnTo>
                      <a:lnTo>
                        <a:pt x="3" y="16"/>
                      </a:lnTo>
                      <a:lnTo>
                        <a:pt x="13" y="21"/>
                      </a:lnTo>
                      <a:lnTo>
                        <a:pt x="3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1" name="Freeform 949">
                  <a:extLst>
                    <a:ext uri="{FF2B5EF4-FFF2-40B4-BE49-F238E27FC236}">
                      <a16:creationId xmlns:a16="http://schemas.microsoft.com/office/drawing/2014/main" id="{710BFCB3-5BFF-488C-91ED-241A5F749E19}"/>
                    </a:ext>
                  </a:extLst>
                </p:cNvPr>
                <p:cNvSpPr>
                  <a:spLocks/>
                </p:cNvSpPr>
                <p:nvPr/>
              </p:nvSpPr>
              <p:spPr bwMode="auto">
                <a:xfrm>
                  <a:off x="14081126" y="4135438"/>
                  <a:ext cx="93663" cy="34925"/>
                </a:xfrm>
                <a:custGeom>
                  <a:avLst/>
                  <a:gdLst>
                    <a:gd name="T0" fmla="*/ 31 w 59"/>
                    <a:gd name="T1" fmla="*/ 22 h 22"/>
                    <a:gd name="T2" fmla="*/ 44 w 59"/>
                    <a:gd name="T3" fmla="*/ 22 h 22"/>
                    <a:gd name="T4" fmla="*/ 52 w 59"/>
                    <a:gd name="T5" fmla="*/ 20 h 22"/>
                    <a:gd name="T6" fmla="*/ 58 w 59"/>
                    <a:gd name="T7" fmla="*/ 16 h 22"/>
                    <a:gd name="T8" fmla="*/ 59 w 59"/>
                    <a:gd name="T9" fmla="*/ 12 h 22"/>
                    <a:gd name="T10" fmla="*/ 58 w 59"/>
                    <a:gd name="T11" fmla="*/ 7 h 22"/>
                    <a:gd name="T12" fmla="*/ 54 w 59"/>
                    <a:gd name="T13" fmla="*/ 4 h 22"/>
                    <a:gd name="T14" fmla="*/ 46 w 59"/>
                    <a:gd name="T15" fmla="*/ 2 h 22"/>
                    <a:gd name="T16" fmla="*/ 34 w 59"/>
                    <a:gd name="T17" fmla="*/ 0 h 22"/>
                    <a:gd name="T18" fmla="*/ 15 w 59"/>
                    <a:gd name="T19" fmla="*/ 0 h 22"/>
                    <a:gd name="T20" fmla="*/ 4 w 59"/>
                    <a:gd name="T21" fmla="*/ 2 h 22"/>
                    <a:gd name="T22" fmla="*/ 0 w 59"/>
                    <a:gd name="T23" fmla="*/ 7 h 22"/>
                    <a:gd name="T24" fmla="*/ 4 w 59"/>
                    <a:gd name="T25" fmla="*/ 14 h 22"/>
                    <a:gd name="T26" fmla="*/ 14 w 59"/>
                    <a:gd name="T27" fmla="*/ 19 h 22"/>
                    <a:gd name="T28" fmla="*/ 31 w 59"/>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2">
                      <a:moveTo>
                        <a:pt x="31" y="22"/>
                      </a:moveTo>
                      <a:lnTo>
                        <a:pt x="44" y="22"/>
                      </a:lnTo>
                      <a:lnTo>
                        <a:pt x="52" y="20"/>
                      </a:lnTo>
                      <a:lnTo>
                        <a:pt x="58" y="16"/>
                      </a:lnTo>
                      <a:lnTo>
                        <a:pt x="59" y="12"/>
                      </a:lnTo>
                      <a:lnTo>
                        <a:pt x="58" y="7"/>
                      </a:lnTo>
                      <a:lnTo>
                        <a:pt x="54" y="4"/>
                      </a:lnTo>
                      <a:lnTo>
                        <a:pt x="46" y="2"/>
                      </a:lnTo>
                      <a:lnTo>
                        <a:pt x="34" y="0"/>
                      </a:lnTo>
                      <a:lnTo>
                        <a:pt x="15" y="0"/>
                      </a:lnTo>
                      <a:lnTo>
                        <a:pt x="4" y="2"/>
                      </a:lnTo>
                      <a:lnTo>
                        <a:pt x="0" y="7"/>
                      </a:lnTo>
                      <a:lnTo>
                        <a:pt x="4" y="14"/>
                      </a:lnTo>
                      <a:lnTo>
                        <a:pt x="14" y="19"/>
                      </a:lnTo>
                      <a:lnTo>
                        <a:pt x="31" y="22"/>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2" name="Freeform 950">
                  <a:extLst>
                    <a:ext uri="{FF2B5EF4-FFF2-40B4-BE49-F238E27FC236}">
                      <a16:creationId xmlns:a16="http://schemas.microsoft.com/office/drawing/2014/main" id="{8F9D4686-1178-4BD7-B211-58E8F658CCE1}"/>
                    </a:ext>
                  </a:extLst>
                </p:cNvPr>
                <p:cNvSpPr>
                  <a:spLocks/>
                </p:cNvSpPr>
                <p:nvPr/>
              </p:nvSpPr>
              <p:spPr bwMode="auto">
                <a:xfrm>
                  <a:off x="14163676" y="4057651"/>
                  <a:ext cx="87313" cy="276225"/>
                </a:xfrm>
                <a:custGeom>
                  <a:avLst/>
                  <a:gdLst>
                    <a:gd name="T0" fmla="*/ 8 w 55"/>
                    <a:gd name="T1" fmla="*/ 174 h 174"/>
                    <a:gd name="T2" fmla="*/ 34 w 55"/>
                    <a:gd name="T3" fmla="*/ 174 h 174"/>
                    <a:gd name="T4" fmla="*/ 43 w 55"/>
                    <a:gd name="T5" fmla="*/ 131 h 174"/>
                    <a:gd name="T6" fmla="*/ 45 w 55"/>
                    <a:gd name="T7" fmla="*/ 127 h 174"/>
                    <a:gd name="T8" fmla="*/ 47 w 55"/>
                    <a:gd name="T9" fmla="*/ 119 h 174"/>
                    <a:gd name="T10" fmla="*/ 49 w 55"/>
                    <a:gd name="T11" fmla="*/ 106 h 174"/>
                    <a:gd name="T12" fmla="*/ 49 w 55"/>
                    <a:gd name="T13" fmla="*/ 88 h 174"/>
                    <a:gd name="T14" fmla="*/ 46 w 55"/>
                    <a:gd name="T15" fmla="*/ 65 h 174"/>
                    <a:gd name="T16" fmla="*/ 47 w 55"/>
                    <a:gd name="T17" fmla="*/ 61 h 174"/>
                    <a:gd name="T18" fmla="*/ 50 w 55"/>
                    <a:gd name="T19" fmla="*/ 53 h 174"/>
                    <a:gd name="T20" fmla="*/ 51 w 55"/>
                    <a:gd name="T21" fmla="*/ 43 h 174"/>
                    <a:gd name="T22" fmla="*/ 54 w 55"/>
                    <a:gd name="T23" fmla="*/ 29 h 174"/>
                    <a:gd name="T24" fmla="*/ 55 w 55"/>
                    <a:gd name="T25" fmla="*/ 17 h 174"/>
                    <a:gd name="T26" fmla="*/ 54 w 55"/>
                    <a:gd name="T27" fmla="*/ 6 h 174"/>
                    <a:gd name="T28" fmla="*/ 51 w 55"/>
                    <a:gd name="T29" fmla="*/ 1 h 174"/>
                    <a:gd name="T30" fmla="*/ 45 w 55"/>
                    <a:gd name="T31" fmla="*/ 0 h 174"/>
                    <a:gd name="T32" fmla="*/ 39 w 55"/>
                    <a:gd name="T33" fmla="*/ 5 h 174"/>
                    <a:gd name="T34" fmla="*/ 34 w 55"/>
                    <a:gd name="T35" fmla="*/ 17 h 174"/>
                    <a:gd name="T36" fmla="*/ 30 w 55"/>
                    <a:gd name="T37" fmla="*/ 36 h 174"/>
                    <a:gd name="T38" fmla="*/ 26 w 55"/>
                    <a:gd name="T39" fmla="*/ 61 h 174"/>
                    <a:gd name="T40" fmla="*/ 25 w 55"/>
                    <a:gd name="T41" fmla="*/ 63 h 174"/>
                    <a:gd name="T42" fmla="*/ 19 w 55"/>
                    <a:gd name="T43" fmla="*/ 69 h 174"/>
                    <a:gd name="T44" fmla="*/ 11 w 55"/>
                    <a:gd name="T45" fmla="*/ 80 h 174"/>
                    <a:gd name="T46" fmla="*/ 6 w 55"/>
                    <a:gd name="T47" fmla="*/ 95 h 174"/>
                    <a:gd name="T48" fmla="*/ 0 w 55"/>
                    <a:gd name="T49" fmla="*/ 114 h 174"/>
                    <a:gd name="T50" fmla="*/ 0 w 55"/>
                    <a:gd name="T51" fmla="*/ 138 h 174"/>
                    <a:gd name="T52" fmla="*/ 8 w 55"/>
                    <a:gd name="T5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174">
                      <a:moveTo>
                        <a:pt x="8" y="174"/>
                      </a:moveTo>
                      <a:lnTo>
                        <a:pt x="34" y="174"/>
                      </a:lnTo>
                      <a:lnTo>
                        <a:pt x="43" y="131"/>
                      </a:lnTo>
                      <a:lnTo>
                        <a:pt x="45" y="127"/>
                      </a:lnTo>
                      <a:lnTo>
                        <a:pt x="47" y="119"/>
                      </a:lnTo>
                      <a:lnTo>
                        <a:pt x="49" y="106"/>
                      </a:lnTo>
                      <a:lnTo>
                        <a:pt x="49" y="88"/>
                      </a:lnTo>
                      <a:lnTo>
                        <a:pt x="46" y="65"/>
                      </a:lnTo>
                      <a:lnTo>
                        <a:pt x="47" y="61"/>
                      </a:lnTo>
                      <a:lnTo>
                        <a:pt x="50" y="53"/>
                      </a:lnTo>
                      <a:lnTo>
                        <a:pt x="51" y="43"/>
                      </a:lnTo>
                      <a:lnTo>
                        <a:pt x="54" y="29"/>
                      </a:lnTo>
                      <a:lnTo>
                        <a:pt x="55" y="17"/>
                      </a:lnTo>
                      <a:lnTo>
                        <a:pt x="54" y="6"/>
                      </a:lnTo>
                      <a:lnTo>
                        <a:pt x="51" y="1"/>
                      </a:lnTo>
                      <a:lnTo>
                        <a:pt x="45" y="0"/>
                      </a:lnTo>
                      <a:lnTo>
                        <a:pt x="39" y="5"/>
                      </a:lnTo>
                      <a:lnTo>
                        <a:pt x="34" y="17"/>
                      </a:lnTo>
                      <a:lnTo>
                        <a:pt x="30" y="36"/>
                      </a:lnTo>
                      <a:lnTo>
                        <a:pt x="26" y="61"/>
                      </a:lnTo>
                      <a:lnTo>
                        <a:pt x="25" y="63"/>
                      </a:lnTo>
                      <a:lnTo>
                        <a:pt x="19" y="69"/>
                      </a:lnTo>
                      <a:lnTo>
                        <a:pt x="11" y="80"/>
                      </a:lnTo>
                      <a:lnTo>
                        <a:pt x="6" y="95"/>
                      </a:lnTo>
                      <a:lnTo>
                        <a:pt x="0" y="114"/>
                      </a:lnTo>
                      <a:lnTo>
                        <a:pt x="0" y="138"/>
                      </a:lnTo>
                      <a:lnTo>
                        <a:pt x="8" y="17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3" name="Freeform 951">
                  <a:extLst>
                    <a:ext uri="{FF2B5EF4-FFF2-40B4-BE49-F238E27FC236}">
                      <a16:creationId xmlns:a16="http://schemas.microsoft.com/office/drawing/2014/main" id="{0D648451-EEEF-4404-82FF-67BBB8877566}"/>
                    </a:ext>
                  </a:extLst>
                </p:cNvPr>
                <p:cNvSpPr>
                  <a:spLocks/>
                </p:cNvSpPr>
                <p:nvPr/>
              </p:nvSpPr>
              <p:spPr bwMode="auto">
                <a:xfrm>
                  <a:off x="14150976" y="4286251"/>
                  <a:ext cx="90488" cy="92075"/>
                </a:xfrm>
                <a:custGeom>
                  <a:avLst/>
                  <a:gdLst>
                    <a:gd name="T0" fmla="*/ 0 w 57"/>
                    <a:gd name="T1" fmla="*/ 54 h 58"/>
                    <a:gd name="T2" fmla="*/ 53 w 57"/>
                    <a:gd name="T3" fmla="*/ 58 h 58"/>
                    <a:gd name="T4" fmla="*/ 55 w 57"/>
                    <a:gd name="T5" fmla="*/ 23 h 58"/>
                    <a:gd name="T6" fmla="*/ 57 w 57"/>
                    <a:gd name="T7" fmla="*/ 6 h 58"/>
                    <a:gd name="T8" fmla="*/ 4 w 57"/>
                    <a:gd name="T9" fmla="*/ 0 h 58"/>
                    <a:gd name="T10" fmla="*/ 3 w 57"/>
                    <a:gd name="T11" fmla="*/ 18 h 58"/>
                    <a:gd name="T12" fmla="*/ 0 w 57"/>
                    <a:gd name="T13" fmla="*/ 54 h 58"/>
                  </a:gdLst>
                  <a:ahLst/>
                  <a:cxnLst>
                    <a:cxn ang="0">
                      <a:pos x="T0" y="T1"/>
                    </a:cxn>
                    <a:cxn ang="0">
                      <a:pos x="T2" y="T3"/>
                    </a:cxn>
                    <a:cxn ang="0">
                      <a:pos x="T4" y="T5"/>
                    </a:cxn>
                    <a:cxn ang="0">
                      <a:pos x="T6" y="T7"/>
                    </a:cxn>
                    <a:cxn ang="0">
                      <a:pos x="T8" y="T9"/>
                    </a:cxn>
                    <a:cxn ang="0">
                      <a:pos x="T10" y="T11"/>
                    </a:cxn>
                    <a:cxn ang="0">
                      <a:pos x="T12" y="T13"/>
                    </a:cxn>
                  </a:cxnLst>
                  <a:rect l="0" t="0" r="r" b="b"/>
                  <a:pathLst>
                    <a:path w="57" h="58">
                      <a:moveTo>
                        <a:pt x="0" y="54"/>
                      </a:moveTo>
                      <a:lnTo>
                        <a:pt x="53" y="58"/>
                      </a:lnTo>
                      <a:lnTo>
                        <a:pt x="55" y="23"/>
                      </a:lnTo>
                      <a:lnTo>
                        <a:pt x="57" y="6"/>
                      </a:lnTo>
                      <a:lnTo>
                        <a:pt x="4" y="0"/>
                      </a:lnTo>
                      <a:lnTo>
                        <a:pt x="3" y="18"/>
                      </a:lnTo>
                      <a:lnTo>
                        <a:pt x="0" y="54"/>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4" name="Freeform 952">
                  <a:extLst>
                    <a:ext uri="{FF2B5EF4-FFF2-40B4-BE49-F238E27FC236}">
                      <a16:creationId xmlns:a16="http://schemas.microsoft.com/office/drawing/2014/main" id="{81291A48-866C-4D88-9191-302B7CAEDB5E}"/>
                    </a:ext>
                  </a:extLst>
                </p:cNvPr>
                <p:cNvSpPr>
                  <a:spLocks/>
                </p:cNvSpPr>
                <p:nvPr/>
              </p:nvSpPr>
              <p:spPr bwMode="auto">
                <a:xfrm>
                  <a:off x="14119226" y="4370388"/>
                  <a:ext cx="461963" cy="485775"/>
                </a:xfrm>
                <a:custGeom>
                  <a:avLst/>
                  <a:gdLst>
                    <a:gd name="T0" fmla="*/ 101 w 291"/>
                    <a:gd name="T1" fmla="*/ 306 h 306"/>
                    <a:gd name="T2" fmla="*/ 102 w 291"/>
                    <a:gd name="T3" fmla="*/ 306 h 306"/>
                    <a:gd name="T4" fmla="*/ 127 w 291"/>
                    <a:gd name="T5" fmla="*/ 306 h 306"/>
                    <a:gd name="T6" fmla="*/ 152 w 291"/>
                    <a:gd name="T7" fmla="*/ 301 h 306"/>
                    <a:gd name="T8" fmla="*/ 172 w 291"/>
                    <a:gd name="T9" fmla="*/ 290 h 306"/>
                    <a:gd name="T10" fmla="*/ 190 w 291"/>
                    <a:gd name="T11" fmla="*/ 274 h 306"/>
                    <a:gd name="T12" fmla="*/ 208 w 291"/>
                    <a:gd name="T13" fmla="*/ 256 h 306"/>
                    <a:gd name="T14" fmla="*/ 223 w 291"/>
                    <a:gd name="T15" fmla="*/ 236 h 306"/>
                    <a:gd name="T16" fmla="*/ 235 w 291"/>
                    <a:gd name="T17" fmla="*/ 214 h 306"/>
                    <a:gd name="T18" fmla="*/ 247 w 291"/>
                    <a:gd name="T19" fmla="*/ 191 h 306"/>
                    <a:gd name="T20" fmla="*/ 256 w 291"/>
                    <a:gd name="T21" fmla="*/ 168 h 306"/>
                    <a:gd name="T22" fmla="*/ 265 w 291"/>
                    <a:gd name="T23" fmla="*/ 141 h 306"/>
                    <a:gd name="T24" fmla="*/ 273 w 291"/>
                    <a:gd name="T25" fmla="*/ 115 h 306"/>
                    <a:gd name="T26" fmla="*/ 280 w 291"/>
                    <a:gd name="T27" fmla="*/ 92 h 306"/>
                    <a:gd name="T28" fmla="*/ 284 w 291"/>
                    <a:gd name="T29" fmla="*/ 70 h 306"/>
                    <a:gd name="T30" fmla="*/ 288 w 291"/>
                    <a:gd name="T31" fmla="*/ 54 h 306"/>
                    <a:gd name="T32" fmla="*/ 289 w 291"/>
                    <a:gd name="T33" fmla="*/ 44 h 306"/>
                    <a:gd name="T34" fmla="*/ 291 w 291"/>
                    <a:gd name="T35" fmla="*/ 38 h 306"/>
                    <a:gd name="T36" fmla="*/ 213 w 291"/>
                    <a:gd name="T37" fmla="*/ 26 h 306"/>
                    <a:gd name="T38" fmla="*/ 208 w 291"/>
                    <a:gd name="T39" fmla="*/ 56 h 306"/>
                    <a:gd name="T40" fmla="*/ 200 w 291"/>
                    <a:gd name="T41" fmla="*/ 87 h 306"/>
                    <a:gd name="T42" fmla="*/ 190 w 291"/>
                    <a:gd name="T43" fmla="*/ 117 h 306"/>
                    <a:gd name="T44" fmla="*/ 180 w 291"/>
                    <a:gd name="T45" fmla="*/ 147 h 306"/>
                    <a:gd name="T46" fmla="*/ 168 w 291"/>
                    <a:gd name="T47" fmla="*/ 174 h 306"/>
                    <a:gd name="T48" fmla="*/ 154 w 291"/>
                    <a:gd name="T49" fmla="*/ 196 h 306"/>
                    <a:gd name="T50" fmla="*/ 141 w 291"/>
                    <a:gd name="T51" fmla="*/ 214 h 306"/>
                    <a:gd name="T52" fmla="*/ 126 w 291"/>
                    <a:gd name="T53" fmla="*/ 226 h 306"/>
                    <a:gd name="T54" fmla="*/ 111 w 291"/>
                    <a:gd name="T55" fmla="*/ 228 h 306"/>
                    <a:gd name="T56" fmla="*/ 107 w 291"/>
                    <a:gd name="T57" fmla="*/ 227 h 306"/>
                    <a:gd name="T58" fmla="*/ 102 w 291"/>
                    <a:gd name="T59" fmla="*/ 226 h 306"/>
                    <a:gd name="T60" fmla="*/ 97 w 291"/>
                    <a:gd name="T61" fmla="*/ 220 h 306"/>
                    <a:gd name="T62" fmla="*/ 91 w 291"/>
                    <a:gd name="T63" fmla="*/ 211 h 306"/>
                    <a:gd name="T64" fmla="*/ 86 w 291"/>
                    <a:gd name="T65" fmla="*/ 198 h 306"/>
                    <a:gd name="T66" fmla="*/ 82 w 291"/>
                    <a:gd name="T67" fmla="*/ 176 h 306"/>
                    <a:gd name="T68" fmla="*/ 79 w 291"/>
                    <a:gd name="T69" fmla="*/ 145 h 306"/>
                    <a:gd name="T70" fmla="*/ 78 w 291"/>
                    <a:gd name="T71" fmla="*/ 113 h 306"/>
                    <a:gd name="T72" fmla="*/ 79 w 291"/>
                    <a:gd name="T73" fmla="*/ 77 h 306"/>
                    <a:gd name="T74" fmla="*/ 82 w 291"/>
                    <a:gd name="T75" fmla="*/ 42 h 306"/>
                    <a:gd name="T76" fmla="*/ 85 w 291"/>
                    <a:gd name="T77" fmla="*/ 6 h 306"/>
                    <a:gd name="T78" fmla="*/ 7 w 291"/>
                    <a:gd name="T79" fmla="*/ 0 h 306"/>
                    <a:gd name="T80" fmla="*/ 3 w 291"/>
                    <a:gd name="T81" fmla="*/ 37 h 306"/>
                    <a:gd name="T82" fmla="*/ 2 w 291"/>
                    <a:gd name="T83" fmla="*/ 77 h 306"/>
                    <a:gd name="T84" fmla="*/ 0 w 291"/>
                    <a:gd name="T85" fmla="*/ 116 h 306"/>
                    <a:gd name="T86" fmla="*/ 0 w 291"/>
                    <a:gd name="T87" fmla="*/ 152 h 306"/>
                    <a:gd name="T88" fmla="*/ 4 w 291"/>
                    <a:gd name="T89" fmla="*/ 187 h 306"/>
                    <a:gd name="T90" fmla="*/ 7 w 291"/>
                    <a:gd name="T91" fmla="*/ 206 h 306"/>
                    <a:gd name="T92" fmla="*/ 12 w 291"/>
                    <a:gd name="T93" fmla="*/ 226 h 306"/>
                    <a:gd name="T94" fmla="*/ 20 w 291"/>
                    <a:gd name="T95" fmla="*/ 244 h 306"/>
                    <a:gd name="T96" fmla="*/ 30 w 291"/>
                    <a:gd name="T97" fmla="*/ 262 h 306"/>
                    <a:gd name="T98" fmla="*/ 43 w 291"/>
                    <a:gd name="T99" fmla="*/ 278 h 306"/>
                    <a:gd name="T100" fmla="*/ 58 w 291"/>
                    <a:gd name="T101" fmla="*/ 291 h 306"/>
                    <a:gd name="T102" fmla="*/ 78 w 291"/>
                    <a:gd name="T103" fmla="*/ 301 h 306"/>
                    <a:gd name="T104" fmla="*/ 101 w 291"/>
                    <a:gd name="T105"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306">
                      <a:moveTo>
                        <a:pt x="101" y="306"/>
                      </a:moveTo>
                      <a:lnTo>
                        <a:pt x="102" y="306"/>
                      </a:lnTo>
                      <a:lnTo>
                        <a:pt x="127" y="306"/>
                      </a:lnTo>
                      <a:lnTo>
                        <a:pt x="152" y="301"/>
                      </a:lnTo>
                      <a:lnTo>
                        <a:pt x="172" y="290"/>
                      </a:lnTo>
                      <a:lnTo>
                        <a:pt x="190" y="274"/>
                      </a:lnTo>
                      <a:lnTo>
                        <a:pt x="208" y="256"/>
                      </a:lnTo>
                      <a:lnTo>
                        <a:pt x="223" y="236"/>
                      </a:lnTo>
                      <a:lnTo>
                        <a:pt x="235" y="214"/>
                      </a:lnTo>
                      <a:lnTo>
                        <a:pt x="247" y="191"/>
                      </a:lnTo>
                      <a:lnTo>
                        <a:pt x="256" y="168"/>
                      </a:lnTo>
                      <a:lnTo>
                        <a:pt x="265" y="141"/>
                      </a:lnTo>
                      <a:lnTo>
                        <a:pt x="273" y="115"/>
                      </a:lnTo>
                      <a:lnTo>
                        <a:pt x="280" y="92"/>
                      </a:lnTo>
                      <a:lnTo>
                        <a:pt x="284" y="70"/>
                      </a:lnTo>
                      <a:lnTo>
                        <a:pt x="288" y="54"/>
                      </a:lnTo>
                      <a:lnTo>
                        <a:pt x="289" y="44"/>
                      </a:lnTo>
                      <a:lnTo>
                        <a:pt x="291" y="38"/>
                      </a:lnTo>
                      <a:lnTo>
                        <a:pt x="213" y="26"/>
                      </a:lnTo>
                      <a:lnTo>
                        <a:pt x="208" y="56"/>
                      </a:lnTo>
                      <a:lnTo>
                        <a:pt x="200" y="87"/>
                      </a:lnTo>
                      <a:lnTo>
                        <a:pt x="190" y="117"/>
                      </a:lnTo>
                      <a:lnTo>
                        <a:pt x="180" y="147"/>
                      </a:lnTo>
                      <a:lnTo>
                        <a:pt x="168" y="174"/>
                      </a:lnTo>
                      <a:lnTo>
                        <a:pt x="154" y="196"/>
                      </a:lnTo>
                      <a:lnTo>
                        <a:pt x="141" y="214"/>
                      </a:lnTo>
                      <a:lnTo>
                        <a:pt x="126" y="226"/>
                      </a:lnTo>
                      <a:lnTo>
                        <a:pt x="111" y="228"/>
                      </a:lnTo>
                      <a:lnTo>
                        <a:pt x="107" y="227"/>
                      </a:lnTo>
                      <a:lnTo>
                        <a:pt x="102" y="226"/>
                      </a:lnTo>
                      <a:lnTo>
                        <a:pt x="97" y="220"/>
                      </a:lnTo>
                      <a:lnTo>
                        <a:pt x="91" y="211"/>
                      </a:lnTo>
                      <a:lnTo>
                        <a:pt x="86" y="198"/>
                      </a:lnTo>
                      <a:lnTo>
                        <a:pt x="82" y="176"/>
                      </a:lnTo>
                      <a:lnTo>
                        <a:pt x="79" y="145"/>
                      </a:lnTo>
                      <a:lnTo>
                        <a:pt x="78" y="113"/>
                      </a:lnTo>
                      <a:lnTo>
                        <a:pt x="79" y="77"/>
                      </a:lnTo>
                      <a:lnTo>
                        <a:pt x="82" y="42"/>
                      </a:lnTo>
                      <a:lnTo>
                        <a:pt x="85" y="6"/>
                      </a:lnTo>
                      <a:lnTo>
                        <a:pt x="7" y="0"/>
                      </a:lnTo>
                      <a:lnTo>
                        <a:pt x="3" y="37"/>
                      </a:lnTo>
                      <a:lnTo>
                        <a:pt x="2" y="77"/>
                      </a:lnTo>
                      <a:lnTo>
                        <a:pt x="0" y="116"/>
                      </a:lnTo>
                      <a:lnTo>
                        <a:pt x="0" y="152"/>
                      </a:lnTo>
                      <a:lnTo>
                        <a:pt x="4" y="187"/>
                      </a:lnTo>
                      <a:lnTo>
                        <a:pt x="7" y="206"/>
                      </a:lnTo>
                      <a:lnTo>
                        <a:pt x="12" y="226"/>
                      </a:lnTo>
                      <a:lnTo>
                        <a:pt x="20" y="244"/>
                      </a:lnTo>
                      <a:lnTo>
                        <a:pt x="30" y="262"/>
                      </a:lnTo>
                      <a:lnTo>
                        <a:pt x="43" y="278"/>
                      </a:lnTo>
                      <a:lnTo>
                        <a:pt x="58" y="291"/>
                      </a:lnTo>
                      <a:lnTo>
                        <a:pt x="78" y="301"/>
                      </a:lnTo>
                      <a:lnTo>
                        <a:pt x="101" y="30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5" name="Freeform 953">
                  <a:extLst>
                    <a:ext uri="{FF2B5EF4-FFF2-40B4-BE49-F238E27FC236}">
                      <a16:creationId xmlns:a16="http://schemas.microsoft.com/office/drawing/2014/main" id="{C0094D23-78B6-463B-8020-6B4E7D2EF41A}"/>
                    </a:ext>
                  </a:extLst>
                </p:cNvPr>
                <p:cNvSpPr>
                  <a:spLocks/>
                </p:cNvSpPr>
                <p:nvPr/>
              </p:nvSpPr>
              <p:spPr bwMode="auto">
                <a:xfrm>
                  <a:off x="14482763" y="4305301"/>
                  <a:ext cx="557213" cy="915988"/>
                </a:xfrm>
                <a:custGeom>
                  <a:avLst/>
                  <a:gdLst>
                    <a:gd name="T0" fmla="*/ 351 w 351"/>
                    <a:gd name="T1" fmla="*/ 59 h 577"/>
                    <a:gd name="T2" fmla="*/ 194 w 351"/>
                    <a:gd name="T3" fmla="*/ 0 h 577"/>
                    <a:gd name="T4" fmla="*/ 12 w 351"/>
                    <a:gd name="T5" fmla="*/ 50 h 577"/>
                    <a:gd name="T6" fmla="*/ 0 w 351"/>
                    <a:gd name="T7" fmla="*/ 549 h 577"/>
                    <a:gd name="T8" fmla="*/ 338 w 351"/>
                    <a:gd name="T9" fmla="*/ 577 h 577"/>
                    <a:gd name="T10" fmla="*/ 351 w 351"/>
                    <a:gd name="T11" fmla="*/ 59 h 577"/>
                  </a:gdLst>
                  <a:ahLst/>
                  <a:cxnLst>
                    <a:cxn ang="0">
                      <a:pos x="T0" y="T1"/>
                    </a:cxn>
                    <a:cxn ang="0">
                      <a:pos x="T2" y="T3"/>
                    </a:cxn>
                    <a:cxn ang="0">
                      <a:pos x="T4" y="T5"/>
                    </a:cxn>
                    <a:cxn ang="0">
                      <a:pos x="T6" y="T7"/>
                    </a:cxn>
                    <a:cxn ang="0">
                      <a:pos x="T8" y="T9"/>
                    </a:cxn>
                    <a:cxn ang="0">
                      <a:pos x="T10" y="T11"/>
                    </a:cxn>
                  </a:cxnLst>
                  <a:rect l="0" t="0" r="r" b="b"/>
                  <a:pathLst>
                    <a:path w="351" h="577">
                      <a:moveTo>
                        <a:pt x="351" y="59"/>
                      </a:moveTo>
                      <a:lnTo>
                        <a:pt x="194" y="0"/>
                      </a:lnTo>
                      <a:lnTo>
                        <a:pt x="12" y="50"/>
                      </a:lnTo>
                      <a:lnTo>
                        <a:pt x="0" y="549"/>
                      </a:lnTo>
                      <a:lnTo>
                        <a:pt x="338" y="577"/>
                      </a:lnTo>
                      <a:lnTo>
                        <a:pt x="351" y="59"/>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6" name="Freeform 954">
                  <a:extLst>
                    <a:ext uri="{FF2B5EF4-FFF2-40B4-BE49-F238E27FC236}">
                      <a16:creationId xmlns:a16="http://schemas.microsoft.com/office/drawing/2014/main" id="{3AEC0573-BBAE-4110-A237-7C1B397478EB}"/>
                    </a:ext>
                  </a:extLst>
                </p:cNvPr>
                <p:cNvSpPr>
                  <a:spLocks/>
                </p:cNvSpPr>
                <p:nvPr/>
              </p:nvSpPr>
              <p:spPr bwMode="auto">
                <a:xfrm>
                  <a:off x="14587538" y="4359276"/>
                  <a:ext cx="158750" cy="879475"/>
                </a:xfrm>
                <a:custGeom>
                  <a:avLst/>
                  <a:gdLst>
                    <a:gd name="T0" fmla="*/ 99 w 100"/>
                    <a:gd name="T1" fmla="*/ 0 h 554"/>
                    <a:gd name="T2" fmla="*/ 100 w 100"/>
                    <a:gd name="T3" fmla="*/ 478 h 554"/>
                    <a:gd name="T4" fmla="*/ 49 w 100"/>
                    <a:gd name="T5" fmla="*/ 554 h 554"/>
                    <a:gd name="T6" fmla="*/ 0 w 100"/>
                    <a:gd name="T7" fmla="*/ 468 h 554"/>
                    <a:gd name="T8" fmla="*/ 84 w 100"/>
                    <a:gd name="T9" fmla="*/ 0 h 554"/>
                    <a:gd name="T10" fmla="*/ 99 w 100"/>
                    <a:gd name="T11" fmla="*/ 0 h 554"/>
                  </a:gdLst>
                  <a:ahLst/>
                  <a:cxnLst>
                    <a:cxn ang="0">
                      <a:pos x="T0" y="T1"/>
                    </a:cxn>
                    <a:cxn ang="0">
                      <a:pos x="T2" y="T3"/>
                    </a:cxn>
                    <a:cxn ang="0">
                      <a:pos x="T4" y="T5"/>
                    </a:cxn>
                    <a:cxn ang="0">
                      <a:pos x="T6" y="T7"/>
                    </a:cxn>
                    <a:cxn ang="0">
                      <a:pos x="T8" y="T9"/>
                    </a:cxn>
                    <a:cxn ang="0">
                      <a:pos x="T10" y="T11"/>
                    </a:cxn>
                  </a:cxnLst>
                  <a:rect l="0" t="0" r="r" b="b"/>
                  <a:pathLst>
                    <a:path w="100" h="554">
                      <a:moveTo>
                        <a:pt x="99" y="0"/>
                      </a:moveTo>
                      <a:lnTo>
                        <a:pt x="100" y="478"/>
                      </a:lnTo>
                      <a:lnTo>
                        <a:pt x="49" y="554"/>
                      </a:lnTo>
                      <a:lnTo>
                        <a:pt x="0" y="468"/>
                      </a:lnTo>
                      <a:lnTo>
                        <a:pt x="84" y="0"/>
                      </a:lnTo>
                      <a:lnTo>
                        <a:pt x="99"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7" name="Freeform 955">
                  <a:extLst>
                    <a:ext uri="{FF2B5EF4-FFF2-40B4-BE49-F238E27FC236}">
                      <a16:creationId xmlns:a16="http://schemas.microsoft.com/office/drawing/2014/main" id="{1CCE6733-B51A-4EF7-B8F9-7288C900421F}"/>
                    </a:ext>
                  </a:extLst>
                </p:cNvPr>
                <p:cNvSpPr>
                  <a:spLocks/>
                </p:cNvSpPr>
                <p:nvPr/>
              </p:nvSpPr>
              <p:spPr bwMode="auto">
                <a:xfrm>
                  <a:off x="14678026" y="4305301"/>
                  <a:ext cx="115888" cy="77788"/>
                </a:xfrm>
                <a:custGeom>
                  <a:avLst/>
                  <a:gdLst>
                    <a:gd name="T0" fmla="*/ 0 w 73"/>
                    <a:gd name="T1" fmla="*/ 10 h 49"/>
                    <a:gd name="T2" fmla="*/ 2 w 73"/>
                    <a:gd name="T3" fmla="*/ 18 h 49"/>
                    <a:gd name="T4" fmla="*/ 7 w 73"/>
                    <a:gd name="T5" fmla="*/ 28 h 49"/>
                    <a:gd name="T6" fmla="*/ 15 w 73"/>
                    <a:gd name="T7" fmla="*/ 38 h 49"/>
                    <a:gd name="T8" fmla="*/ 24 w 73"/>
                    <a:gd name="T9" fmla="*/ 45 h 49"/>
                    <a:gd name="T10" fmla="*/ 35 w 73"/>
                    <a:gd name="T11" fmla="*/ 49 h 49"/>
                    <a:gd name="T12" fmla="*/ 47 w 73"/>
                    <a:gd name="T13" fmla="*/ 46 h 49"/>
                    <a:gd name="T14" fmla="*/ 57 w 73"/>
                    <a:gd name="T15" fmla="*/ 39 h 49"/>
                    <a:gd name="T16" fmla="*/ 65 w 73"/>
                    <a:gd name="T17" fmla="*/ 30 h 49"/>
                    <a:gd name="T18" fmla="*/ 70 w 73"/>
                    <a:gd name="T19" fmla="*/ 20 h 49"/>
                    <a:gd name="T20" fmla="*/ 73 w 73"/>
                    <a:gd name="T21" fmla="*/ 12 h 49"/>
                    <a:gd name="T22" fmla="*/ 70 w 73"/>
                    <a:gd name="T23" fmla="*/ 6 h 49"/>
                    <a:gd name="T24" fmla="*/ 62 w 73"/>
                    <a:gd name="T25" fmla="*/ 3 h 49"/>
                    <a:gd name="T26" fmla="*/ 51 w 73"/>
                    <a:gd name="T27" fmla="*/ 2 h 49"/>
                    <a:gd name="T28" fmla="*/ 36 w 73"/>
                    <a:gd name="T29" fmla="*/ 2 h 49"/>
                    <a:gd name="T30" fmla="*/ 26 w 73"/>
                    <a:gd name="T31" fmla="*/ 0 h 49"/>
                    <a:gd name="T32" fmla="*/ 15 w 73"/>
                    <a:gd name="T33" fmla="*/ 0 h 49"/>
                    <a:gd name="T34" fmla="*/ 8 w 73"/>
                    <a:gd name="T35" fmla="*/ 2 h 49"/>
                    <a:gd name="T36" fmla="*/ 3 w 73"/>
                    <a:gd name="T37" fmla="*/ 4 h 49"/>
                    <a:gd name="T38" fmla="*/ 0 w 73"/>
                    <a:gd name="T3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49">
                      <a:moveTo>
                        <a:pt x="0" y="10"/>
                      </a:moveTo>
                      <a:lnTo>
                        <a:pt x="2" y="18"/>
                      </a:lnTo>
                      <a:lnTo>
                        <a:pt x="7" y="28"/>
                      </a:lnTo>
                      <a:lnTo>
                        <a:pt x="15" y="38"/>
                      </a:lnTo>
                      <a:lnTo>
                        <a:pt x="24" y="45"/>
                      </a:lnTo>
                      <a:lnTo>
                        <a:pt x="35" y="49"/>
                      </a:lnTo>
                      <a:lnTo>
                        <a:pt x="47" y="46"/>
                      </a:lnTo>
                      <a:lnTo>
                        <a:pt x="57" y="39"/>
                      </a:lnTo>
                      <a:lnTo>
                        <a:pt x="65" y="30"/>
                      </a:lnTo>
                      <a:lnTo>
                        <a:pt x="70" y="20"/>
                      </a:lnTo>
                      <a:lnTo>
                        <a:pt x="73" y="12"/>
                      </a:lnTo>
                      <a:lnTo>
                        <a:pt x="70" y="6"/>
                      </a:lnTo>
                      <a:lnTo>
                        <a:pt x="62" y="3"/>
                      </a:lnTo>
                      <a:lnTo>
                        <a:pt x="51" y="2"/>
                      </a:lnTo>
                      <a:lnTo>
                        <a:pt x="36" y="2"/>
                      </a:lnTo>
                      <a:lnTo>
                        <a:pt x="26" y="0"/>
                      </a:lnTo>
                      <a:lnTo>
                        <a:pt x="15" y="0"/>
                      </a:lnTo>
                      <a:lnTo>
                        <a:pt x="8" y="2"/>
                      </a:lnTo>
                      <a:lnTo>
                        <a:pt x="3" y="4"/>
                      </a:lnTo>
                      <a:lnTo>
                        <a:pt x="0" y="10"/>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8" name="Freeform 956">
                  <a:extLst>
                    <a:ext uri="{FF2B5EF4-FFF2-40B4-BE49-F238E27FC236}">
                      <a16:creationId xmlns:a16="http://schemas.microsoft.com/office/drawing/2014/main" id="{1891B9F1-961C-4629-906E-7714D91D1111}"/>
                    </a:ext>
                  </a:extLst>
                </p:cNvPr>
                <p:cNvSpPr>
                  <a:spLocks/>
                </p:cNvSpPr>
                <p:nvPr/>
              </p:nvSpPr>
              <p:spPr bwMode="auto">
                <a:xfrm>
                  <a:off x="14735176" y="4295776"/>
                  <a:ext cx="138113" cy="101600"/>
                </a:xfrm>
                <a:custGeom>
                  <a:avLst/>
                  <a:gdLst>
                    <a:gd name="T0" fmla="*/ 87 w 87"/>
                    <a:gd name="T1" fmla="*/ 29 h 64"/>
                    <a:gd name="T2" fmla="*/ 50 w 87"/>
                    <a:gd name="T3" fmla="*/ 64 h 64"/>
                    <a:gd name="T4" fmla="*/ 0 w 87"/>
                    <a:gd name="T5" fmla="*/ 9 h 64"/>
                    <a:gd name="T6" fmla="*/ 58 w 87"/>
                    <a:gd name="T7" fmla="*/ 0 h 64"/>
                    <a:gd name="T8" fmla="*/ 87 w 87"/>
                    <a:gd name="T9" fmla="*/ 29 h 64"/>
                  </a:gdLst>
                  <a:ahLst/>
                  <a:cxnLst>
                    <a:cxn ang="0">
                      <a:pos x="T0" y="T1"/>
                    </a:cxn>
                    <a:cxn ang="0">
                      <a:pos x="T2" y="T3"/>
                    </a:cxn>
                    <a:cxn ang="0">
                      <a:pos x="T4" y="T5"/>
                    </a:cxn>
                    <a:cxn ang="0">
                      <a:pos x="T6" y="T7"/>
                    </a:cxn>
                    <a:cxn ang="0">
                      <a:pos x="T8" y="T9"/>
                    </a:cxn>
                  </a:cxnLst>
                  <a:rect l="0" t="0" r="r" b="b"/>
                  <a:pathLst>
                    <a:path w="87" h="64">
                      <a:moveTo>
                        <a:pt x="87" y="29"/>
                      </a:moveTo>
                      <a:lnTo>
                        <a:pt x="50" y="64"/>
                      </a:lnTo>
                      <a:lnTo>
                        <a:pt x="0" y="9"/>
                      </a:lnTo>
                      <a:lnTo>
                        <a:pt x="58" y="0"/>
                      </a:lnTo>
                      <a:lnTo>
                        <a:pt x="87"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59" name="Freeform 957">
                  <a:extLst>
                    <a:ext uri="{FF2B5EF4-FFF2-40B4-BE49-F238E27FC236}">
                      <a16:creationId xmlns:a16="http://schemas.microsoft.com/office/drawing/2014/main" id="{40337B95-2185-413F-98EB-42B584687588}"/>
                    </a:ext>
                  </a:extLst>
                </p:cNvPr>
                <p:cNvSpPr>
                  <a:spLocks/>
                </p:cNvSpPr>
                <p:nvPr/>
              </p:nvSpPr>
              <p:spPr bwMode="auto">
                <a:xfrm>
                  <a:off x="14638338" y="4289426"/>
                  <a:ext cx="96838" cy="101600"/>
                </a:xfrm>
                <a:custGeom>
                  <a:avLst/>
                  <a:gdLst>
                    <a:gd name="T0" fmla="*/ 61 w 61"/>
                    <a:gd name="T1" fmla="*/ 13 h 64"/>
                    <a:gd name="T2" fmla="*/ 17 w 61"/>
                    <a:gd name="T3" fmla="*/ 64 h 64"/>
                    <a:gd name="T4" fmla="*/ 0 w 61"/>
                    <a:gd name="T5" fmla="*/ 37 h 64"/>
                    <a:gd name="T6" fmla="*/ 37 w 61"/>
                    <a:gd name="T7" fmla="*/ 0 h 64"/>
                    <a:gd name="T8" fmla="*/ 61 w 61"/>
                    <a:gd name="T9" fmla="*/ 13 h 64"/>
                  </a:gdLst>
                  <a:ahLst/>
                  <a:cxnLst>
                    <a:cxn ang="0">
                      <a:pos x="T0" y="T1"/>
                    </a:cxn>
                    <a:cxn ang="0">
                      <a:pos x="T2" y="T3"/>
                    </a:cxn>
                    <a:cxn ang="0">
                      <a:pos x="T4" y="T5"/>
                    </a:cxn>
                    <a:cxn ang="0">
                      <a:pos x="T6" y="T7"/>
                    </a:cxn>
                    <a:cxn ang="0">
                      <a:pos x="T8" y="T9"/>
                    </a:cxn>
                  </a:cxnLst>
                  <a:rect l="0" t="0" r="r" b="b"/>
                  <a:pathLst>
                    <a:path w="61" h="64">
                      <a:moveTo>
                        <a:pt x="61" y="13"/>
                      </a:moveTo>
                      <a:lnTo>
                        <a:pt x="17" y="64"/>
                      </a:lnTo>
                      <a:lnTo>
                        <a:pt x="0" y="37"/>
                      </a:lnTo>
                      <a:lnTo>
                        <a:pt x="37" y="0"/>
                      </a:lnTo>
                      <a:lnTo>
                        <a:pt x="61" y="13"/>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0" name="Freeform 958">
                  <a:extLst>
                    <a:ext uri="{FF2B5EF4-FFF2-40B4-BE49-F238E27FC236}">
                      <a16:creationId xmlns:a16="http://schemas.microsoft.com/office/drawing/2014/main" id="{E1BE2D63-C860-41A7-B10D-128C3A36BE14}"/>
                    </a:ext>
                  </a:extLst>
                </p:cNvPr>
                <p:cNvSpPr>
                  <a:spLocks/>
                </p:cNvSpPr>
                <p:nvPr/>
              </p:nvSpPr>
              <p:spPr bwMode="auto">
                <a:xfrm>
                  <a:off x="14495463" y="4598988"/>
                  <a:ext cx="106363" cy="47625"/>
                </a:xfrm>
                <a:custGeom>
                  <a:avLst/>
                  <a:gdLst>
                    <a:gd name="T0" fmla="*/ 0 w 67"/>
                    <a:gd name="T1" fmla="*/ 0 h 30"/>
                    <a:gd name="T2" fmla="*/ 67 w 67"/>
                    <a:gd name="T3" fmla="*/ 3 h 30"/>
                    <a:gd name="T4" fmla="*/ 66 w 67"/>
                    <a:gd name="T5" fmla="*/ 30 h 30"/>
                    <a:gd name="T6" fmla="*/ 0 w 67"/>
                    <a:gd name="T7" fmla="*/ 27 h 30"/>
                    <a:gd name="T8" fmla="*/ 0 w 67"/>
                    <a:gd name="T9" fmla="*/ 0 h 30"/>
                  </a:gdLst>
                  <a:ahLst/>
                  <a:cxnLst>
                    <a:cxn ang="0">
                      <a:pos x="T0" y="T1"/>
                    </a:cxn>
                    <a:cxn ang="0">
                      <a:pos x="T2" y="T3"/>
                    </a:cxn>
                    <a:cxn ang="0">
                      <a:pos x="T4" y="T5"/>
                    </a:cxn>
                    <a:cxn ang="0">
                      <a:pos x="T6" y="T7"/>
                    </a:cxn>
                    <a:cxn ang="0">
                      <a:pos x="T8" y="T9"/>
                    </a:cxn>
                  </a:cxnLst>
                  <a:rect l="0" t="0" r="r" b="b"/>
                  <a:pathLst>
                    <a:path w="67" h="30">
                      <a:moveTo>
                        <a:pt x="0" y="0"/>
                      </a:moveTo>
                      <a:lnTo>
                        <a:pt x="67" y="3"/>
                      </a:lnTo>
                      <a:lnTo>
                        <a:pt x="66" y="30"/>
                      </a:lnTo>
                      <a:lnTo>
                        <a:pt x="0" y="27"/>
                      </a:lnTo>
                      <a:lnTo>
                        <a:pt x="0" y="0"/>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1" name="Freeform 959">
                  <a:extLst>
                    <a:ext uri="{FF2B5EF4-FFF2-40B4-BE49-F238E27FC236}">
                      <a16:creationId xmlns:a16="http://schemas.microsoft.com/office/drawing/2014/main" id="{E3564491-7084-48F8-9092-09D9FB817CC3}"/>
                    </a:ext>
                  </a:extLst>
                </p:cNvPr>
                <p:cNvSpPr>
                  <a:spLocks/>
                </p:cNvSpPr>
                <p:nvPr/>
              </p:nvSpPr>
              <p:spPr bwMode="auto">
                <a:xfrm>
                  <a:off x="14658976" y="4324351"/>
                  <a:ext cx="423863" cy="1008063"/>
                </a:xfrm>
                <a:custGeom>
                  <a:avLst/>
                  <a:gdLst>
                    <a:gd name="T0" fmla="*/ 145 w 267"/>
                    <a:gd name="T1" fmla="*/ 0 h 635"/>
                    <a:gd name="T2" fmla="*/ 267 w 267"/>
                    <a:gd name="T3" fmla="*/ 49 h 635"/>
                    <a:gd name="T4" fmla="*/ 237 w 267"/>
                    <a:gd name="T5" fmla="*/ 635 h 635"/>
                    <a:gd name="T6" fmla="*/ 0 w 267"/>
                    <a:gd name="T7" fmla="*/ 627 h 635"/>
                    <a:gd name="T8" fmla="*/ 15 w 267"/>
                    <a:gd name="T9" fmla="*/ 351 h 635"/>
                    <a:gd name="T10" fmla="*/ 145 w 267"/>
                    <a:gd name="T11" fmla="*/ 0 h 635"/>
                  </a:gdLst>
                  <a:ahLst/>
                  <a:cxnLst>
                    <a:cxn ang="0">
                      <a:pos x="T0" y="T1"/>
                    </a:cxn>
                    <a:cxn ang="0">
                      <a:pos x="T2" y="T3"/>
                    </a:cxn>
                    <a:cxn ang="0">
                      <a:pos x="T4" y="T5"/>
                    </a:cxn>
                    <a:cxn ang="0">
                      <a:pos x="T6" y="T7"/>
                    </a:cxn>
                    <a:cxn ang="0">
                      <a:pos x="T8" y="T9"/>
                    </a:cxn>
                    <a:cxn ang="0">
                      <a:pos x="T10" y="T11"/>
                    </a:cxn>
                  </a:cxnLst>
                  <a:rect l="0" t="0" r="r" b="b"/>
                  <a:pathLst>
                    <a:path w="267" h="635">
                      <a:moveTo>
                        <a:pt x="145" y="0"/>
                      </a:moveTo>
                      <a:lnTo>
                        <a:pt x="267" y="49"/>
                      </a:lnTo>
                      <a:lnTo>
                        <a:pt x="237" y="635"/>
                      </a:lnTo>
                      <a:lnTo>
                        <a:pt x="0" y="627"/>
                      </a:lnTo>
                      <a:lnTo>
                        <a:pt x="15" y="351"/>
                      </a:lnTo>
                      <a:lnTo>
                        <a:pt x="145"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2" name="Freeform 960">
                  <a:extLst>
                    <a:ext uri="{FF2B5EF4-FFF2-40B4-BE49-F238E27FC236}">
                      <a16:creationId xmlns:a16="http://schemas.microsoft.com/office/drawing/2014/main" id="{959EBD71-6190-4E49-8C87-1B2EB722C21F}"/>
                    </a:ext>
                  </a:extLst>
                </p:cNvPr>
                <p:cNvSpPr>
                  <a:spLocks/>
                </p:cNvSpPr>
                <p:nvPr/>
              </p:nvSpPr>
              <p:spPr bwMode="auto">
                <a:xfrm>
                  <a:off x="14690726" y="4298951"/>
                  <a:ext cx="254000" cy="563563"/>
                </a:xfrm>
                <a:custGeom>
                  <a:avLst/>
                  <a:gdLst>
                    <a:gd name="T0" fmla="*/ 117 w 160"/>
                    <a:gd name="T1" fmla="*/ 0 h 355"/>
                    <a:gd name="T2" fmla="*/ 160 w 160"/>
                    <a:gd name="T3" fmla="*/ 22 h 355"/>
                    <a:gd name="T4" fmla="*/ 144 w 160"/>
                    <a:gd name="T5" fmla="*/ 148 h 355"/>
                    <a:gd name="T6" fmla="*/ 90 w 160"/>
                    <a:gd name="T7" fmla="*/ 140 h 355"/>
                    <a:gd name="T8" fmla="*/ 121 w 160"/>
                    <a:gd name="T9" fmla="*/ 182 h 355"/>
                    <a:gd name="T10" fmla="*/ 2 w 160"/>
                    <a:gd name="T11" fmla="*/ 355 h 355"/>
                    <a:gd name="T12" fmla="*/ 0 w 160"/>
                    <a:gd name="T13" fmla="*/ 343 h 355"/>
                    <a:gd name="T14" fmla="*/ 117 w 160"/>
                    <a:gd name="T15" fmla="*/ 0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55">
                      <a:moveTo>
                        <a:pt x="117" y="0"/>
                      </a:moveTo>
                      <a:lnTo>
                        <a:pt x="160" y="22"/>
                      </a:lnTo>
                      <a:lnTo>
                        <a:pt x="144" y="148"/>
                      </a:lnTo>
                      <a:lnTo>
                        <a:pt x="90" y="140"/>
                      </a:lnTo>
                      <a:lnTo>
                        <a:pt x="121" y="182"/>
                      </a:lnTo>
                      <a:lnTo>
                        <a:pt x="2" y="355"/>
                      </a:lnTo>
                      <a:lnTo>
                        <a:pt x="0" y="343"/>
                      </a:lnTo>
                      <a:lnTo>
                        <a:pt x="117"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3" name="Freeform 961">
                  <a:extLst>
                    <a:ext uri="{FF2B5EF4-FFF2-40B4-BE49-F238E27FC236}">
                      <a16:creationId xmlns:a16="http://schemas.microsoft.com/office/drawing/2014/main" id="{F7EA0C45-84FB-40ED-B298-E41C0CAF3E11}"/>
                    </a:ext>
                  </a:extLst>
                </p:cNvPr>
                <p:cNvSpPr>
                  <a:spLocks/>
                </p:cNvSpPr>
                <p:nvPr/>
              </p:nvSpPr>
              <p:spPr bwMode="auto">
                <a:xfrm>
                  <a:off x="14784388" y="5113338"/>
                  <a:ext cx="150813" cy="49213"/>
                </a:xfrm>
                <a:custGeom>
                  <a:avLst/>
                  <a:gdLst>
                    <a:gd name="T0" fmla="*/ 0 w 95"/>
                    <a:gd name="T1" fmla="*/ 28 h 31"/>
                    <a:gd name="T2" fmla="*/ 94 w 95"/>
                    <a:gd name="T3" fmla="*/ 31 h 31"/>
                    <a:gd name="T4" fmla="*/ 95 w 95"/>
                    <a:gd name="T5" fmla="*/ 3 h 31"/>
                    <a:gd name="T6" fmla="*/ 2 w 95"/>
                    <a:gd name="T7" fmla="*/ 0 h 31"/>
                    <a:gd name="T8" fmla="*/ 0 w 95"/>
                    <a:gd name="T9" fmla="*/ 28 h 31"/>
                  </a:gdLst>
                  <a:ahLst/>
                  <a:cxnLst>
                    <a:cxn ang="0">
                      <a:pos x="T0" y="T1"/>
                    </a:cxn>
                    <a:cxn ang="0">
                      <a:pos x="T2" y="T3"/>
                    </a:cxn>
                    <a:cxn ang="0">
                      <a:pos x="T4" y="T5"/>
                    </a:cxn>
                    <a:cxn ang="0">
                      <a:pos x="T6" y="T7"/>
                    </a:cxn>
                    <a:cxn ang="0">
                      <a:pos x="T8" y="T9"/>
                    </a:cxn>
                  </a:cxnLst>
                  <a:rect l="0" t="0" r="r" b="b"/>
                  <a:pathLst>
                    <a:path w="95" h="31">
                      <a:moveTo>
                        <a:pt x="0" y="28"/>
                      </a:moveTo>
                      <a:lnTo>
                        <a:pt x="94" y="31"/>
                      </a:lnTo>
                      <a:lnTo>
                        <a:pt x="95" y="3"/>
                      </a:lnTo>
                      <a:lnTo>
                        <a:pt x="2" y="0"/>
                      </a:lnTo>
                      <a:lnTo>
                        <a:pt x="0" y="28"/>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4" name="Freeform 962">
                  <a:extLst>
                    <a:ext uri="{FF2B5EF4-FFF2-40B4-BE49-F238E27FC236}">
                      <a16:creationId xmlns:a16="http://schemas.microsoft.com/office/drawing/2014/main" id="{85A83A09-6A39-4B34-930E-1E27C11C0965}"/>
                    </a:ext>
                  </a:extLst>
                </p:cNvPr>
                <p:cNvSpPr>
                  <a:spLocks/>
                </p:cNvSpPr>
                <p:nvPr/>
              </p:nvSpPr>
              <p:spPr bwMode="auto">
                <a:xfrm>
                  <a:off x="14451013" y="4333876"/>
                  <a:ext cx="252413" cy="995363"/>
                </a:xfrm>
                <a:custGeom>
                  <a:avLst/>
                  <a:gdLst>
                    <a:gd name="T0" fmla="*/ 102 w 159"/>
                    <a:gd name="T1" fmla="*/ 0 h 627"/>
                    <a:gd name="T2" fmla="*/ 159 w 159"/>
                    <a:gd name="T3" fmla="*/ 389 h 627"/>
                    <a:gd name="T4" fmla="*/ 150 w 159"/>
                    <a:gd name="T5" fmla="*/ 627 h 627"/>
                    <a:gd name="T6" fmla="*/ 0 w 159"/>
                    <a:gd name="T7" fmla="*/ 615 h 627"/>
                    <a:gd name="T8" fmla="*/ 3 w 159"/>
                    <a:gd name="T9" fmla="*/ 31 h 627"/>
                    <a:gd name="T10" fmla="*/ 102 w 159"/>
                    <a:gd name="T11" fmla="*/ 0 h 627"/>
                  </a:gdLst>
                  <a:ahLst/>
                  <a:cxnLst>
                    <a:cxn ang="0">
                      <a:pos x="T0" y="T1"/>
                    </a:cxn>
                    <a:cxn ang="0">
                      <a:pos x="T2" y="T3"/>
                    </a:cxn>
                    <a:cxn ang="0">
                      <a:pos x="T4" y="T5"/>
                    </a:cxn>
                    <a:cxn ang="0">
                      <a:pos x="T6" y="T7"/>
                    </a:cxn>
                    <a:cxn ang="0">
                      <a:pos x="T8" y="T9"/>
                    </a:cxn>
                    <a:cxn ang="0">
                      <a:pos x="T10" y="T11"/>
                    </a:cxn>
                  </a:cxnLst>
                  <a:rect l="0" t="0" r="r" b="b"/>
                  <a:pathLst>
                    <a:path w="159" h="627">
                      <a:moveTo>
                        <a:pt x="102" y="0"/>
                      </a:moveTo>
                      <a:lnTo>
                        <a:pt x="159" y="389"/>
                      </a:lnTo>
                      <a:lnTo>
                        <a:pt x="150" y="627"/>
                      </a:lnTo>
                      <a:lnTo>
                        <a:pt x="0" y="615"/>
                      </a:lnTo>
                      <a:lnTo>
                        <a:pt x="3" y="31"/>
                      </a:lnTo>
                      <a:lnTo>
                        <a:pt x="102" y="0"/>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5" name="Freeform 963">
                  <a:extLst>
                    <a:ext uri="{FF2B5EF4-FFF2-40B4-BE49-F238E27FC236}">
                      <a16:creationId xmlns:a16="http://schemas.microsoft.com/office/drawing/2014/main" id="{8ECC9F06-986D-4BA0-8A04-B442A47C122A}"/>
                    </a:ext>
                  </a:extLst>
                </p:cNvPr>
                <p:cNvSpPr>
                  <a:spLocks/>
                </p:cNvSpPr>
                <p:nvPr/>
              </p:nvSpPr>
              <p:spPr bwMode="auto">
                <a:xfrm>
                  <a:off x="14549438" y="4316413"/>
                  <a:ext cx="153988" cy="635000"/>
                </a:xfrm>
                <a:custGeom>
                  <a:avLst/>
                  <a:gdLst>
                    <a:gd name="T0" fmla="*/ 97 w 97"/>
                    <a:gd name="T1" fmla="*/ 400 h 400"/>
                    <a:gd name="T2" fmla="*/ 53 w 97"/>
                    <a:gd name="T3" fmla="*/ 0 h 400"/>
                    <a:gd name="T4" fmla="*/ 20 w 97"/>
                    <a:gd name="T5" fmla="*/ 17 h 400"/>
                    <a:gd name="T6" fmla="*/ 0 w 97"/>
                    <a:gd name="T7" fmla="*/ 134 h 400"/>
                    <a:gd name="T8" fmla="*/ 53 w 97"/>
                    <a:gd name="T9" fmla="*/ 126 h 400"/>
                    <a:gd name="T10" fmla="*/ 6 w 97"/>
                    <a:gd name="T11" fmla="*/ 163 h 400"/>
                    <a:gd name="T12" fmla="*/ 97 w 97"/>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97" y="400"/>
                      </a:moveTo>
                      <a:lnTo>
                        <a:pt x="53" y="0"/>
                      </a:lnTo>
                      <a:lnTo>
                        <a:pt x="20" y="17"/>
                      </a:lnTo>
                      <a:lnTo>
                        <a:pt x="0" y="134"/>
                      </a:lnTo>
                      <a:lnTo>
                        <a:pt x="53" y="126"/>
                      </a:lnTo>
                      <a:lnTo>
                        <a:pt x="6" y="163"/>
                      </a:lnTo>
                      <a:lnTo>
                        <a:pt x="97" y="40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6" name="Freeform 964">
                  <a:extLst>
                    <a:ext uri="{FF2B5EF4-FFF2-40B4-BE49-F238E27FC236}">
                      <a16:creationId xmlns:a16="http://schemas.microsoft.com/office/drawing/2014/main" id="{4AE5C51B-4EC8-47FA-86F4-2C704B0913FD}"/>
                    </a:ext>
                  </a:extLst>
                </p:cNvPr>
                <p:cNvSpPr>
                  <a:spLocks/>
                </p:cNvSpPr>
                <p:nvPr/>
              </p:nvSpPr>
              <p:spPr bwMode="auto">
                <a:xfrm>
                  <a:off x="14630401" y="4973638"/>
                  <a:ext cx="34925" cy="34925"/>
                </a:xfrm>
                <a:custGeom>
                  <a:avLst/>
                  <a:gdLst>
                    <a:gd name="T0" fmla="*/ 0 w 22"/>
                    <a:gd name="T1" fmla="*/ 10 h 22"/>
                    <a:gd name="T2" fmla="*/ 0 w 22"/>
                    <a:gd name="T3" fmla="*/ 14 h 22"/>
                    <a:gd name="T4" fmla="*/ 2 w 22"/>
                    <a:gd name="T5" fmla="*/ 18 h 22"/>
                    <a:gd name="T6" fmla="*/ 6 w 22"/>
                    <a:gd name="T7" fmla="*/ 21 h 22"/>
                    <a:gd name="T8" fmla="*/ 10 w 22"/>
                    <a:gd name="T9" fmla="*/ 22 h 22"/>
                    <a:gd name="T10" fmla="*/ 14 w 22"/>
                    <a:gd name="T11" fmla="*/ 21 h 22"/>
                    <a:gd name="T12" fmla="*/ 18 w 22"/>
                    <a:gd name="T13" fmla="*/ 18 h 22"/>
                    <a:gd name="T14" fmla="*/ 21 w 22"/>
                    <a:gd name="T15" fmla="*/ 16 h 22"/>
                    <a:gd name="T16" fmla="*/ 22 w 22"/>
                    <a:gd name="T17" fmla="*/ 10 h 22"/>
                    <a:gd name="T18" fmla="*/ 21 w 22"/>
                    <a:gd name="T19" fmla="*/ 6 h 22"/>
                    <a:gd name="T20" fmla="*/ 20 w 22"/>
                    <a:gd name="T21" fmla="*/ 2 h 22"/>
                    <a:gd name="T22" fmla="*/ 16 w 22"/>
                    <a:gd name="T23" fmla="*/ 0 h 22"/>
                    <a:gd name="T24" fmla="*/ 12 w 22"/>
                    <a:gd name="T25" fmla="*/ 0 h 22"/>
                    <a:gd name="T26" fmla="*/ 6 w 22"/>
                    <a:gd name="T27" fmla="*/ 0 h 22"/>
                    <a:gd name="T28" fmla="*/ 4 w 22"/>
                    <a:gd name="T29" fmla="*/ 2 h 22"/>
                    <a:gd name="T30" fmla="*/ 1 w 22"/>
                    <a:gd name="T31" fmla="*/ 5 h 22"/>
                    <a:gd name="T32" fmla="*/ 0 w 22"/>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0" y="10"/>
                      </a:moveTo>
                      <a:lnTo>
                        <a:pt x="0" y="14"/>
                      </a:lnTo>
                      <a:lnTo>
                        <a:pt x="2" y="18"/>
                      </a:lnTo>
                      <a:lnTo>
                        <a:pt x="6" y="21"/>
                      </a:lnTo>
                      <a:lnTo>
                        <a:pt x="10" y="22"/>
                      </a:lnTo>
                      <a:lnTo>
                        <a:pt x="14" y="21"/>
                      </a:lnTo>
                      <a:lnTo>
                        <a:pt x="18" y="18"/>
                      </a:lnTo>
                      <a:lnTo>
                        <a:pt x="21" y="16"/>
                      </a:lnTo>
                      <a:lnTo>
                        <a:pt x="22" y="10"/>
                      </a:lnTo>
                      <a:lnTo>
                        <a:pt x="21" y="6"/>
                      </a:lnTo>
                      <a:lnTo>
                        <a:pt x="20" y="2"/>
                      </a:lnTo>
                      <a:lnTo>
                        <a:pt x="16" y="0"/>
                      </a:lnTo>
                      <a:lnTo>
                        <a:pt x="12" y="0"/>
                      </a:lnTo>
                      <a:lnTo>
                        <a:pt x="6" y="0"/>
                      </a:lnTo>
                      <a:lnTo>
                        <a:pt x="4" y="2"/>
                      </a:lnTo>
                      <a:lnTo>
                        <a:pt x="1" y="5"/>
                      </a:lnTo>
                      <a:lnTo>
                        <a:pt x="0" y="10"/>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7" name="Freeform 965">
                  <a:extLst>
                    <a:ext uri="{FF2B5EF4-FFF2-40B4-BE49-F238E27FC236}">
                      <a16:creationId xmlns:a16="http://schemas.microsoft.com/office/drawing/2014/main" id="{10A07A46-1C1C-4D4B-BDC8-DCE2A8EEF3F8}"/>
                    </a:ext>
                  </a:extLst>
                </p:cNvPr>
                <p:cNvSpPr>
                  <a:spLocks/>
                </p:cNvSpPr>
                <p:nvPr/>
              </p:nvSpPr>
              <p:spPr bwMode="auto">
                <a:xfrm>
                  <a:off x="14625638" y="5070476"/>
                  <a:ext cx="36513" cy="36513"/>
                </a:xfrm>
                <a:custGeom>
                  <a:avLst/>
                  <a:gdLst>
                    <a:gd name="T0" fmla="*/ 0 w 23"/>
                    <a:gd name="T1" fmla="*/ 11 h 23"/>
                    <a:gd name="T2" fmla="*/ 1 w 23"/>
                    <a:gd name="T3" fmla="*/ 16 h 23"/>
                    <a:gd name="T4" fmla="*/ 3 w 23"/>
                    <a:gd name="T5" fmla="*/ 19 h 23"/>
                    <a:gd name="T6" fmla="*/ 7 w 23"/>
                    <a:gd name="T7" fmla="*/ 22 h 23"/>
                    <a:gd name="T8" fmla="*/ 11 w 23"/>
                    <a:gd name="T9" fmla="*/ 23 h 23"/>
                    <a:gd name="T10" fmla="*/ 16 w 23"/>
                    <a:gd name="T11" fmla="*/ 22 h 23"/>
                    <a:gd name="T12" fmla="*/ 19 w 23"/>
                    <a:gd name="T13" fmla="*/ 20 h 23"/>
                    <a:gd name="T14" fmla="*/ 21 w 23"/>
                    <a:gd name="T15" fmla="*/ 16 h 23"/>
                    <a:gd name="T16" fmla="*/ 23 w 23"/>
                    <a:gd name="T17" fmla="*/ 12 h 23"/>
                    <a:gd name="T18" fmla="*/ 23 w 23"/>
                    <a:gd name="T19" fmla="*/ 8 h 23"/>
                    <a:gd name="T20" fmla="*/ 20 w 23"/>
                    <a:gd name="T21" fmla="*/ 4 h 23"/>
                    <a:gd name="T22" fmla="*/ 16 w 23"/>
                    <a:gd name="T23" fmla="*/ 2 h 23"/>
                    <a:gd name="T24" fmla="*/ 12 w 23"/>
                    <a:gd name="T25" fmla="*/ 0 h 23"/>
                    <a:gd name="T26" fmla="*/ 8 w 23"/>
                    <a:gd name="T27" fmla="*/ 2 h 23"/>
                    <a:gd name="T28" fmla="*/ 4 w 23"/>
                    <a:gd name="T29" fmla="*/ 3 h 23"/>
                    <a:gd name="T30" fmla="*/ 1 w 23"/>
                    <a:gd name="T31" fmla="*/ 7 h 23"/>
                    <a:gd name="T32" fmla="*/ 0 w 23"/>
                    <a:gd name="T33"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1"/>
                      </a:moveTo>
                      <a:lnTo>
                        <a:pt x="1" y="16"/>
                      </a:lnTo>
                      <a:lnTo>
                        <a:pt x="3" y="19"/>
                      </a:lnTo>
                      <a:lnTo>
                        <a:pt x="7" y="22"/>
                      </a:lnTo>
                      <a:lnTo>
                        <a:pt x="11" y="23"/>
                      </a:lnTo>
                      <a:lnTo>
                        <a:pt x="16" y="22"/>
                      </a:lnTo>
                      <a:lnTo>
                        <a:pt x="19" y="20"/>
                      </a:lnTo>
                      <a:lnTo>
                        <a:pt x="21" y="16"/>
                      </a:lnTo>
                      <a:lnTo>
                        <a:pt x="23" y="12"/>
                      </a:lnTo>
                      <a:lnTo>
                        <a:pt x="23" y="8"/>
                      </a:lnTo>
                      <a:lnTo>
                        <a:pt x="20" y="4"/>
                      </a:lnTo>
                      <a:lnTo>
                        <a:pt x="16" y="2"/>
                      </a:lnTo>
                      <a:lnTo>
                        <a:pt x="12" y="0"/>
                      </a:lnTo>
                      <a:lnTo>
                        <a:pt x="8" y="2"/>
                      </a:lnTo>
                      <a:lnTo>
                        <a:pt x="4" y="3"/>
                      </a:lnTo>
                      <a:lnTo>
                        <a:pt x="1" y="7"/>
                      </a:lnTo>
                      <a:lnTo>
                        <a:pt x="0" y="11"/>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8" name="Freeform 966">
                  <a:extLst>
                    <a:ext uri="{FF2B5EF4-FFF2-40B4-BE49-F238E27FC236}">
                      <a16:creationId xmlns:a16="http://schemas.microsoft.com/office/drawing/2014/main" id="{19892FEF-801E-4AF1-9166-AF57C6A0C96D}"/>
                    </a:ext>
                  </a:extLst>
                </p:cNvPr>
                <p:cNvSpPr>
                  <a:spLocks/>
                </p:cNvSpPr>
                <p:nvPr/>
              </p:nvSpPr>
              <p:spPr bwMode="auto">
                <a:xfrm>
                  <a:off x="14620876" y="5164138"/>
                  <a:ext cx="36513" cy="36513"/>
                </a:xfrm>
                <a:custGeom>
                  <a:avLst/>
                  <a:gdLst>
                    <a:gd name="T0" fmla="*/ 0 w 23"/>
                    <a:gd name="T1" fmla="*/ 12 h 23"/>
                    <a:gd name="T2" fmla="*/ 2 w 23"/>
                    <a:gd name="T3" fmla="*/ 16 h 23"/>
                    <a:gd name="T4" fmla="*/ 4 w 23"/>
                    <a:gd name="T5" fmla="*/ 20 h 23"/>
                    <a:gd name="T6" fmla="*/ 7 w 23"/>
                    <a:gd name="T7" fmla="*/ 23 h 23"/>
                    <a:gd name="T8" fmla="*/ 12 w 23"/>
                    <a:gd name="T9" fmla="*/ 23 h 23"/>
                    <a:gd name="T10" fmla="*/ 16 w 23"/>
                    <a:gd name="T11" fmla="*/ 23 h 23"/>
                    <a:gd name="T12" fmla="*/ 20 w 23"/>
                    <a:gd name="T13" fmla="*/ 20 h 23"/>
                    <a:gd name="T14" fmla="*/ 23 w 23"/>
                    <a:gd name="T15" fmla="*/ 16 h 23"/>
                    <a:gd name="T16" fmla="*/ 23 w 23"/>
                    <a:gd name="T17" fmla="*/ 12 h 23"/>
                    <a:gd name="T18" fmla="*/ 23 w 23"/>
                    <a:gd name="T19" fmla="*/ 8 h 23"/>
                    <a:gd name="T20" fmla="*/ 20 w 23"/>
                    <a:gd name="T21" fmla="*/ 4 h 23"/>
                    <a:gd name="T22" fmla="*/ 18 w 23"/>
                    <a:gd name="T23" fmla="*/ 1 h 23"/>
                    <a:gd name="T24" fmla="*/ 12 w 23"/>
                    <a:gd name="T25" fmla="*/ 0 h 23"/>
                    <a:gd name="T26" fmla="*/ 8 w 23"/>
                    <a:gd name="T27" fmla="*/ 1 h 23"/>
                    <a:gd name="T28" fmla="*/ 4 w 23"/>
                    <a:gd name="T29" fmla="*/ 4 h 23"/>
                    <a:gd name="T30" fmla="*/ 2 w 23"/>
                    <a:gd name="T31" fmla="*/ 7 h 23"/>
                    <a:gd name="T32" fmla="*/ 0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0" y="12"/>
                      </a:moveTo>
                      <a:lnTo>
                        <a:pt x="2" y="16"/>
                      </a:lnTo>
                      <a:lnTo>
                        <a:pt x="4" y="20"/>
                      </a:lnTo>
                      <a:lnTo>
                        <a:pt x="7" y="23"/>
                      </a:lnTo>
                      <a:lnTo>
                        <a:pt x="12" y="23"/>
                      </a:lnTo>
                      <a:lnTo>
                        <a:pt x="16" y="23"/>
                      </a:lnTo>
                      <a:lnTo>
                        <a:pt x="20" y="20"/>
                      </a:lnTo>
                      <a:lnTo>
                        <a:pt x="23" y="16"/>
                      </a:lnTo>
                      <a:lnTo>
                        <a:pt x="23" y="12"/>
                      </a:lnTo>
                      <a:lnTo>
                        <a:pt x="23" y="8"/>
                      </a:lnTo>
                      <a:lnTo>
                        <a:pt x="20" y="4"/>
                      </a:lnTo>
                      <a:lnTo>
                        <a:pt x="18" y="1"/>
                      </a:lnTo>
                      <a:lnTo>
                        <a:pt x="12" y="0"/>
                      </a:lnTo>
                      <a:lnTo>
                        <a:pt x="8" y="1"/>
                      </a:lnTo>
                      <a:lnTo>
                        <a:pt x="4" y="4"/>
                      </a:lnTo>
                      <a:lnTo>
                        <a:pt x="2" y="7"/>
                      </a:lnTo>
                      <a:lnTo>
                        <a:pt x="0"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69" name="Freeform 967">
                  <a:extLst>
                    <a:ext uri="{FF2B5EF4-FFF2-40B4-BE49-F238E27FC236}">
                      <a16:creationId xmlns:a16="http://schemas.microsoft.com/office/drawing/2014/main" id="{EF62ECED-819E-4AAB-B0BA-CAE0704577E3}"/>
                    </a:ext>
                  </a:extLst>
                </p:cNvPr>
                <p:cNvSpPr>
                  <a:spLocks/>
                </p:cNvSpPr>
                <p:nvPr/>
              </p:nvSpPr>
              <p:spPr bwMode="auto">
                <a:xfrm>
                  <a:off x="14452601" y="5100638"/>
                  <a:ext cx="104775" cy="49213"/>
                </a:xfrm>
                <a:custGeom>
                  <a:avLst/>
                  <a:gdLst>
                    <a:gd name="T0" fmla="*/ 2 w 66"/>
                    <a:gd name="T1" fmla="*/ 0 h 31"/>
                    <a:gd name="T2" fmla="*/ 66 w 66"/>
                    <a:gd name="T3" fmla="*/ 1 h 31"/>
                    <a:gd name="T4" fmla="*/ 65 w 66"/>
                    <a:gd name="T5" fmla="*/ 31 h 31"/>
                    <a:gd name="T6" fmla="*/ 0 w 66"/>
                    <a:gd name="T7" fmla="*/ 28 h 31"/>
                    <a:gd name="T8" fmla="*/ 2 w 66"/>
                    <a:gd name="T9" fmla="*/ 0 h 31"/>
                  </a:gdLst>
                  <a:ahLst/>
                  <a:cxnLst>
                    <a:cxn ang="0">
                      <a:pos x="T0" y="T1"/>
                    </a:cxn>
                    <a:cxn ang="0">
                      <a:pos x="T2" y="T3"/>
                    </a:cxn>
                    <a:cxn ang="0">
                      <a:pos x="T4" y="T5"/>
                    </a:cxn>
                    <a:cxn ang="0">
                      <a:pos x="T6" y="T7"/>
                    </a:cxn>
                    <a:cxn ang="0">
                      <a:pos x="T8" y="T9"/>
                    </a:cxn>
                  </a:cxnLst>
                  <a:rect l="0" t="0" r="r" b="b"/>
                  <a:pathLst>
                    <a:path w="66" h="31">
                      <a:moveTo>
                        <a:pt x="2" y="0"/>
                      </a:moveTo>
                      <a:lnTo>
                        <a:pt x="66" y="1"/>
                      </a:lnTo>
                      <a:lnTo>
                        <a:pt x="65" y="31"/>
                      </a:lnTo>
                      <a:lnTo>
                        <a:pt x="0" y="28"/>
                      </a:lnTo>
                      <a:lnTo>
                        <a:pt x="2" y="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0" name="Freeform 968">
                  <a:extLst>
                    <a:ext uri="{FF2B5EF4-FFF2-40B4-BE49-F238E27FC236}">
                      <a16:creationId xmlns:a16="http://schemas.microsoft.com/office/drawing/2014/main" id="{7CEBA509-1898-467D-A936-99D2EC3F39EB}"/>
                    </a:ext>
                  </a:extLst>
                </p:cNvPr>
                <p:cNvSpPr>
                  <a:spLocks/>
                </p:cNvSpPr>
                <p:nvPr/>
              </p:nvSpPr>
              <p:spPr bwMode="auto">
                <a:xfrm>
                  <a:off x="14443076" y="3840163"/>
                  <a:ext cx="106363" cy="134938"/>
                </a:xfrm>
                <a:custGeom>
                  <a:avLst/>
                  <a:gdLst>
                    <a:gd name="T0" fmla="*/ 61 w 67"/>
                    <a:gd name="T1" fmla="*/ 24 h 85"/>
                    <a:gd name="T2" fmla="*/ 67 w 67"/>
                    <a:gd name="T3" fmla="*/ 42 h 85"/>
                    <a:gd name="T4" fmla="*/ 67 w 67"/>
                    <a:gd name="T5" fmla="*/ 58 h 85"/>
                    <a:gd name="T6" fmla="*/ 61 w 67"/>
                    <a:gd name="T7" fmla="*/ 71 h 85"/>
                    <a:gd name="T8" fmla="*/ 52 w 67"/>
                    <a:gd name="T9" fmla="*/ 81 h 85"/>
                    <a:gd name="T10" fmla="*/ 40 w 67"/>
                    <a:gd name="T11" fmla="*/ 85 h 85"/>
                    <a:gd name="T12" fmla="*/ 27 w 67"/>
                    <a:gd name="T13" fmla="*/ 82 h 85"/>
                    <a:gd name="T14" fmla="*/ 15 w 67"/>
                    <a:gd name="T15" fmla="*/ 74 h 85"/>
                    <a:gd name="T16" fmla="*/ 5 w 67"/>
                    <a:gd name="T17" fmla="*/ 61 h 85"/>
                    <a:gd name="T18" fmla="*/ 0 w 67"/>
                    <a:gd name="T19" fmla="*/ 44 h 85"/>
                    <a:gd name="T20" fmla="*/ 0 w 67"/>
                    <a:gd name="T21" fmla="*/ 28 h 85"/>
                    <a:gd name="T22" fmla="*/ 5 w 67"/>
                    <a:gd name="T23" fmla="*/ 15 h 85"/>
                    <a:gd name="T24" fmla="*/ 15 w 67"/>
                    <a:gd name="T25" fmla="*/ 4 h 85"/>
                    <a:gd name="T26" fmla="*/ 27 w 67"/>
                    <a:gd name="T27" fmla="*/ 0 h 85"/>
                    <a:gd name="T28" fmla="*/ 40 w 67"/>
                    <a:gd name="T29" fmla="*/ 3 h 85"/>
                    <a:gd name="T30" fmla="*/ 52 w 67"/>
                    <a:gd name="T31" fmla="*/ 11 h 85"/>
                    <a:gd name="T32" fmla="*/ 61 w 67"/>
                    <a:gd name="T3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5">
                      <a:moveTo>
                        <a:pt x="61" y="24"/>
                      </a:moveTo>
                      <a:lnTo>
                        <a:pt x="67" y="42"/>
                      </a:lnTo>
                      <a:lnTo>
                        <a:pt x="67" y="58"/>
                      </a:lnTo>
                      <a:lnTo>
                        <a:pt x="61" y="71"/>
                      </a:lnTo>
                      <a:lnTo>
                        <a:pt x="52" y="81"/>
                      </a:lnTo>
                      <a:lnTo>
                        <a:pt x="40" y="85"/>
                      </a:lnTo>
                      <a:lnTo>
                        <a:pt x="27" y="82"/>
                      </a:lnTo>
                      <a:lnTo>
                        <a:pt x="15" y="74"/>
                      </a:lnTo>
                      <a:lnTo>
                        <a:pt x="5" y="61"/>
                      </a:lnTo>
                      <a:lnTo>
                        <a:pt x="0" y="44"/>
                      </a:lnTo>
                      <a:lnTo>
                        <a:pt x="0" y="28"/>
                      </a:lnTo>
                      <a:lnTo>
                        <a:pt x="5" y="15"/>
                      </a:lnTo>
                      <a:lnTo>
                        <a:pt x="15" y="4"/>
                      </a:lnTo>
                      <a:lnTo>
                        <a:pt x="27" y="0"/>
                      </a:lnTo>
                      <a:lnTo>
                        <a:pt x="40" y="3"/>
                      </a:lnTo>
                      <a:lnTo>
                        <a:pt x="52" y="11"/>
                      </a:lnTo>
                      <a:lnTo>
                        <a:pt x="61" y="2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1" name="Freeform 969">
                  <a:extLst>
                    <a:ext uri="{FF2B5EF4-FFF2-40B4-BE49-F238E27FC236}">
                      <a16:creationId xmlns:a16="http://schemas.microsoft.com/office/drawing/2014/main" id="{67543DCF-3091-472C-A33E-10D896BD8DA3}"/>
                    </a:ext>
                  </a:extLst>
                </p:cNvPr>
                <p:cNvSpPr>
                  <a:spLocks/>
                </p:cNvSpPr>
                <p:nvPr/>
              </p:nvSpPr>
              <p:spPr bwMode="auto">
                <a:xfrm>
                  <a:off x="14468476" y="3875088"/>
                  <a:ext cx="52388" cy="68263"/>
                </a:xfrm>
                <a:custGeom>
                  <a:avLst/>
                  <a:gdLst>
                    <a:gd name="T0" fmla="*/ 21 w 33"/>
                    <a:gd name="T1" fmla="*/ 41 h 43"/>
                    <a:gd name="T2" fmla="*/ 19 w 33"/>
                    <a:gd name="T3" fmla="*/ 32 h 43"/>
                    <a:gd name="T4" fmla="*/ 20 w 33"/>
                    <a:gd name="T5" fmla="*/ 22 h 43"/>
                    <a:gd name="T6" fmla="*/ 25 w 33"/>
                    <a:gd name="T7" fmla="*/ 17 h 43"/>
                    <a:gd name="T8" fmla="*/ 29 w 33"/>
                    <a:gd name="T9" fmla="*/ 16 h 43"/>
                    <a:gd name="T10" fmla="*/ 33 w 33"/>
                    <a:gd name="T11" fmla="*/ 16 h 43"/>
                    <a:gd name="T12" fmla="*/ 32 w 33"/>
                    <a:gd name="T13" fmla="*/ 12 h 43"/>
                    <a:gd name="T14" fmla="*/ 24 w 33"/>
                    <a:gd name="T15" fmla="*/ 2 h 43"/>
                    <a:gd name="T16" fmla="*/ 16 w 33"/>
                    <a:gd name="T17" fmla="*/ 0 h 43"/>
                    <a:gd name="T18" fmla="*/ 8 w 33"/>
                    <a:gd name="T19" fmla="*/ 1 h 43"/>
                    <a:gd name="T20" fmla="*/ 1 w 33"/>
                    <a:gd name="T21" fmla="*/ 9 h 43"/>
                    <a:gd name="T22" fmla="*/ 0 w 33"/>
                    <a:gd name="T23" fmla="*/ 18 h 43"/>
                    <a:gd name="T24" fmla="*/ 3 w 33"/>
                    <a:gd name="T25" fmla="*/ 30 h 43"/>
                    <a:gd name="T26" fmla="*/ 5 w 33"/>
                    <a:gd name="T27" fmla="*/ 35 h 43"/>
                    <a:gd name="T28" fmla="*/ 9 w 33"/>
                    <a:gd name="T29" fmla="*/ 39 h 43"/>
                    <a:gd name="T30" fmla="*/ 13 w 33"/>
                    <a:gd name="T31" fmla="*/ 41 h 43"/>
                    <a:gd name="T32" fmla="*/ 17 w 33"/>
                    <a:gd name="T33" fmla="*/ 43 h 43"/>
                    <a:gd name="T34" fmla="*/ 23 w 33"/>
                    <a:gd name="T35" fmla="*/ 43 h 43"/>
                    <a:gd name="T36" fmla="*/ 21 w 33"/>
                    <a:gd name="T3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1" y="41"/>
                      </a:moveTo>
                      <a:lnTo>
                        <a:pt x="19" y="32"/>
                      </a:lnTo>
                      <a:lnTo>
                        <a:pt x="20" y="22"/>
                      </a:lnTo>
                      <a:lnTo>
                        <a:pt x="25" y="17"/>
                      </a:lnTo>
                      <a:lnTo>
                        <a:pt x="29" y="16"/>
                      </a:lnTo>
                      <a:lnTo>
                        <a:pt x="33" y="16"/>
                      </a:lnTo>
                      <a:lnTo>
                        <a:pt x="32" y="12"/>
                      </a:lnTo>
                      <a:lnTo>
                        <a:pt x="24" y="2"/>
                      </a:lnTo>
                      <a:lnTo>
                        <a:pt x="16" y="0"/>
                      </a:lnTo>
                      <a:lnTo>
                        <a:pt x="8" y="1"/>
                      </a:lnTo>
                      <a:lnTo>
                        <a:pt x="1" y="9"/>
                      </a:lnTo>
                      <a:lnTo>
                        <a:pt x="0" y="18"/>
                      </a:lnTo>
                      <a:lnTo>
                        <a:pt x="3" y="30"/>
                      </a:lnTo>
                      <a:lnTo>
                        <a:pt x="5" y="35"/>
                      </a:lnTo>
                      <a:lnTo>
                        <a:pt x="9" y="39"/>
                      </a:lnTo>
                      <a:lnTo>
                        <a:pt x="13" y="41"/>
                      </a:lnTo>
                      <a:lnTo>
                        <a:pt x="17" y="43"/>
                      </a:lnTo>
                      <a:lnTo>
                        <a:pt x="23" y="43"/>
                      </a:lnTo>
                      <a:lnTo>
                        <a:pt x="21" y="41"/>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2" name="Freeform 970">
                  <a:extLst>
                    <a:ext uri="{FF2B5EF4-FFF2-40B4-BE49-F238E27FC236}">
                      <a16:creationId xmlns:a16="http://schemas.microsoft.com/office/drawing/2014/main" id="{F5B0CE59-B397-4444-863C-FEC7D599FE58}"/>
                    </a:ext>
                  </a:extLst>
                </p:cNvPr>
                <p:cNvSpPr>
                  <a:spLocks/>
                </p:cNvSpPr>
                <p:nvPr/>
              </p:nvSpPr>
              <p:spPr bwMode="auto">
                <a:xfrm>
                  <a:off x="15001876" y="3863976"/>
                  <a:ext cx="107950" cy="131763"/>
                </a:xfrm>
                <a:custGeom>
                  <a:avLst/>
                  <a:gdLst>
                    <a:gd name="T0" fmla="*/ 8 w 68"/>
                    <a:gd name="T1" fmla="*/ 21 h 83"/>
                    <a:gd name="T2" fmla="*/ 1 w 68"/>
                    <a:gd name="T3" fmla="*/ 37 h 83"/>
                    <a:gd name="T4" fmla="*/ 0 w 68"/>
                    <a:gd name="T5" fmla="*/ 54 h 83"/>
                    <a:gd name="T6" fmla="*/ 4 w 68"/>
                    <a:gd name="T7" fmla="*/ 67 h 83"/>
                    <a:gd name="T8" fmla="*/ 13 w 68"/>
                    <a:gd name="T9" fmla="*/ 78 h 83"/>
                    <a:gd name="T10" fmla="*/ 25 w 68"/>
                    <a:gd name="T11" fmla="*/ 83 h 83"/>
                    <a:gd name="T12" fmla="*/ 39 w 68"/>
                    <a:gd name="T13" fmla="*/ 82 h 83"/>
                    <a:gd name="T14" fmla="*/ 51 w 68"/>
                    <a:gd name="T15" fmla="*/ 74 h 83"/>
                    <a:gd name="T16" fmla="*/ 61 w 68"/>
                    <a:gd name="T17" fmla="*/ 62 h 83"/>
                    <a:gd name="T18" fmla="*/ 68 w 68"/>
                    <a:gd name="T19" fmla="*/ 46 h 83"/>
                    <a:gd name="T20" fmla="*/ 68 w 68"/>
                    <a:gd name="T21" fmla="*/ 29 h 83"/>
                    <a:gd name="T22" fmla="*/ 65 w 68"/>
                    <a:gd name="T23" fmla="*/ 15 h 83"/>
                    <a:gd name="T24" fmla="*/ 56 w 68"/>
                    <a:gd name="T25" fmla="*/ 5 h 83"/>
                    <a:gd name="T26" fmla="*/ 44 w 68"/>
                    <a:gd name="T27" fmla="*/ 0 h 83"/>
                    <a:gd name="T28" fmla="*/ 31 w 68"/>
                    <a:gd name="T29" fmla="*/ 1 h 83"/>
                    <a:gd name="T30" fmla="*/ 19 w 68"/>
                    <a:gd name="T31" fmla="*/ 9 h 83"/>
                    <a:gd name="T32" fmla="*/ 8 w 68"/>
                    <a:gd name="T33" fmla="*/ 2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8" y="21"/>
                      </a:moveTo>
                      <a:lnTo>
                        <a:pt x="1" y="37"/>
                      </a:lnTo>
                      <a:lnTo>
                        <a:pt x="0" y="54"/>
                      </a:lnTo>
                      <a:lnTo>
                        <a:pt x="4" y="67"/>
                      </a:lnTo>
                      <a:lnTo>
                        <a:pt x="13" y="78"/>
                      </a:lnTo>
                      <a:lnTo>
                        <a:pt x="25" y="83"/>
                      </a:lnTo>
                      <a:lnTo>
                        <a:pt x="39" y="82"/>
                      </a:lnTo>
                      <a:lnTo>
                        <a:pt x="51" y="74"/>
                      </a:lnTo>
                      <a:lnTo>
                        <a:pt x="61" y="62"/>
                      </a:lnTo>
                      <a:lnTo>
                        <a:pt x="68" y="46"/>
                      </a:lnTo>
                      <a:lnTo>
                        <a:pt x="68" y="29"/>
                      </a:lnTo>
                      <a:lnTo>
                        <a:pt x="65" y="15"/>
                      </a:lnTo>
                      <a:lnTo>
                        <a:pt x="56" y="5"/>
                      </a:lnTo>
                      <a:lnTo>
                        <a:pt x="44" y="0"/>
                      </a:lnTo>
                      <a:lnTo>
                        <a:pt x="31" y="1"/>
                      </a:lnTo>
                      <a:lnTo>
                        <a:pt x="19" y="9"/>
                      </a:lnTo>
                      <a:lnTo>
                        <a:pt x="8" y="21"/>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3" name="Freeform 971">
                  <a:extLst>
                    <a:ext uri="{FF2B5EF4-FFF2-40B4-BE49-F238E27FC236}">
                      <a16:creationId xmlns:a16="http://schemas.microsoft.com/office/drawing/2014/main" id="{02BF915E-9AEF-4368-9F5D-18FCA8947D42}"/>
                    </a:ext>
                  </a:extLst>
                </p:cNvPr>
                <p:cNvSpPr>
                  <a:spLocks/>
                </p:cNvSpPr>
                <p:nvPr/>
              </p:nvSpPr>
              <p:spPr bwMode="auto">
                <a:xfrm>
                  <a:off x="15033626" y="3895726"/>
                  <a:ext cx="50800" cy="68263"/>
                </a:xfrm>
                <a:custGeom>
                  <a:avLst/>
                  <a:gdLst>
                    <a:gd name="T0" fmla="*/ 8 w 32"/>
                    <a:gd name="T1" fmla="*/ 42 h 43"/>
                    <a:gd name="T2" fmla="*/ 12 w 32"/>
                    <a:gd name="T3" fmla="*/ 32 h 43"/>
                    <a:gd name="T4" fmla="*/ 11 w 32"/>
                    <a:gd name="T5" fmla="*/ 23 h 43"/>
                    <a:gd name="T6" fmla="*/ 7 w 32"/>
                    <a:gd name="T7" fmla="*/ 17 h 43"/>
                    <a:gd name="T8" fmla="*/ 3 w 32"/>
                    <a:gd name="T9" fmla="*/ 15 h 43"/>
                    <a:gd name="T10" fmla="*/ 0 w 32"/>
                    <a:gd name="T11" fmla="*/ 15 h 43"/>
                    <a:gd name="T12" fmla="*/ 1 w 32"/>
                    <a:gd name="T13" fmla="*/ 11 h 43"/>
                    <a:gd name="T14" fmla="*/ 8 w 32"/>
                    <a:gd name="T15" fmla="*/ 3 h 43"/>
                    <a:gd name="T16" fmla="*/ 17 w 32"/>
                    <a:gd name="T17" fmla="*/ 0 h 43"/>
                    <a:gd name="T18" fmla="*/ 25 w 32"/>
                    <a:gd name="T19" fmla="*/ 3 h 43"/>
                    <a:gd name="T20" fmla="*/ 31 w 32"/>
                    <a:gd name="T21" fmla="*/ 11 h 43"/>
                    <a:gd name="T22" fmla="*/ 32 w 32"/>
                    <a:gd name="T23" fmla="*/ 20 h 43"/>
                    <a:gd name="T24" fmla="*/ 28 w 32"/>
                    <a:gd name="T25" fmla="*/ 32 h 43"/>
                    <a:gd name="T26" fmla="*/ 25 w 32"/>
                    <a:gd name="T27" fmla="*/ 36 h 43"/>
                    <a:gd name="T28" fmla="*/ 21 w 32"/>
                    <a:gd name="T29" fmla="*/ 40 h 43"/>
                    <a:gd name="T30" fmla="*/ 16 w 32"/>
                    <a:gd name="T31" fmla="*/ 42 h 43"/>
                    <a:gd name="T32" fmla="*/ 12 w 32"/>
                    <a:gd name="T33" fmla="*/ 43 h 43"/>
                    <a:gd name="T34" fmla="*/ 8 w 32"/>
                    <a:gd name="T35" fmla="*/ 43 h 43"/>
                    <a:gd name="T36" fmla="*/ 8 w 32"/>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3">
                      <a:moveTo>
                        <a:pt x="8" y="42"/>
                      </a:moveTo>
                      <a:lnTo>
                        <a:pt x="12" y="32"/>
                      </a:lnTo>
                      <a:lnTo>
                        <a:pt x="11" y="23"/>
                      </a:lnTo>
                      <a:lnTo>
                        <a:pt x="7" y="17"/>
                      </a:lnTo>
                      <a:lnTo>
                        <a:pt x="3" y="15"/>
                      </a:lnTo>
                      <a:lnTo>
                        <a:pt x="0" y="15"/>
                      </a:lnTo>
                      <a:lnTo>
                        <a:pt x="1" y="11"/>
                      </a:lnTo>
                      <a:lnTo>
                        <a:pt x="8" y="3"/>
                      </a:lnTo>
                      <a:lnTo>
                        <a:pt x="17" y="0"/>
                      </a:lnTo>
                      <a:lnTo>
                        <a:pt x="25" y="3"/>
                      </a:lnTo>
                      <a:lnTo>
                        <a:pt x="31" y="11"/>
                      </a:lnTo>
                      <a:lnTo>
                        <a:pt x="32" y="20"/>
                      </a:lnTo>
                      <a:lnTo>
                        <a:pt x="28" y="32"/>
                      </a:lnTo>
                      <a:lnTo>
                        <a:pt x="25" y="36"/>
                      </a:lnTo>
                      <a:lnTo>
                        <a:pt x="21" y="40"/>
                      </a:lnTo>
                      <a:lnTo>
                        <a:pt x="16" y="42"/>
                      </a:lnTo>
                      <a:lnTo>
                        <a:pt x="12" y="43"/>
                      </a:lnTo>
                      <a:lnTo>
                        <a:pt x="8" y="43"/>
                      </a:lnTo>
                      <a:lnTo>
                        <a:pt x="8" y="42"/>
                      </a:lnTo>
                      <a:close/>
                    </a:path>
                  </a:pathLst>
                </a:custGeom>
                <a:solidFill>
                  <a:srgbClr val="E0915E"/>
                </a:solidFill>
                <a:ln w="0">
                  <a:solidFill>
                    <a:srgbClr val="E091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4" name="Freeform 972">
                  <a:extLst>
                    <a:ext uri="{FF2B5EF4-FFF2-40B4-BE49-F238E27FC236}">
                      <a16:creationId xmlns:a16="http://schemas.microsoft.com/office/drawing/2014/main" id="{220305A4-8756-420B-AB7B-27E82E1D180F}"/>
                    </a:ext>
                  </a:extLst>
                </p:cNvPr>
                <p:cNvSpPr>
                  <a:spLocks/>
                </p:cNvSpPr>
                <p:nvPr/>
              </p:nvSpPr>
              <p:spPr bwMode="auto">
                <a:xfrm>
                  <a:off x="14519276" y="3487738"/>
                  <a:ext cx="528638" cy="782638"/>
                </a:xfrm>
                <a:custGeom>
                  <a:avLst/>
                  <a:gdLst>
                    <a:gd name="T0" fmla="*/ 333 w 333"/>
                    <a:gd name="T1" fmla="*/ 204 h 493"/>
                    <a:gd name="T2" fmla="*/ 329 w 333"/>
                    <a:gd name="T3" fmla="*/ 245 h 493"/>
                    <a:gd name="T4" fmla="*/ 324 w 333"/>
                    <a:gd name="T5" fmla="*/ 284 h 493"/>
                    <a:gd name="T6" fmla="*/ 319 w 333"/>
                    <a:gd name="T7" fmla="*/ 320 h 493"/>
                    <a:gd name="T8" fmla="*/ 310 w 333"/>
                    <a:gd name="T9" fmla="*/ 355 h 493"/>
                    <a:gd name="T10" fmla="*/ 300 w 333"/>
                    <a:gd name="T11" fmla="*/ 386 h 493"/>
                    <a:gd name="T12" fmla="*/ 288 w 333"/>
                    <a:gd name="T13" fmla="*/ 414 h 493"/>
                    <a:gd name="T14" fmla="*/ 273 w 333"/>
                    <a:gd name="T15" fmla="*/ 438 h 493"/>
                    <a:gd name="T16" fmla="*/ 256 w 333"/>
                    <a:gd name="T17" fmla="*/ 458 h 493"/>
                    <a:gd name="T18" fmla="*/ 236 w 333"/>
                    <a:gd name="T19" fmla="*/ 474 h 493"/>
                    <a:gd name="T20" fmla="*/ 213 w 333"/>
                    <a:gd name="T21" fmla="*/ 485 h 493"/>
                    <a:gd name="T22" fmla="*/ 186 w 333"/>
                    <a:gd name="T23" fmla="*/ 491 h 493"/>
                    <a:gd name="T24" fmla="*/ 155 w 333"/>
                    <a:gd name="T25" fmla="*/ 493 h 493"/>
                    <a:gd name="T26" fmla="*/ 130 w 333"/>
                    <a:gd name="T27" fmla="*/ 491 h 493"/>
                    <a:gd name="T28" fmla="*/ 106 w 333"/>
                    <a:gd name="T29" fmla="*/ 486 h 493"/>
                    <a:gd name="T30" fmla="*/ 84 w 333"/>
                    <a:gd name="T31" fmla="*/ 478 h 493"/>
                    <a:gd name="T32" fmla="*/ 66 w 333"/>
                    <a:gd name="T33" fmla="*/ 466 h 493"/>
                    <a:gd name="T34" fmla="*/ 49 w 333"/>
                    <a:gd name="T35" fmla="*/ 450 h 493"/>
                    <a:gd name="T36" fmla="*/ 36 w 333"/>
                    <a:gd name="T37" fmla="*/ 430 h 493"/>
                    <a:gd name="T38" fmla="*/ 24 w 333"/>
                    <a:gd name="T39" fmla="*/ 404 h 493"/>
                    <a:gd name="T40" fmla="*/ 15 w 333"/>
                    <a:gd name="T41" fmla="*/ 374 h 493"/>
                    <a:gd name="T42" fmla="*/ 7 w 333"/>
                    <a:gd name="T43" fmla="*/ 337 h 493"/>
                    <a:gd name="T44" fmla="*/ 3 w 333"/>
                    <a:gd name="T45" fmla="*/ 295 h 493"/>
                    <a:gd name="T46" fmla="*/ 0 w 333"/>
                    <a:gd name="T47" fmla="*/ 245 h 493"/>
                    <a:gd name="T48" fmla="*/ 1 w 333"/>
                    <a:gd name="T49" fmla="*/ 210 h 493"/>
                    <a:gd name="T50" fmla="*/ 8 w 333"/>
                    <a:gd name="T51" fmla="*/ 175 h 493"/>
                    <a:gd name="T52" fmla="*/ 17 w 333"/>
                    <a:gd name="T53" fmla="*/ 141 h 493"/>
                    <a:gd name="T54" fmla="*/ 31 w 333"/>
                    <a:gd name="T55" fmla="*/ 109 h 493"/>
                    <a:gd name="T56" fmla="*/ 48 w 333"/>
                    <a:gd name="T57" fmla="*/ 79 h 493"/>
                    <a:gd name="T58" fmla="*/ 68 w 333"/>
                    <a:gd name="T59" fmla="*/ 52 h 493"/>
                    <a:gd name="T60" fmla="*/ 91 w 333"/>
                    <a:gd name="T61" fmla="*/ 30 h 493"/>
                    <a:gd name="T62" fmla="*/ 118 w 333"/>
                    <a:gd name="T63" fmla="*/ 14 h 493"/>
                    <a:gd name="T64" fmla="*/ 147 w 333"/>
                    <a:gd name="T65" fmla="*/ 3 h 493"/>
                    <a:gd name="T66" fmla="*/ 178 w 333"/>
                    <a:gd name="T67" fmla="*/ 0 h 493"/>
                    <a:gd name="T68" fmla="*/ 213 w 333"/>
                    <a:gd name="T69" fmla="*/ 4 h 493"/>
                    <a:gd name="T70" fmla="*/ 242 w 333"/>
                    <a:gd name="T71" fmla="*/ 15 h 493"/>
                    <a:gd name="T72" fmla="*/ 269 w 333"/>
                    <a:gd name="T73" fmla="*/ 30 h 493"/>
                    <a:gd name="T74" fmla="*/ 290 w 333"/>
                    <a:gd name="T75" fmla="*/ 50 h 493"/>
                    <a:gd name="T76" fmla="*/ 308 w 333"/>
                    <a:gd name="T77" fmla="*/ 74 h 493"/>
                    <a:gd name="T78" fmla="*/ 321 w 333"/>
                    <a:gd name="T79" fmla="*/ 102 h 493"/>
                    <a:gd name="T80" fmla="*/ 329 w 333"/>
                    <a:gd name="T81" fmla="*/ 134 h 493"/>
                    <a:gd name="T82" fmla="*/ 333 w 333"/>
                    <a:gd name="T83" fmla="*/ 167 h 493"/>
                    <a:gd name="T84" fmla="*/ 333 w 333"/>
                    <a:gd name="T85" fmla="*/ 204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493">
                      <a:moveTo>
                        <a:pt x="333" y="204"/>
                      </a:moveTo>
                      <a:lnTo>
                        <a:pt x="329" y="245"/>
                      </a:lnTo>
                      <a:lnTo>
                        <a:pt x="324" y="284"/>
                      </a:lnTo>
                      <a:lnTo>
                        <a:pt x="319" y="320"/>
                      </a:lnTo>
                      <a:lnTo>
                        <a:pt x="310" y="355"/>
                      </a:lnTo>
                      <a:lnTo>
                        <a:pt x="300" y="386"/>
                      </a:lnTo>
                      <a:lnTo>
                        <a:pt x="288" y="414"/>
                      </a:lnTo>
                      <a:lnTo>
                        <a:pt x="273" y="438"/>
                      </a:lnTo>
                      <a:lnTo>
                        <a:pt x="256" y="458"/>
                      </a:lnTo>
                      <a:lnTo>
                        <a:pt x="236" y="474"/>
                      </a:lnTo>
                      <a:lnTo>
                        <a:pt x="213" y="485"/>
                      </a:lnTo>
                      <a:lnTo>
                        <a:pt x="186" y="491"/>
                      </a:lnTo>
                      <a:lnTo>
                        <a:pt x="155" y="493"/>
                      </a:lnTo>
                      <a:lnTo>
                        <a:pt x="130" y="491"/>
                      </a:lnTo>
                      <a:lnTo>
                        <a:pt x="106" y="486"/>
                      </a:lnTo>
                      <a:lnTo>
                        <a:pt x="84" y="478"/>
                      </a:lnTo>
                      <a:lnTo>
                        <a:pt x="66" y="466"/>
                      </a:lnTo>
                      <a:lnTo>
                        <a:pt x="49" y="450"/>
                      </a:lnTo>
                      <a:lnTo>
                        <a:pt x="36" y="430"/>
                      </a:lnTo>
                      <a:lnTo>
                        <a:pt x="24" y="404"/>
                      </a:lnTo>
                      <a:lnTo>
                        <a:pt x="15" y="374"/>
                      </a:lnTo>
                      <a:lnTo>
                        <a:pt x="7" y="337"/>
                      </a:lnTo>
                      <a:lnTo>
                        <a:pt x="3" y="295"/>
                      </a:lnTo>
                      <a:lnTo>
                        <a:pt x="0" y="245"/>
                      </a:lnTo>
                      <a:lnTo>
                        <a:pt x="1" y="210"/>
                      </a:lnTo>
                      <a:lnTo>
                        <a:pt x="8" y="175"/>
                      </a:lnTo>
                      <a:lnTo>
                        <a:pt x="17" y="141"/>
                      </a:lnTo>
                      <a:lnTo>
                        <a:pt x="31" y="109"/>
                      </a:lnTo>
                      <a:lnTo>
                        <a:pt x="48" y="79"/>
                      </a:lnTo>
                      <a:lnTo>
                        <a:pt x="68" y="52"/>
                      </a:lnTo>
                      <a:lnTo>
                        <a:pt x="91" y="30"/>
                      </a:lnTo>
                      <a:lnTo>
                        <a:pt x="118" y="14"/>
                      </a:lnTo>
                      <a:lnTo>
                        <a:pt x="147" y="3"/>
                      </a:lnTo>
                      <a:lnTo>
                        <a:pt x="178" y="0"/>
                      </a:lnTo>
                      <a:lnTo>
                        <a:pt x="213" y="4"/>
                      </a:lnTo>
                      <a:lnTo>
                        <a:pt x="242" y="15"/>
                      </a:lnTo>
                      <a:lnTo>
                        <a:pt x="269" y="30"/>
                      </a:lnTo>
                      <a:lnTo>
                        <a:pt x="290" y="50"/>
                      </a:lnTo>
                      <a:lnTo>
                        <a:pt x="308" y="74"/>
                      </a:lnTo>
                      <a:lnTo>
                        <a:pt x="321" y="102"/>
                      </a:lnTo>
                      <a:lnTo>
                        <a:pt x="329" y="134"/>
                      </a:lnTo>
                      <a:lnTo>
                        <a:pt x="333" y="167"/>
                      </a:lnTo>
                      <a:lnTo>
                        <a:pt x="333" y="204"/>
                      </a:lnTo>
                      <a:close/>
                    </a:path>
                  </a:pathLst>
                </a:custGeom>
                <a:solidFill>
                  <a:srgbClr val="F8A46D"/>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5" name="Freeform 973">
                  <a:extLst>
                    <a:ext uri="{FF2B5EF4-FFF2-40B4-BE49-F238E27FC236}">
                      <a16:creationId xmlns:a16="http://schemas.microsoft.com/office/drawing/2014/main" id="{E7BD887F-1B81-4247-BFF3-70224EE1DC20}"/>
                    </a:ext>
                  </a:extLst>
                </p:cNvPr>
                <p:cNvSpPr>
                  <a:spLocks/>
                </p:cNvSpPr>
                <p:nvPr/>
              </p:nvSpPr>
              <p:spPr bwMode="auto">
                <a:xfrm>
                  <a:off x="14600238" y="3460751"/>
                  <a:ext cx="425450" cy="244475"/>
                </a:xfrm>
                <a:custGeom>
                  <a:avLst/>
                  <a:gdLst>
                    <a:gd name="T0" fmla="*/ 4 w 268"/>
                    <a:gd name="T1" fmla="*/ 40 h 154"/>
                    <a:gd name="T2" fmla="*/ 17 w 268"/>
                    <a:gd name="T3" fmla="*/ 22 h 154"/>
                    <a:gd name="T4" fmla="*/ 36 w 268"/>
                    <a:gd name="T5" fmla="*/ 10 h 154"/>
                    <a:gd name="T6" fmla="*/ 59 w 268"/>
                    <a:gd name="T7" fmla="*/ 2 h 154"/>
                    <a:gd name="T8" fmla="*/ 87 w 268"/>
                    <a:gd name="T9" fmla="*/ 0 h 154"/>
                    <a:gd name="T10" fmla="*/ 119 w 268"/>
                    <a:gd name="T11" fmla="*/ 2 h 154"/>
                    <a:gd name="T12" fmla="*/ 154 w 268"/>
                    <a:gd name="T13" fmla="*/ 9 h 154"/>
                    <a:gd name="T14" fmla="*/ 183 w 268"/>
                    <a:gd name="T15" fmla="*/ 20 h 154"/>
                    <a:gd name="T16" fmla="*/ 210 w 268"/>
                    <a:gd name="T17" fmla="*/ 33 h 154"/>
                    <a:gd name="T18" fmla="*/ 231 w 268"/>
                    <a:gd name="T19" fmla="*/ 48 h 154"/>
                    <a:gd name="T20" fmla="*/ 250 w 268"/>
                    <a:gd name="T21" fmla="*/ 64 h 154"/>
                    <a:gd name="T22" fmla="*/ 262 w 268"/>
                    <a:gd name="T23" fmla="*/ 81 h 154"/>
                    <a:gd name="T24" fmla="*/ 268 w 268"/>
                    <a:gd name="T25" fmla="*/ 99 h 154"/>
                    <a:gd name="T26" fmla="*/ 268 w 268"/>
                    <a:gd name="T27" fmla="*/ 115 h 154"/>
                    <a:gd name="T28" fmla="*/ 259 w 268"/>
                    <a:gd name="T29" fmla="*/ 130 h 154"/>
                    <a:gd name="T30" fmla="*/ 246 w 268"/>
                    <a:gd name="T31" fmla="*/ 140 h 154"/>
                    <a:gd name="T32" fmla="*/ 227 w 268"/>
                    <a:gd name="T33" fmla="*/ 148 h 154"/>
                    <a:gd name="T34" fmla="*/ 203 w 268"/>
                    <a:gd name="T35" fmla="*/ 154 h 154"/>
                    <a:gd name="T36" fmla="*/ 178 w 268"/>
                    <a:gd name="T37" fmla="*/ 154 h 154"/>
                    <a:gd name="T38" fmla="*/ 148 w 268"/>
                    <a:gd name="T39" fmla="*/ 151 h 154"/>
                    <a:gd name="T40" fmla="*/ 118 w 268"/>
                    <a:gd name="T41" fmla="*/ 144 h 154"/>
                    <a:gd name="T42" fmla="*/ 84 w 268"/>
                    <a:gd name="T43" fmla="*/ 132 h 154"/>
                    <a:gd name="T44" fmla="*/ 83 w 268"/>
                    <a:gd name="T45" fmla="*/ 138 h 154"/>
                    <a:gd name="T46" fmla="*/ 81 w 268"/>
                    <a:gd name="T47" fmla="*/ 143 h 154"/>
                    <a:gd name="T48" fmla="*/ 79 w 268"/>
                    <a:gd name="T49" fmla="*/ 147 h 154"/>
                    <a:gd name="T50" fmla="*/ 76 w 268"/>
                    <a:gd name="T51" fmla="*/ 150 h 154"/>
                    <a:gd name="T52" fmla="*/ 68 w 268"/>
                    <a:gd name="T53" fmla="*/ 154 h 154"/>
                    <a:gd name="T54" fmla="*/ 57 w 268"/>
                    <a:gd name="T55" fmla="*/ 152 h 154"/>
                    <a:gd name="T56" fmla="*/ 45 w 268"/>
                    <a:gd name="T57" fmla="*/ 148 h 154"/>
                    <a:gd name="T58" fmla="*/ 33 w 268"/>
                    <a:gd name="T59" fmla="*/ 140 h 154"/>
                    <a:gd name="T60" fmla="*/ 23 w 268"/>
                    <a:gd name="T61" fmla="*/ 130 h 154"/>
                    <a:gd name="T62" fmla="*/ 12 w 268"/>
                    <a:gd name="T63" fmla="*/ 111 h 154"/>
                    <a:gd name="T64" fmla="*/ 4 w 268"/>
                    <a:gd name="T65" fmla="*/ 91 h 154"/>
                    <a:gd name="T66" fmla="*/ 1 w 268"/>
                    <a:gd name="T67" fmla="*/ 71 h 154"/>
                    <a:gd name="T68" fmla="*/ 0 w 268"/>
                    <a:gd name="T69" fmla="*/ 53 h 154"/>
                    <a:gd name="T70" fmla="*/ 4 w 268"/>
                    <a:gd name="T71"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8" h="154">
                      <a:moveTo>
                        <a:pt x="4" y="40"/>
                      </a:moveTo>
                      <a:lnTo>
                        <a:pt x="17" y="22"/>
                      </a:lnTo>
                      <a:lnTo>
                        <a:pt x="36" y="10"/>
                      </a:lnTo>
                      <a:lnTo>
                        <a:pt x="59" y="2"/>
                      </a:lnTo>
                      <a:lnTo>
                        <a:pt x="87" y="0"/>
                      </a:lnTo>
                      <a:lnTo>
                        <a:pt x="119" y="2"/>
                      </a:lnTo>
                      <a:lnTo>
                        <a:pt x="154" y="9"/>
                      </a:lnTo>
                      <a:lnTo>
                        <a:pt x="183" y="20"/>
                      </a:lnTo>
                      <a:lnTo>
                        <a:pt x="210" y="33"/>
                      </a:lnTo>
                      <a:lnTo>
                        <a:pt x="231" y="48"/>
                      </a:lnTo>
                      <a:lnTo>
                        <a:pt x="250" y="64"/>
                      </a:lnTo>
                      <a:lnTo>
                        <a:pt x="262" y="81"/>
                      </a:lnTo>
                      <a:lnTo>
                        <a:pt x="268" y="99"/>
                      </a:lnTo>
                      <a:lnTo>
                        <a:pt x="268" y="115"/>
                      </a:lnTo>
                      <a:lnTo>
                        <a:pt x="259" y="130"/>
                      </a:lnTo>
                      <a:lnTo>
                        <a:pt x="246" y="140"/>
                      </a:lnTo>
                      <a:lnTo>
                        <a:pt x="227" y="148"/>
                      </a:lnTo>
                      <a:lnTo>
                        <a:pt x="203" y="154"/>
                      </a:lnTo>
                      <a:lnTo>
                        <a:pt x="178" y="154"/>
                      </a:lnTo>
                      <a:lnTo>
                        <a:pt x="148" y="151"/>
                      </a:lnTo>
                      <a:lnTo>
                        <a:pt x="118" y="144"/>
                      </a:lnTo>
                      <a:lnTo>
                        <a:pt x="84" y="132"/>
                      </a:lnTo>
                      <a:lnTo>
                        <a:pt x="83" y="138"/>
                      </a:lnTo>
                      <a:lnTo>
                        <a:pt x="81" y="143"/>
                      </a:lnTo>
                      <a:lnTo>
                        <a:pt x="79" y="147"/>
                      </a:lnTo>
                      <a:lnTo>
                        <a:pt x="76" y="150"/>
                      </a:lnTo>
                      <a:lnTo>
                        <a:pt x="68" y="154"/>
                      </a:lnTo>
                      <a:lnTo>
                        <a:pt x="57" y="152"/>
                      </a:lnTo>
                      <a:lnTo>
                        <a:pt x="45" y="148"/>
                      </a:lnTo>
                      <a:lnTo>
                        <a:pt x="33" y="140"/>
                      </a:lnTo>
                      <a:lnTo>
                        <a:pt x="23" y="130"/>
                      </a:lnTo>
                      <a:lnTo>
                        <a:pt x="12" y="111"/>
                      </a:lnTo>
                      <a:lnTo>
                        <a:pt x="4" y="91"/>
                      </a:lnTo>
                      <a:lnTo>
                        <a:pt x="1" y="71"/>
                      </a:lnTo>
                      <a:lnTo>
                        <a:pt x="0" y="53"/>
                      </a:lnTo>
                      <a:lnTo>
                        <a:pt x="4" y="4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6" name="Freeform 974">
                  <a:extLst>
                    <a:ext uri="{FF2B5EF4-FFF2-40B4-BE49-F238E27FC236}">
                      <a16:creationId xmlns:a16="http://schemas.microsoft.com/office/drawing/2014/main" id="{9922D12C-9547-4D14-8A44-2FF022A4990C}"/>
                    </a:ext>
                  </a:extLst>
                </p:cNvPr>
                <p:cNvSpPr>
                  <a:spLocks/>
                </p:cNvSpPr>
                <p:nvPr/>
              </p:nvSpPr>
              <p:spPr bwMode="auto">
                <a:xfrm>
                  <a:off x="14498638" y="3535363"/>
                  <a:ext cx="138113" cy="423863"/>
                </a:xfrm>
                <a:custGeom>
                  <a:avLst/>
                  <a:gdLst>
                    <a:gd name="T0" fmla="*/ 87 w 87"/>
                    <a:gd name="T1" fmla="*/ 0 h 267"/>
                    <a:gd name="T2" fmla="*/ 85 w 87"/>
                    <a:gd name="T3" fmla="*/ 1 h 267"/>
                    <a:gd name="T4" fmla="*/ 81 w 87"/>
                    <a:gd name="T5" fmla="*/ 1 h 267"/>
                    <a:gd name="T6" fmla="*/ 75 w 87"/>
                    <a:gd name="T7" fmla="*/ 4 h 267"/>
                    <a:gd name="T8" fmla="*/ 67 w 87"/>
                    <a:gd name="T9" fmla="*/ 6 h 267"/>
                    <a:gd name="T10" fmla="*/ 57 w 87"/>
                    <a:gd name="T11" fmla="*/ 12 h 267"/>
                    <a:gd name="T12" fmla="*/ 48 w 87"/>
                    <a:gd name="T13" fmla="*/ 18 h 267"/>
                    <a:gd name="T14" fmla="*/ 37 w 87"/>
                    <a:gd name="T15" fmla="*/ 28 h 267"/>
                    <a:gd name="T16" fmla="*/ 28 w 87"/>
                    <a:gd name="T17" fmla="*/ 40 h 267"/>
                    <a:gd name="T18" fmla="*/ 18 w 87"/>
                    <a:gd name="T19" fmla="*/ 54 h 267"/>
                    <a:gd name="T20" fmla="*/ 12 w 87"/>
                    <a:gd name="T21" fmla="*/ 73 h 267"/>
                    <a:gd name="T22" fmla="*/ 5 w 87"/>
                    <a:gd name="T23" fmla="*/ 95 h 267"/>
                    <a:gd name="T24" fmla="*/ 1 w 87"/>
                    <a:gd name="T25" fmla="*/ 120 h 267"/>
                    <a:gd name="T26" fmla="*/ 0 w 87"/>
                    <a:gd name="T27" fmla="*/ 149 h 267"/>
                    <a:gd name="T28" fmla="*/ 1 w 87"/>
                    <a:gd name="T29" fmla="*/ 184 h 267"/>
                    <a:gd name="T30" fmla="*/ 6 w 87"/>
                    <a:gd name="T31" fmla="*/ 223 h 267"/>
                    <a:gd name="T32" fmla="*/ 16 w 87"/>
                    <a:gd name="T33" fmla="*/ 267 h 267"/>
                    <a:gd name="T34" fmla="*/ 17 w 87"/>
                    <a:gd name="T35" fmla="*/ 263 h 267"/>
                    <a:gd name="T36" fmla="*/ 18 w 87"/>
                    <a:gd name="T37" fmla="*/ 254 h 267"/>
                    <a:gd name="T38" fmla="*/ 22 w 87"/>
                    <a:gd name="T39" fmla="*/ 238 h 267"/>
                    <a:gd name="T40" fmla="*/ 28 w 87"/>
                    <a:gd name="T41" fmla="*/ 218 h 267"/>
                    <a:gd name="T42" fmla="*/ 33 w 87"/>
                    <a:gd name="T43" fmla="*/ 194 h 267"/>
                    <a:gd name="T44" fmla="*/ 40 w 87"/>
                    <a:gd name="T45" fmla="*/ 167 h 267"/>
                    <a:gd name="T46" fmla="*/ 46 w 87"/>
                    <a:gd name="T47" fmla="*/ 137 h 267"/>
                    <a:gd name="T48" fmla="*/ 54 w 87"/>
                    <a:gd name="T49" fmla="*/ 108 h 267"/>
                    <a:gd name="T50" fmla="*/ 62 w 87"/>
                    <a:gd name="T51" fmla="*/ 79 h 267"/>
                    <a:gd name="T52" fmla="*/ 71 w 87"/>
                    <a:gd name="T53" fmla="*/ 50 h 267"/>
                    <a:gd name="T54" fmla="*/ 79 w 87"/>
                    <a:gd name="T55" fmla="*/ 24 h 267"/>
                    <a:gd name="T56" fmla="*/ 87 w 87"/>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267">
                      <a:moveTo>
                        <a:pt x="87" y="0"/>
                      </a:moveTo>
                      <a:lnTo>
                        <a:pt x="85" y="1"/>
                      </a:lnTo>
                      <a:lnTo>
                        <a:pt x="81" y="1"/>
                      </a:lnTo>
                      <a:lnTo>
                        <a:pt x="75" y="4"/>
                      </a:lnTo>
                      <a:lnTo>
                        <a:pt x="67" y="6"/>
                      </a:lnTo>
                      <a:lnTo>
                        <a:pt x="57" y="12"/>
                      </a:lnTo>
                      <a:lnTo>
                        <a:pt x="48" y="18"/>
                      </a:lnTo>
                      <a:lnTo>
                        <a:pt x="37" y="28"/>
                      </a:lnTo>
                      <a:lnTo>
                        <a:pt x="28" y="40"/>
                      </a:lnTo>
                      <a:lnTo>
                        <a:pt x="18" y="54"/>
                      </a:lnTo>
                      <a:lnTo>
                        <a:pt x="12" y="73"/>
                      </a:lnTo>
                      <a:lnTo>
                        <a:pt x="5" y="95"/>
                      </a:lnTo>
                      <a:lnTo>
                        <a:pt x="1" y="120"/>
                      </a:lnTo>
                      <a:lnTo>
                        <a:pt x="0" y="149"/>
                      </a:lnTo>
                      <a:lnTo>
                        <a:pt x="1" y="184"/>
                      </a:lnTo>
                      <a:lnTo>
                        <a:pt x="6" y="223"/>
                      </a:lnTo>
                      <a:lnTo>
                        <a:pt x="16" y="267"/>
                      </a:lnTo>
                      <a:lnTo>
                        <a:pt x="17" y="263"/>
                      </a:lnTo>
                      <a:lnTo>
                        <a:pt x="18" y="254"/>
                      </a:lnTo>
                      <a:lnTo>
                        <a:pt x="22" y="238"/>
                      </a:lnTo>
                      <a:lnTo>
                        <a:pt x="28" y="218"/>
                      </a:lnTo>
                      <a:lnTo>
                        <a:pt x="33" y="194"/>
                      </a:lnTo>
                      <a:lnTo>
                        <a:pt x="40" y="167"/>
                      </a:lnTo>
                      <a:lnTo>
                        <a:pt x="46" y="137"/>
                      </a:lnTo>
                      <a:lnTo>
                        <a:pt x="54" y="108"/>
                      </a:lnTo>
                      <a:lnTo>
                        <a:pt x="62" y="79"/>
                      </a:lnTo>
                      <a:lnTo>
                        <a:pt x="71" y="50"/>
                      </a:lnTo>
                      <a:lnTo>
                        <a:pt x="79" y="24"/>
                      </a:lnTo>
                      <a:lnTo>
                        <a:pt x="87"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7" name="Freeform 975">
                  <a:extLst>
                    <a:ext uri="{FF2B5EF4-FFF2-40B4-BE49-F238E27FC236}">
                      <a16:creationId xmlns:a16="http://schemas.microsoft.com/office/drawing/2014/main" id="{50B4C85A-A184-4C36-9197-B880B928850B}"/>
                    </a:ext>
                  </a:extLst>
                </p:cNvPr>
                <p:cNvSpPr>
                  <a:spLocks/>
                </p:cNvSpPr>
                <p:nvPr/>
              </p:nvSpPr>
              <p:spPr bwMode="auto">
                <a:xfrm>
                  <a:off x="14952663" y="3548063"/>
                  <a:ext cx="119063" cy="430213"/>
                </a:xfrm>
                <a:custGeom>
                  <a:avLst/>
                  <a:gdLst>
                    <a:gd name="T0" fmla="*/ 0 w 75"/>
                    <a:gd name="T1" fmla="*/ 0 h 271"/>
                    <a:gd name="T2" fmla="*/ 1 w 75"/>
                    <a:gd name="T3" fmla="*/ 0 h 271"/>
                    <a:gd name="T4" fmla="*/ 5 w 75"/>
                    <a:gd name="T5" fmla="*/ 2 h 271"/>
                    <a:gd name="T6" fmla="*/ 12 w 75"/>
                    <a:gd name="T7" fmla="*/ 5 h 271"/>
                    <a:gd name="T8" fmla="*/ 20 w 75"/>
                    <a:gd name="T9" fmla="*/ 9 h 271"/>
                    <a:gd name="T10" fmla="*/ 28 w 75"/>
                    <a:gd name="T11" fmla="*/ 14 h 271"/>
                    <a:gd name="T12" fmla="*/ 37 w 75"/>
                    <a:gd name="T13" fmla="*/ 22 h 271"/>
                    <a:gd name="T14" fmla="*/ 47 w 75"/>
                    <a:gd name="T15" fmla="*/ 33 h 271"/>
                    <a:gd name="T16" fmla="*/ 55 w 75"/>
                    <a:gd name="T17" fmla="*/ 46 h 271"/>
                    <a:gd name="T18" fmla="*/ 63 w 75"/>
                    <a:gd name="T19" fmla="*/ 61 h 271"/>
                    <a:gd name="T20" fmla="*/ 70 w 75"/>
                    <a:gd name="T21" fmla="*/ 80 h 271"/>
                    <a:gd name="T22" fmla="*/ 74 w 75"/>
                    <a:gd name="T23" fmla="*/ 103 h 271"/>
                    <a:gd name="T24" fmla="*/ 75 w 75"/>
                    <a:gd name="T25" fmla="*/ 128 h 271"/>
                    <a:gd name="T26" fmla="*/ 74 w 75"/>
                    <a:gd name="T27" fmla="*/ 158 h 271"/>
                    <a:gd name="T28" fmla="*/ 70 w 75"/>
                    <a:gd name="T29" fmla="*/ 191 h 271"/>
                    <a:gd name="T30" fmla="*/ 60 w 75"/>
                    <a:gd name="T31" fmla="*/ 228 h 271"/>
                    <a:gd name="T32" fmla="*/ 47 w 75"/>
                    <a:gd name="T33" fmla="*/ 271 h 271"/>
                    <a:gd name="T34" fmla="*/ 47 w 75"/>
                    <a:gd name="T35" fmla="*/ 267 h 271"/>
                    <a:gd name="T36" fmla="*/ 44 w 75"/>
                    <a:gd name="T37" fmla="*/ 258 h 271"/>
                    <a:gd name="T38" fmla="*/ 42 w 75"/>
                    <a:gd name="T39" fmla="*/ 242 h 271"/>
                    <a:gd name="T40" fmla="*/ 36 w 75"/>
                    <a:gd name="T41" fmla="*/ 220 h 271"/>
                    <a:gd name="T42" fmla="*/ 32 w 75"/>
                    <a:gd name="T43" fmla="*/ 196 h 271"/>
                    <a:gd name="T44" fmla="*/ 27 w 75"/>
                    <a:gd name="T45" fmla="*/ 170 h 271"/>
                    <a:gd name="T46" fmla="*/ 21 w 75"/>
                    <a:gd name="T47" fmla="*/ 141 h 271"/>
                    <a:gd name="T48" fmla="*/ 16 w 75"/>
                    <a:gd name="T49" fmla="*/ 113 h 271"/>
                    <a:gd name="T50" fmla="*/ 11 w 75"/>
                    <a:gd name="T51" fmla="*/ 85 h 271"/>
                    <a:gd name="T52" fmla="*/ 7 w 75"/>
                    <a:gd name="T53" fmla="*/ 59 h 271"/>
                    <a:gd name="T54" fmla="*/ 4 w 75"/>
                    <a:gd name="T55" fmla="*/ 34 h 271"/>
                    <a:gd name="T56" fmla="*/ 1 w 75"/>
                    <a:gd name="T57" fmla="*/ 14 h 271"/>
                    <a:gd name="T58" fmla="*/ 0 w 75"/>
                    <a:gd name="T5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271">
                      <a:moveTo>
                        <a:pt x="0" y="0"/>
                      </a:moveTo>
                      <a:lnTo>
                        <a:pt x="1" y="0"/>
                      </a:lnTo>
                      <a:lnTo>
                        <a:pt x="5" y="2"/>
                      </a:lnTo>
                      <a:lnTo>
                        <a:pt x="12" y="5"/>
                      </a:lnTo>
                      <a:lnTo>
                        <a:pt x="20" y="9"/>
                      </a:lnTo>
                      <a:lnTo>
                        <a:pt x="28" y="14"/>
                      </a:lnTo>
                      <a:lnTo>
                        <a:pt x="37" y="22"/>
                      </a:lnTo>
                      <a:lnTo>
                        <a:pt x="47" y="33"/>
                      </a:lnTo>
                      <a:lnTo>
                        <a:pt x="55" y="46"/>
                      </a:lnTo>
                      <a:lnTo>
                        <a:pt x="63" y="61"/>
                      </a:lnTo>
                      <a:lnTo>
                        <a:pt x="70" y="80"/>
                      </a:lnTo>
                      <a:lnTo>
                        <a:pt x="74" y="103"/>
                      </a:lnTo>
                      <a:lnTo>
                        <a:pt x="75" y="128"/>
                      </a:lnTo>
                      <a:lnTo>
                        <a:pt x="74" y="158"/>
                      </a:lnTo>
                      <a:lnTo>
                        <a:pt x="70" y="191"/>
                      </a:lnTo>
                      <a:lnTo>
                        <a:pt x="60" y="228"/>
                      </a:lnTo>
                      <a:lnTo>
                        <a:pt x="47" y="271"/>
                      </a:lnTo>
                      <a:lnTo>
                        <a:pt x="47" y="267"/>
                      </a:lnTo>
                      <a:lnTo>
                        <a:pt x="44" y="258"/>
                      </a:lnTo>
                      <a:lnTo>
                        <a:pt x="42" y="242"/>
                      </a:lnTo>
                      <a:lnTo>
                        <a:pt x="36" y="220"/>
                      </a:lnTo>
                      <a:lnTo>
                        <a:pt x="32" y="196"/>
                      </a:lnTo>
                      <a:lnTo>
                        <a:pt x="27" y="170"/>
                      </a:lnTo>
                      <a:lnTo>
                        <a:pt x="21" y="141"/>
                      </a:lnTo>
                      <a:lnTo>
                        <a:pt x="16" y="113"/>
                      </a:lnTo>
                      <a:lnTo>
                        <a:pt x="11" y="85"/>
                      </a:lnTo>
                      <a:lnTo>
                        <a:pt x="7" y="59"/>
                      </a:lnTo>
                      <a:lnTo>
                        <a:pt x="4" y="34"/>
                      </a:lnTo>
                      <a:lnTo>
                        <a:pt x="1" y="14"/>
                      </a:lnTo>
                      <a:lnTo>
                        <a:pt x="0" y="0"/>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8" name="Freeform 976">
                  <a:extLst>
                    <a:ext uri="{FF2B5EF4-FFF2-40B4-BE49-F238E27FC236}">
                      <a16:creationId xmlns:a16="http://schemas.microsoft.com/office/drawing/2014/main" id="{39A28AAF-7658-4788-8335-D9B252B9CD1C}"/>
                    </a:ext>
                  </a:extLst>
                </p:cNvPr>
                <p:cNvSpPr>
                  <a:spLocks/>
                </p:cNvSpPr>
                <p:nvPr/>
              </p:nvSpPr>
              <p:spPr bwMode="auto">
                <a:xfrm>
                  <a:off x="14606588" y="3836988"/>
                  <a:ext cx="39688" cy="39688"/>
                </a:xfrm>
                <a:custGeom>
                  <a:avLst/>
                  <a:gdLst>
                    <a:gd name="T0" fmla="*/ 25 w 25"/>
                    <a:gd name="T1" fmla="*/ 13 h 25"/>
                    <a:gd name="T2" fmla="*/ 25 w 25"/>
                    <a:gd name="T3" fmla="*/ 17 h 25"/>
                    <a:gd name="T4" fmla="*/ 23 w 25"/>
                    <a:gd name="T5" fmla="*/ 20 h 25"/>
                    <a:gd name="T6" fmla="*/ 20 w 25"/>
                    <a:gd name="T7" fmla="*/ 22 h 25"/>
                    <a:gd name="T8" fmla="*/ 16 w 25"/>
                    <a:gd name="T9" fmla="*/ 25 h 25"/>
                    <a:gd name="T10" fmla="*/ 12 w 25"/>
                    <a:gd name="T11" fmla="*/ 25 h 25"/>
                    <a:gd name="T12" fmla="*/ 8 w 25"/>
                    <a:gd name="T13" fmla="*/ 24 h 25"/>
                    <a:gd name="T14" fmla="*/ 5 w 25"/>
                    <a:gd name="T15" fmla="*/ 22 h 25"/>
                    <a:gd name="T16" fmla="*/ 3 w 25"/>
                    <a:gd name="T17" fmla="*/ 20 h 25"/>
                    <a:gd name="T18" fmla="*/ 1 w 25"/>
                    <a:gd name="T19" fmla="*/ 16 h 25"/>
                    <a:gd name="T20" fmla="*/ 0 w 25"/>
                    <a:gd name="T21" fmla="*/ 12 h 25"/>
                    <a:gd name="T22" fmla="*/ 1 w 25"/>
                    <a:gd name="T23" fmla="*/ 8 h 25"/>
                    <a:gd name="T24" fmla="*/ 3 w 25"/>
                    <a:gd name="T25" fmla="*/ 5 h 25"/>
                    <a:gd name="T26" fmla="*/ 5 w 25"/>
                    <a:gd name="T27" fmla="*/ 2 h 25"/>
                    <a:gd name="T28" fmla="*/ 9 w 25"/>
                    <a:gd name="T29" fmla="*/ 0 h 25"/>
                    <a:gd name="T30" fmla="*/ 13 w 25"/>
                    <a:gd name="T31" fmla="*/ 0 h 25"/>
                    <a:gd name="T32" fmla="*/ 17 w 25"/>
                    <a:gd name="T33" fmla="*/ 1 h 25"/>
                    <a:gd name="T34" fmla="*/ 21 w 25"/>
                    <a:gd name="T35" fmla="*/ 2 h 25"/>
                    <a:gd name="T36" fmla="*/ 24 w 25"/>
                    <a:gd name="T37" fmla="*/ 5 h 25"/>
                    <a:gd name="T38" fmla="*/ 25 w 25"/>
                    <a:gd name="T39" fmla="*/ 9 h 25"/>
                    <a:gd name="T40" fmla="*/ 25 w 25"/>
                    <a:gd name="T4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5">
                      <a:moveTo>
                        <a:pt x="25" y="13"/>
                      </a:moveTo>
                      <a:lnTo>
                        <a:pt x="25" y="17"/>
                      </a:lnTo>
                      <a:lnTo>
                        <a:pt x="23" y="20"/>
                      </a:lnTo>
                      <a:lnTo>
                        <a:pt x="20" y="22"/>
                      </a:lnTo>
                      <a:lnTo>
                        <a:pt x="16" y="25"/>
                      </a:lnTo>
                      <a:lnTo>
                        <a:pt x="12" y="25"/>
                      </a:lnTo>
                      <a:lnTo>
                        <a:pt x="8" y="24"/>
                      </a:lnTo>
                      <a:lnTo>
                        <a:pt x="5" y="22"/>
                      </a:lnTo>
                      <a:lnTo>
                        <a:pt x="3" y="20"/>
                      </a:lnTo>
                      <a:lnTo>
                        <a:pt x="1" y="16"/>
                      </a:lnTo>
                      <a:lnTo>
                        <a:pt x="0" y="12"/>
                      </a:lnTo>
                      <a:lnTo>
                        <a:pt x="1" y="8"/>
                      </a:lnTo>
                      <a:lnTo>
                        <a:pt x="3" y="5"/>
                      </a:lnTo>
                      <a:lnTo>
                        <a:pt x="5" y="2"/>
                      </a:lnTo>
                      <a:lnTo>
                        <a:pt x="9" y="0"/>
                      </a:lnTo>
                      <a:lnTo>
                        <a:pt x="13" y="0"/>
                      </a:lnTo>
                      <a:lnTo>
                        <a:pt x="17" y="1"/>
                      </a:lnTo>
                      <a:lnTo>
                        <a:pt x="21" y="2"/>
                      </a:lnTo>
                      <a:lnTo>
                        <a:pt x="24" y="5"/>
                      </a:lnTo>
                      <a:lnTo>
                        <a:pt x="25" y="9"/>
                      </a:lnTo>
                      <a:lnTo>
                        <a:pt x="25" y="13"/>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79" name="Freeform 977">
                  <a:extLst>
                    <a:ext uri="{FF2B5EF4-FFF2-40B4-BE49-F238E27FC236}">
                      <a16:creationId xmlns:a16="http://schemas.microsoft.com/office/drawing/2014/main" id="{A5C29FCB-DB5A-4ECA-9342-8CD5CDA3FCB3}"/>
                    </a:ext>
                  </a:extLst>
                </p:cNvPr>
                <p:cNvSpPr>
                  <a:spLocks/>
                </p:cNvSpPr>
                <p:nvPr/>
              </p:nvSpPr>
              <p:spPr bwMode="auto">
                <a:xfrm>
                  <a:off x="14887576" y="3851276"/>
                  <a:ext cx="39688" cy="39688"/>
                </a:xfrm>
                <a:custGeom>
                  <a:avLst/>
                  <a:gdLst>
                    <a:gd name="T0" fmla="*/ 25 w 25"/>
                    <a:gd name="T1" fmla="*/ 12 h 25"/>
                    <a:gd name="T2" fmla="*/ 24 w 25"/>
                    <a:gd name="T3" fmla="*/ 16 h 25"/>
                    <a:gd name="T4" fmla="*/ 22 w 25"/>
                    <a:gd name="T5" fmla="*/ 20 h 25"/>
                    <a:gd name="T6" fmla="*/ 20 w 25"/>
                    <a:gd name="T7" fmla="*/ 23 h 25"/>
                    <a:gd name="T8" fmla="*/ 16 w 25"/>
                    <a:gd name="T9" fmla="*/ 24 h 25"/>
                    <a:gd name="T10" fmla="*/ 12 w 25"/>
                    <a:gd name="T11" fmla="*/ 25 h 25"/>
                    <a:gd name="T12" fmla="*/ 8 w 25"/>
                    <a:gd name="T13" fmla="*/ 24 h 25"/>
                    <a:gd name="T14" fmla="*/ 5 w 25"/>
                    <a:gd name="T15" fmla="*/ 23 h 25"/>
                    <a:gd name="T16" fmla="*/ 2 w 25"/>
                    <a:gd name="T17" fmla="*/ 19 h 25"/>
                    <a:gd name="T18" fmla="*/ 0 w 25"/>
                    <a:gd name="T19" fmla="*/ 16 h 25"/>
                    <a:gd name="T20" fmla="*/ 0 w 25"/>
                    <a:gd name="T21" fmla="*/ 12 h 25"/>
                    <a:gd name="T22" fmla="*/ 1 w 25"/>
                    <a:gd name="T23" fmla="*/ 8 h 25"/>
                    <a:gd name="T24" fmla="*/ 2 w 25"/>
                    <a:gd name="T25" fmla="*/ 4 h 25"/>
                    <a:gd name="T26" fmla="*/ 5 w 25"/>
                    <a:gd name="T27" fmla="*/ 1 h 25"/>
                    <a:gd name="T28" fmla="*/ 9 w 25"/>
                    <a:gd name="T29" fmla="*/ 0 h 25"/>
                    <a:gd name="T30" fmla="*/ 13 w 25"/>
                    <a:gd name="T31" fmla="*/ 0 h 25"/>
                    <a:gd name="T32" fmla="*/ 17 w 25"/>
                    <a:gd name="T33" fmla="*/ 0 h 25"/>
                    <a:gd name="T34" fmla="*/ 20 w 25"/>
                    <a:gd name="T35" fmla="*/ 3 h 25"/>
                    <a:gd name="T36" fmla="*/ 22 w 25"/>
                    <a:gd name="T37" fmla="*/ 5 h 25"/>
                    <a:gd name="T38" fmla="*/ 25 w 25"/>
                    <a:gd name="T39" fmla="*/ 8 h 25"/>
                    <a:gd name="T40" fmla="*/ 25 w 25"/>
                    <a:gd name="T4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5">
                      <a:moveTo>
                        <a:pt x="25" y="12"/>
                      </a:moveTo>
                      <a:lnTo>
                        <a:pt x="24" y="16"/>
                      </a:lnTo>
                      <a:lnTo>
                        <a:pt x="22" y="20"/>
                      </a:lnTo>
                      <a:lnTo>
                        <a:pt x="20" y="23"/>
                      </a:lnTo>
                      <a:lnTo>
                        <a:pt x="16" y="24"/>
                      </a:lnTo>
                      <a:lnTo>
                        <a:pt x="12" y="25"/>
                      </a:lnTo>
                      <a:lnTo>
                        <a:pt x="8" y="24"/>
                      </a:lnTo>
                      <a:lnTo>
                        <a:pt x="5" y="23"/>
                      </a:lnTo>
                      <a:lnTo>
                        <a:pt x="2" y="19"/>
                      </a:lnTo>
                      <a:lnTo>
                        <a:pt x="0" y="16"/>
                      </a:lnTo>
                      <a:lnTo>
                        <a:pt x="0" y="12"/>
                      </a:lnTo>
                      <a:lnTo>
                        <a:pt x="1" y="8"/>
                      </a:lnTo>
                      <a:lnTo>
                        <a:pt x="2" y="4"/>
                      </a:lnTo>
                      <a:lnTo>
                        <a:pt x="5" y="1"/>
                      </a:lnTo>
                      <a:lnTo>
                        <a:pt x="9" y="0"/>
                      </a:lnTo>
                      <a:lnTo>
                        <a:pt x="13" y="0"/>
                      </a:lnTo>
                      <a:lnTo>
                        <a:pt x="17" y="0"/>
                      </a:lnTo>
                      <a:lnTo>
                        <a:pt x="20" y="3"/>
                      </a:lnTo>
                      <a:lnTo>
                        <a:pt x="22" y="5"/>
                      </a:lnTo>
                      <a:lnTo>
                        <a:pt x="25" y="8"/>
                      </a:lnTo>
                      <a:lnTo>
                        <a:pt x="25" y="12"/>
                      </a:lnTo>
                      <a:close/>
                    </a:path>
                  </a:pathLst>
                </a:custGeom>
                <a:solidFill>
                  <a:srgbClr val="303030"/>
                </a:solidFill>
                <a:ln w="0">
                  <a:solidFill>
                    <a:srgbClr val="30303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0" name="Freeform 978">
                  <a:extLst>
                    <a:ext uri="{FF2B5EF4-FFF2-40B4-BE49-F238E27FC236}">
                      <a16:creationId xmlns:a16="http://schemas.microsoft.com/office/drawing/2014/main" id="{9A358588-5A32-4894-8240-2840A3CD9CD4}"/>
                    </a:ext>
                  </a:extLst>
                </p:cNvPr>
                <p:cNvSpPr>
                  <a:spLocks/>
                </p:cNvSpPr>
                <p:nvPr/>
              </p:nvSpPr>
              <p:spPr bwMode="auto">
                <a:xfrm>
                  <a:off x="14582776" y="3765551"/>
                  <a:ext cx="93663" cy="30163"/>
                </a:xfrm>
                <a:custGeom>
                  <a:avLst/>
                  <a:gdLst>
                    <a:gd name="T0" fmla="*/ 59 w 59"/>
                    <a:gd name="T1" fmla="*/ 14 h 19"/>
                    <a:gd name="T2" fmla="*/ 56 w 59"/>
                    <a:gd name="T3" fmla="*/ 18 h 19"/>
                    <a:gd name="T4" fmla="*/ 50 w 59"/>
                    <a:gd name="T5" fmla="*/ 19 h 19"/>
                    <a:gd name="T6" fmla="*/ 40 w 59"/>
                    <a:gd name="T7" fmla="*/ 19 h 19"/>
                    <a:gd name="T8" fmla="*/ 30 w 59"/>
                    <a:gd name="T9" fmla="*/ 19 h 19"/>
                    <a:gd name="T10" fmla="*/ 18 w 59"/>
                    <a:gd name="T11" fmla="*/ 18 h 19"/>
                    <a:gd name="T12" fmla="*/ 9 w 59"/>
                    <a:gd name="T13" fmla="*/ 18 h 19"/>
                    <a:gd name="T14" fmla="*/ 3 w 59"/>
                    <a:gd name="T15" fmla="*/ 15 h 19"/>
                    <a:gd name="T16" fmla="*/ 0 w 59"/>
                    <a:gd name="T17" fmla="*/ 11 h 19"/>
                    <a:gd name="T18" fmla="*/ 5 w 59"/>
                    <a:gd name="T19" fmla="*/ 6 h 19"/>
                    <a:gd name="T20" fmla="*/ 15 w 59"/>
                    <a:gd name="T21" fmla="*/ 2 h 19"/>
                    <a:gd name="T22" fmla="*/ 30 w 59"/>
                    <a:gd name="T23" fmla="*/ 0 h 19"/>
                    <a:gd name="T24" fmla="*/ 44 w 59"/>
                    <a:gd name="T25" fmla="*/ 3 h 19"/>
                    <a:gd name="T26" fmla="*/ 55 w 59"/>
                    <a:gd name="T27" fmla="*/ 7 h 19"/>
                    <a:gd name="T28" fmla="*/ 59 w 59"/>
                    <a:gd name="T2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9">
                      <a:moveTo>
                        <a:pt x="59" y="14"/>
                      </a:moveTo>
                      <a:lnTo>
                        <a:pt x="56" y="18"/>
                      </a:lnTo>
                      <a:lnTo>
                        <a:pt x="50" y="19"/>
                      </a:lnTo>
                      <a:lnTo>
                        <a:pt x="40" y="19"/>
                      </a:lnTo>
                      <a:lnTo>
                        <a:pt x="30" y="19"/>
                      </a:lnTo>
                      <a:lnTo>
                        <a:pt x="18" y="18"/>
                      </a:lnTo>
                      <a:lnTo>
                        <a:pt x="9" y="18"/>
                      </a:lnTo>
                      <a:lnTo>
                        <a:pt x="3" y="15"/>
                      </a:lnTo>
                      <a:lnTo>
                        <a:pt x="0" y="11"/>
                      </a:lnTo>
                      <a:lnTo>
                        <a:pt x="5" y="6"/>
                      </a:lnTo>
                      <a:lnTo>
                        <a:pt x="15" y="2"/>
                      </a:lnTo>
                      <a:lnTo>
                        <a:pt x="30" y="0"/>
                      </a:lnTo>
                      <a:lnTo>
                        <a:pt x="44" y="3"/>
                      </a:lnTo>
                      <a:lnTo>
                        <a:pt x="55" y="7"/>
                      </a:lnTo>
                      <a:lnTo>
                        <a:pt x="59" y="14"/>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1" name="Freeform 979">
                  <a:extLst>
                    <a:ext uri="{FF2B5EF4-FFF2-40B4-BE49-F238E27FC236}">
                      <a16:creationId xmlns:a16="http://schemas.microsoft.com/office/drawing/2014/main" id="{DDE4FB26-E83E-4731-A336-2170CC7FA826}"/>
                    </a:ext>
                  </a:extLst>
                </p:cNvPr>
                <p:cNvSpPr>
                  <a:spLocks/>
                </p:cNvSpPr>
                <p:nvPr/>
              </p:nvSpPr>
              <p:spPr bwMode="auto">
                <a:xfrm>
                  <a:off x="14863763" y="3776663"/>
                  <a:ext cx="93663" cy="30163"/>
                </a:xfrm>
                <a:custGeom>
                  <a:avLst/>
                  <a:gdLst>
                    <a:gd name="T0" fmla="*/ 59 w 59"/>
                    <a:gd name="T1" fmla="*/ 14 h 19"/>
                    <a:gd name="T2" fmla="*/ 56 w 59"/>
                    <a:gd name="T3" fmla="*/ 18 h 19"/>
                    <a:gd name="T4" fmla="*/ 49 w 59"/>
                    <a:gd name="T5" fmla="*/ 19 h 19"/>
                    <a:gd name="T6" fmla="*/ 40 w 59"/>
                    <a:gd name="T7" fmla="*/ 19 h 19"/>
                    <a:gd name="T8" fmla="*/ 29 w 59"/>
                    <a:gd name="T9" fmla="*/ 19 h 19"/>
                    <a:gd name="T10" fmla="*/ 17 w 59"/>
                    <a:gd name="T11" fmla="*/ 19 h 19"/>
                    <a:gd name="T12" fmla="*/ 8 w 59"/>
                    <a:gd name="T13" fmla="*/ 18 h 19"/>
                    <a:gd name="T14" fmla="*/ 2 w 59"/>
                    <a:gd name="T15" fmla="*/ 15 h 19"/>
                    <a:gd name="T16" fmla="*/ 0 w 59"/>
                    <a:gd name="T17" fmla="*/ 11 h 19"/>
                    <a:gd name="T18" fmla="*/ 4 w 59"/>
                    <a:gd name="T19" fmla="*/ 6 h 19"/>
                    <a:gd name="T20" fmla="*/ 15 w 59"/>
                    <a:gd name="T21" fmla="*/ 1 h 19"/>
                    <a:gd name="T22" fmla="*/ 29 w 59"/>
                    <a:gd name="T23" fmla="*/ 0 h 19"/>
                    <a:gd name="T24" fmla="*/ 44 w 59"/>
                    <a:gd name="T25" fmla="*/ 3 h 19"/>
                    <a:gd name="T26" fmla="*/ 55 w 59"/>
                    <a:gd name="T27" fmla="*/ 7 h 19"/>
                    <a:gd name="T28" fmla="*/ 59 w 59"/>
                    <a:gd name="T2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9">
                      <a:moveTo>
                        <a:pt x="59" y="14"/>
                      </a:moveTo>
                      <a:lnTo>
                        <a:pt x="56" y="18"/>
                      </a:lnTo>
                      <a:lnTo>
                        <a:pt x="49" y="19"/>
                      </a:lnTo>
                      <a:lnTo>
                        <a:pt x="40" y="19"/>
                      </a:lnTo>
                      <a:lnTo>
                        <a:pt x="29" y="19"/>
                      </a:lnTo>
                      <a:lnTo>
                        <a:pt x="17" y="19"/>
                      </a:lnTo>
                      <a:lnTo>
                        <a:pt x="8" y="18"/>
                      </a:lnTo>
                      <a:lnTo>
                        <a:pt x="2" y="15"/>
                      </a:lnTo>
                      <a:lnTo>
                        <a:pt x="0" y="11"/>
                      </a:lnTo>
                      <a:lnTo>
                        <a:pt x="4" y="6"/>
                      </a:lnTo>
                      <a:lnTo>
                        <a:pt x="15" y="1"/>
                      </a:lnTo>
                      <a:lnTo>
                        <a:pt x="29" y="0"/>
                      </a:lnTo>
                      <a:lnTo>
                        <a:pt x="44" y="3"/>
                      </a:lnTo>
                      <a:lnTo>
                        <a:pt x="55" y="7"/>
                      </a:lnTo>
                      <a:lnTo>
                        <a:pt x="59" y="14"/>
                      </a:lnTo>
                      <a:close/>
                    </a:path>
                  </a:pathLst>
                </a:custGeom>
                <a:solidFill>
                  <a:srgbClr val="524137"/>
                </a:solidFill>
                <a:ln w="0">
                  <a:solidFill>
                    <a:srgbClr val="52413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2" name="Freeform 980">
                  <a:extLst>
                    <a:ext uri="{FF2B5EF4-FFF2-40B4-BE49-F238E27FC236}">
                      <a16:creationId xmlns:a16="http://schemas.microsoft.com/office/drawing/2014/main" id="{AFD47799-8AFD-4FD2-B63D-4C7CD5147A92}"/>
                    </a:ext>
                  </a:extLst>
                </p:cNvPr>
                <p:cNvSpPr>
                  <a:spLocks/>
                </p:cNvSpPr>
                <p:nvPr/>
              </p:nvSpPr>
              <p:spPr bwMode="auto">
                <a:xfrm>
                  <a:off x="14665326" y="3852863"/>
                  <a:ext cx="92075" cy="185738"/>
                </a:xfrm>
                <a:custGeom>
                  <a:avLst/>
                  <a:gdLst>
                    <a:gd name="T0" fmla="*/ 58 w 58"/>
                    <a:gd name="T1" fmla="*/ 0 h 117"/>
                    <a:gd name="T2" fmla="*/ 53 w 58"/>
                    <a:gd name="T3" fmla="*/ 18 h 117"/>
                    <a:gd name="T4" fmla="*/ 49 w 58"/>
                    <a:gd name="T5" fmla="*/ 34 h 117"/>
                    <a:gd name="T6" fmla="*/ 42 w 58"/>
                    <a:gd name="T7" fmla="*/ 69 h 117"/>
                    <a:gd name="T8" fmla="*/ 44 w 58"/>
                    <a:gd name="T9" fmla="*/ 65 h 117"/>
                    <a:gd name="T10" fmla="*/ 26 w 58"/>
                    <a:gd name="T11" fmla="*/ 75 h 117"/>
                    <a:gd name="T12" fmla="*/ 18 w 58"/>
                    <a:gd name="T13" fmla="*/ 81 h 117"/>
                    <a:gd name="T14" fmla="*/ 8 w 58"/>
                    <a:gd name="T15" fmla="*/ 86 h 117"/>
                    <a:gd name="T16" fmla="*/ 0 w 58"/>
                    <a:gd name="T17" fmla="*/ 93 h 117"/>
                    <a:gd name="T18" fmla="*/ 8 w 58"/>
                    <a:gd name="T19" fmla="*/ 97 h 117"/>
                    <a:gd name="T20" fmla="*/ 31 w 58"/>
                    <a:gd name="T21" fmla="*/ 109 h 117"/>
                    <a:gd name="T22" fmla="*/ 43 w 58"/>
                    <a:gd name="T23" fmla="*/ 113 h 117"/>
                    <a:gd name="T24" fmla="*/ 50 w 58"/>
                    <a:gd name="T25" fmla="*/ 115 h 117"/>
                    <a:gd name="T26" fmla="*/ 55 w 58"/>
                    <a:gd name="T27" fmla="*/ 117 h 117"/>
                    <a:gd name="T28" fmla="*/ 51 w 58"/>
                    <a:gd name="T29" fmla="*/ 113 h 117"/>
                    <a:gd name="T30" fmla="*/ 46 w 58"/>
                    <a:gd name="T31" fmla="*/ 109 h 117"/>
                    <a:gd name="T32" fmla="*/ 36 w 58"/>
                    <a:gd name="T33" fmla="*/ 101 h 117"/>
                    <a:gd name="T34" fmla="*/ 26 w 58"/>
                    <a:gd name="T35" fmla="*/ 93 h 117"/>
                    <a:gd name="T36" fmla="*/ 15 w 58"/>
                    <a:gd name="T37" fmla="*/ 86 h 117"/>
                    <a:gd name="T38" fmla="*/ 15 w 58"/>
                    <a:gd name="T39" fmla="*/ 97 h 117"/>
                    <a:gd name="T40" fmla="*/ 24 w 58"/>
                    <a:gd name="T41" fmla="*/ 91 h 117"/>
                    <a:gd name="T42" fmla="*/ 32 w 58"/>
                    <a:gd name="T43" fmla="*/ 86 h 117"/>
                    <a:gd name="T44" fmla="*/ 50 w 58"/>
                    <a:gd name="T45" fmla="*/ 74 h 117"/>
                    <a:gd name="T46" fmla="*/ 53 w 58"/>
                    <a:gd name="T47" fmla="*/ 73 h 117"/>
                    <a:gd name="T48" fmla="*/ 53 w 58"/>
                    <a:gd name="T49" fmla="*/ 70 h 117"/>
                    <a:gd name="T50" fmla="*/ 55 w 58"/>
                    <a:gd name="T51" fmla="*/ 35 h 117"/>
                    <a:gd name="T52" fmla="*/ 57 w 58"/>
                    <a:gd name="T53" fmla="*/ 18 h 117"/>
                    <a:gd name="T54" fmla="*/ 58 w 58"/>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117">
                      <a:moveTo>
                        <a:pt x="58" y="0"/>
                      </a:moveTo>
                      <a:lnTo>
                        <a:pt x="53" y="18"/>
                      </a:lnTo>
                      <a:lnTo>
                        <a:pt x="49" y="34"/>
                      </a:lnTo>
                      <a:lnTo>
                        <a:pt x="42" y="69"/>
                      </a:lnTo>
                      <a:lnTo>
                        <a:pt x="44" y="65"/>
                      </a:lnTo>
                      <a:lnTo>
                        <a:pt x="26" y="75"/>
                      </a:lnTo>
                      <a:lnTo>
                        <a:pt x="18" y="81"/>
                      </a:lnTo>
                      <a:lnTo>
                        <a:pt x="8" y="86"/>
                      </a:lnTo>
                      <a:lnTo>
                        <a:pt x="0" y="93"/>
                      </a:lnTo>
                      <a:lnTo>
                        <a:pt x="8" y="97"/>
                      </a:lnTo>
                      <a:lnTo>
                        <a:pt x="31" y="109"/>
                      </a:lnTo>
                      <a:lnTo>
                        <a:pt x="43" y="113"/>
                      </a:lnTo>
                      <a:lnTo>
                        <a:pt x="50" y="115"/>
                      </a:lnTo>
                      <a:lnTo>
                        <a:pt x="55" y="117"/>
                      </a:lnTo>
                      <a:lnTo>
                        <a:pt x="51" y="113"/>
                      </a:lnTo>
                      <a:lnTo>
                        <a:pt x="46" y="109"/>
                      </a:lnTo>
                      <a:lnTo>
                        <a:pt x="36" y="101"/>
                      </a:lnTo>
                      <a:lnTo>
                        <a:pt x="26" y="93"/>
                      </a:lnTo>
                      <a:lnTo>
                        <a:pt x="15" y="86"/>
                      </a:lnTo>
                      <a:lnTo>
                        <a:pt x="15" y="97"/>
                      </a:lnTo>
                      <a:lnTo>
                        <a:pt x="24" y="91"/>
                      </a:lnTo>
                      <a:lnTo>
                        <a:pt x="32" y="86"/>
                      </a:lnTo>
                      <a:lnTo>
                        <a:pt x="50" y="74"/>
                      </a:lnTo>
                      <a:lnTo>
                        <a:pt x="53" y="73"/>
                      </a:lnTo>
                      <a:lnTo>
                        <a:pt x="53" y="70"/>
                      </a:lnTo>
                      <a:lnTo>
                        <a:pt x="55" y="35"/>
                      </a:lnTo>
                      <a:lnTo>
                        <a:pt x="57" y="18"/>
                      </a:lnTo>
                      <a:lnTo>
                        <a:pt x="58" y="0"/>
                      </a:lnTo>
                      <a:close/>
                    </a:path>
                  </a:pathLst>
                </a:custGeom>
                <a:solidFill>
                  <a:srgbClr val="DE8152"/>
                </a:solidFill>
                <a:ln w="0">
                  <a:solidFill>
                    <a:srgbClr val="DE81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3" name="Freeform 981">
                  <a:extLst>
                    <a:ext uri="{FF2B5EF4-FFF2-40B4-BE49-F238E27FC236}">
                      <a16:creationId xmlns:a16="http://schemas.microsoft.com/office/drawing/2014/main" id="{038BAE9D-CD55-4163-9873-E7AB6D5E768B}"/>
                    </a:ext>
                  </a:extLst>
                </p:cNvPr>
                <p:cNvSpPr>
                  <a:spLocks/>
                </p:cNvSpPr>
                <p:nvPr/>
              </p:nvSpPr>
              <p:spPr bwMode="auto">
                <a:xfrm>
                  <a:off x="14624051" y="4048126"/>
                  <a:ext cx="271463" cy="125413"/>
                </a:xfrm>
                <a:custGeom>
                  <a:avLst/>
                  <a:gdLst>
                    <a:gd name="T0" fmla="*/ 171 w 171"/>
                    <a:gd name="T1" fmla="*/ 11 h 79"/>
                    <a:gd name="T2" fmla="*/ 168 w 171"/>
                    <a:gd name="T3" fmla="*/ 12 h 79"/>
                    <a:gd name="T4" fmla="*/ 160 w 171"/>
                    <a:gd name="T5" fmla="*/ 15 h 79"/>
                    <a:gd name="T6" fmla="*/ 147 w 171"/>
                    <a:gd name="T7" fmla="*/ 19 h 79"/>
                    <a:gd name="T8" fmla="*/ 129 w 171"/>
                    <a:gd name="T9" fmla="*/ 22 h 79"/>
                    <a:gd name="T10" fmla="*/ 108 w 171"/>
                    <a:gd name="T11" fmla="*/ 25 h 79"/>
                    <a:gd name="T12" fmla="*/ 84 w 171"/>
                    <a:gd name="T13" fmla="*/ 25 h 79"/>
                    <a:gd name="T14" fmla="*/ 57 w 171"/>
                    <a:gd name="T15" fmla="*/ 21 h 79"/>
                    <a:gd name="T16" fmla="*/ 29 w 171"/>
                    <a:gd name="T17" fmla="*/ 14 h 79"/>
                    <a:gd name="T18" fmla="*/ 0 w 171"/>
                    <a:gd name="T19" fmla="*/ 0 h 79"/>
                    <a:gd name="T20" fmla="*/ 0 w 171"/>
                    <a:gd name="T21" fmla="*/ 3 h 79"/>
                    <a:gd name="T22" fmla="*/ 2 w 171"/>
                    <a:gd name="T23" fmla="*/ 10 h 79"/>
                    <a:gd name="T24" fmla="*/ 5 w 171"/>
                    <a:gd name="T25" fmla="*/ 19 h 79"/>
                    <a:gd name="T26" fmla="*/ 10 w 171"/>
                    <a:gd name="T27" fmla="*/ 31 h 79"/>
                    <a:gd name="T28" fmla="*/ 18 w 171"/>
                    <a:gd name="T29" fmla="*/ 43 h 79"/>
                    <a:gd name="T30" fmla="*/ 29 w 171"/>
                    <a:gd name="T31" fmla="*/ 55 h 79"/>
                    <a:gd name="T32" fmla="*/ 44 w 171"/>
                    <a:gd name="T33" fmla="*/ 66 h 79"/>
                    <a:gd name="T34" fmla="*/ 61 w 171"/>
                    <a:gd name="T35" fmla="*/ 74 h 79"/>
                    <a:gd name="T36" fmla="*/ 84 w 171"/>
                    <a:gd name="T37" fmla="*/ 79 h 79"/>
                    <a:gd name="T38" fmla="*/ 105 w 171"/>
                    <a:gd name="T39" fmla="*/ 78 h 79"/>
                    <a:gd name="T40" fmla="*/ 124 w 171"/>
                    <a:gd name="T41" fmla="*/ 71 h 79"/>
                    <a:gd name="T42" fmla="*/ 140 w 171"/>
                    <a:gd name="T43" fmla="*/ 61 h 79"/>
                    <a:gd name="T44" fmla="*/ 152 w 171"/>
                    <a:gd name="T45" fmla="*/ 47 h 79"/>
                    <a:gd name="T46" fmla="*/ 162 w 171"/>
                    <a:gd name="T47" fmla="*/ 33 h 79"/>
                    <a:gd name="T48" fmla="*/ 168 w 171"/>
                    <a:gd name="T49" fmla="*/ 21 h 79"/>
                    <a:gd name="T50" fmla="*/ 171 w 171"/>
                    <a:gd name="T51"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79">
                      <a:moveTo>
                        <a:pt x="171" y="11"/>
                      </a:moveTo>
                      <a:lnTo>
                        <a:pt x="168" y="12"/>
                      </a:lnTo>
                      <a:lnTo>
                        <a:pt x="160" y="15"/>
                      </a:lnTo>
                      <a:lnTo>
                        <a:pt x="147" y="19"/>
                      </a:lnTo>
                      <a:lnTo>
                        <a:pt x="129" y="22"/>
                      </a:lnTo>
                      <a:lnTo>
                        <a:pt x="108" y="25"/>
                      </a:lnTo>
                      <a:lnTo>
                        <a:pt x="84" y="25"/>
                      </a:lnTo>
                      <a:lnTo>
                        <a:pt x="57" y="21"/>
                      </a:lnTo>
                      <a:lnTo>
                        <a:pt x="29" y="14"/>
                      </a:lnTo>
                      <a:lnTo>
                        <a:pt x="0" y="0"/>
                      </a:lnTo>
                      <a:lnTo>
                        <a:pt x="0" y="3"/>
                      </a:lnTo>
                      <a:lnTo>
                        <a:pt x="2" y="10"/>
                      </a:lnTo>
                      <a:lnTo>
                        <a:pt x="5" y="19"/>
                      </a:lnTo>
                      <a:lnTo>
                        <a:pt x="10" y="31"/>
                      </a:lnTo>
                      <a:lnTo>
                        <a:pt x="18" y="43"/>
                      </a:lnTo>
                      <a:lnTo>
                        <a:pt x="29" y="55"/>
                      </a:lnTo>
                      <a:lnTo>
                        <a:pt x="44" y="66"/>
                      </a:lnTo>
                      <a:lnTo>
                        <a:pt x="61" y="74"/>
                      </a:lnTo>
                      <a:lnTo>
                        <a:pt x="84" y="79"/>
                      </a:lnTo>
                      <a:lnTo>
                        <a:pt x="105" y="78"/>
                      </a:lnTo>
                      <a:lnTo>
                        <a:pt x="124" y="71"/>
                      </a:lnTo>
                      <a:lnTo>
                        <a:pt x="140" y="61"/>
                      </a:lnTo>
                      <a:lnTo>
                        <a:pt x="152" y="47"/>
                      </a:lnTo>
                      <a:lnTo>
                        <a:pt x="162" y="33"/>
                      </a:lnTo>
                      <a:lnTo>
                        <a:pt x="168" y="21"/>
                      </a:lnTo>
                      <a:lnTo>
                        <a:pt x="171" y="11"/>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4" name="Freeform 982">
                  <a:extLst>
                    <a:ext uri="{FF2B5EF4-FFF2-40B4-BE49-F238E27FC236}">
                      <a16:creationId xmlns:a16="http://schemas.microsoft.com/office/drawing/2014/main" id="{03C28590-775A-475E-875C-CF4D5675DFCB}"/>
                    </a:ext>
                  </a:extLst>
                </p:cNvPr>
                <p:cNvSpPr>
                  <a:spLocks/>
                </p:cNvSpPr>
                <p:nvPr/>
              </p:nvSpPr>
              <p:spPr bwMode="auto">
                <a:xfrm>
                  <a:off x="14665326" y="4067176"/>
                  <a:ext cx="187325" cy="106363"/>
                </a:xfrm>
                <a:custGeom>
                  <a:avLst/>
                  <a:gdLst>
                    <a:gd name="T0" fmla="*/ 0 w 118"/>
                    <a:gd name="T1" fmla="*/ 0 h 67"/>
                    <a:gd name="T2" fmla="*/ 35 w 118"/>
                    <a:gd name="T3" fmla="*/ 10 h 67"/>
                    <a:gd name="T4" fmla="*/ 67 w 118"/>
                    <a:gd name="T5" fmla="*/ 13 h 67"/>
                    <a:gd name="T6" fmla="*/ 95 w 118"/>
                    <a:gd name="T7" fmla="*/ 11 h 67"/>
                    <a:gd name="T8" fmla="*/ 118 w 118"/>
                    <a:gd name="T9" fmla="*/ 7 h 67"/>
                    <a:gd name="T10" fmla="*/ 118 w 118"/>
                    <a:gd name="T11" fmla="*/ 7 h 67"/>
                    <a:gd name="T12" fmla="*/ 117 w 118"/>
                    <a:gd name="T13" fmla="*/ 27 h 67"/>
                    <a:gd name="T14" fmla="*/ 91 w 118"/>
                    <a:gd name="T15" fmla="*/ 35 h 67"/>
                    <a:gd name="T16" fmla="*/ 113 w 118"/>
                    <a:gd name="T17" fmla="*/ 38 h 67"/>
                    <a:gd name="T18" fmla="*/ 113 w 118"/>
                    <a:gd name="T19" fmla="*/ 50 h 67"/>
                    <a:gd name="T20" fmla="*/ 97 w 118"/>
                    <a:gd name="T21" fmla="*/ 59 h 67"/>
                    <a:gd name="T22" fmla="*/ 79 w 118"/>
                    <a:gd name="T23" fmla="*/ 66 h 67"/>
                    <a:gd name="T24" fmla="*/ 58 w 118"/>
                    <a:gd name="T25" fmla="*/ 67 h 67"/>
                    <a:gd name="T26" fmla="*/ 40 w 118"/>
                    <a:gd name="T27" fmla="*/ 63 h 67"/>
                    <a:gd name="T28" fmla="*/ 24 w 118"/>
                    <a:gd name="T29" fmla="*/ 58 h 67"/>
                    <a:gd name="T30" fmla="*/ 11 w 118"/>
                    <a:gd name="T31" fmla="*/ 50 h 67"/>
                    <a:gd name="T32" fmla="*/ 10 w 118"/>
                    <a:gd name="T33" fmla="*/ 39 h 67"/>
                    <a:gd name="T34" fmla="*/ 27 w 118"/>
                    <a:gd name="T35" fmla="*/ 34 h 67"/>
                    <a:gd name="T36" fmla="*/ 0 w 118"/>
                    <a:gd name="T37" fmla="*/ 29 h 67"/>
                    <a:gd name="T38" fmla="*/ 0 w 118"/>
                    <a:gd name="T3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7">
                      <a:moveTo>
                        <a:pt x="0" y="0"/>
                      </a:moveTo>
                      <a:lnTo>
                        <a:pt x="35" y="10"/>
                      </a:lnTo>
                      <a:lnTo>
                        <a:pt x="67" y="13"/>
                      </a:lnTo>
                      <a:lnTo>
                        <a:pt x="95" y="11"/>
                      </a:lnTo>
                      <a:lnTo>
                        <a:pt x="118" y="7"/>
                      </a:lnTo>
                      <a:lnTo>
                        <a:pt x="118" y="7"/>
                      </a:lnTo>
                      <a:lnTo>
                        <a:pt x="117" y="27"/>
                      </a:lnTo>
                      <a:lnTo>
                        <a:pt x="91" y="35"/>
                      </a:lnTo>
                      <a:lnTo>
                        <a:pt x="113" y="38"/>
                      </a:lnTo>
                      <a:lnTo>
                        <a:pt x="113" y="50"/>
                      </a:lnTo>
                      <a:lnTo>
                        <a:pt x="97" y="59"/>
                      </a:lnTo>
                      <a:lnTo>
                        <a:pt x="79" y="66"/>
                      </a:lnTo>
                      <a:lnTo>
                        <a:pt x="58" y="67"/>
                      </a:lnTo>
                      <a:lnTo>
                        <a:pt x="40" y="63"/>
                      </a:lnTo>
                      <a:lnTo>
                        <a:pt x="24" y="58"/>
                      </a:lnTo>
                      <a:lnTo>
                        <a:pt x="11" y="50"/>
                      </a:lnTo>
                      <a:lnTo>
                        <a:pt x="10" y="39"/>
                      </a:lnTo>
                      <a:lnTo>
                        <a:pt x="27" y="34"/>
                      </a:lnTo>
                      <a:lnTo>
                        <a:pt x="0" y="29"/>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5" name="Freeform 983">
                  <a:extLst>
                    <a:ext uri="{FF2B5EF4-FFF2-40B4-BE49-F238E27FC236}">
                      <a16:creationId xmlns:a16="http://schemas.microsoft.com/office/drawing/2014/main" id="{97CB475D-1BCB-41B1-8023-10510516ADFD}"/>
                    </a:ext>
                  </a:extLst>
                </p:cNvPr>
                <p:cNvSpPr>
                  <a:spLocks/>
                </p:cNvSpPr>
                <p:nvPr/>
              </p:nvSpPr>
              <p:spPr bwMode="auto">
                <a:xfrm>
                  <a:off x="14735176" y="4202113"/>
                  <a:ext cx="49213" cy="14288"/>
                </a:xfrm>
                <a:custGeom>
                  <a:avLst/>
                  <a:gdLst>
                    <a:gd name="T0" fmla="*/ 18 w 31"/>
                    <a:gd name="T1" fmla="*/ 9 h 9"/>
                    <a:gd name="T2" fmla="*/ 22 w 31"/>
                    <a:gd name="T3" fmla="*/ 9 h 9"/>
                    <a:gd name="T4" fmla="*/ 26 w 31"/>
                    <a:gd name="T5" fmla="*/ 9 h 9"/>
                    <a:gd name="T6" fmla="*/ 27 w 31"/>
                    <a:gd name="T7" fmla="*/ 9 h 9"/>
                    <a:gd name="T8" fmla="*/ 29 w 31"/>
                    <a:gd name="T9" fmla="*/ 8 h 9"/>
                    <a:gd name="T10" fmla="*/ 30 w 31"/>
                    <a:gd name="T11" fmla="*/ 7 h 9"/>
                    <a:gd name="T12" fmla="*/ 31 w 31"/>
                    <a:gd name="T13" fmla="*/ 5 h 9"/>
                    <a:gd name="T14" fmla="*/ 30 w 31"/>
                    <a:gd name="T15" fmla="*/ 2 h 9"/>
                    <a:gd name="T16" fmla="*/ 29 w 31"/>
                    <a:gd name="T17" fmla="*/ 1 h 9"/>
                    <a:gd name="T18" fmla="*/ 26 w 31"/>
                    <a:gd name="T19" fmla="*/ 1 h 9"/>
                    <a:gd name="T20" fmla="*/ 26 w 31"/>
                    <a:gd name="T21" fmla="*/ 1 h 9"/>
                    <a:gd name="T22" fmla="*/ 23 w 31"/>
                    <a:gd name="T23" fmla="*/ 1 h 9"/>
                    <a:gd name="T24" fmla="*/ 19 w 31"/>
                    <a:gd name="T25" fmla="*/ 1 h 9"/>
                    <a:gd name="T26" fmla="*/ 15 w 31"/>
                    <a:gd name="T27" fmla="*/ 1 h 9"/>
                    <a:gd name="T28" fmla="*/ 10 w 31"/>
                    <a:gd name="T29" fmla="*/ 1 h 9"/>
                    <a:gd name="T30" fmla="*/ 6 w 31"/>
                    <a:gd name="T31" fmla="*/ 0 h 9"/>
                    <a:gd name="T32" fmla="*/ 3 w 31"/>
                    <a:gd name="T33" fmla="*/ 0 h 9"/>
                    <a:gd name="T34" fmla="*/ 2 w 31"/>
                    <a:gd name="T35" fmla="*/ 0 h 9"/>
                    <a:gd name="T36" fmla="*/ 0 w 31"/>
                    <a:gd name="T37" fmla="*/ 2 h 9"/>
                    <a:gd name="T38" fmla="*/ 0 w 31"/>
                    <a:gd name="T39" fmla="*/ 4 h 9"/>
                    <a:gd name="T40" fmla="*/ 2 w 31"/>
                    <a:gd name="T41" fmla="*/ 5 h 9"/>
                    <a:gd name="T42" fmla="*/ 3 w 31"/>
                    <a:gd name="T43" fmla="*/ 7 h 9"/>
                    <a:gd name="T44" fmla="*/ 7 w 31"/>
                    <a:gd name="T45" fmla="*/ 8 h 9"/>
                    <a:gd name="T46" fmla="*/ 13 w 31"/>
                    <a:gd name="T47" fmla="*/ 9 h 9"/>
                    <a:gd name="T48" fmla="*/ 18 w 31"/>
                    <a:gd name="T4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9">
                      <a:moveTo>
                        <a:pt x="18" y="9"/>
                      </a:moveTo>
                      <a:lnTo>
                        <a:pt x="22" y="9"/>
                      </a:lnTo>
                      <a:lnTo>
                        <a:pt x="26" y="9"/>
                      </a:lnTo>
                      <a:lnTo>
                        <a:pt x="27" y="9"/>
                      </a:lnTo>
                      <a:lnTo>
                        <a:pt x="29" y="8"/>
                      </a:lnTo>
                      <a:lnTo>
                        <a:pt x="30" y="7"/>
                      </a:lnTo>
                      <a:lnTo>
                        <a:pt x="31" y="5"/>
                      </a:lnTo>
                      <a:lnTo>
                        <a:pt x="30" y="2"/>
                      </a:lnTo>
                      <a:lnTo>
                        <a:pt x="29" y="1"/>
                      </a:lnTo>
                      <a:lnTo>
                        <a:pt x="26" y="1"/>
                      </a:lnTo>
                      <a:lnTo>
                        <a:pt x="26" y="1"/>
                      </a:lnTo>
                      <a:lnTo>
                        <a:pt x="23" y="1"/>
                      </a:lnTo>
                      <a:lnTo>
                        <a:pt x="19" y="1"/>
                      </a:lnTo>
                      <a:lnTo>
                        <a:pt x="15" y="1"/>
                      </a:lnTo>
                      <a:lnTo>
                        <a:pt x="10" y="1"/>
                      </a:lnTo>
                      <a:lnTo>
                        <a:pt x="6" y="0"/>
                      </a:lnTo>
                      <a:lnTo>
                        <a:pt x="3" y="0"/>
                      </a:lnTo>
                      <a:lnTo>
                        <a:pt x="2" y="0"/>
                      </a:lnTo>
                      <a:lnTo>
                        <a:pt x="0" y="2"/>
                      </a:lnTo>
                      <a:lnTo>
                        <a:pt x="0" y="4"/>
                      </a:lnTo>
                      <a:lnTo>
                        <a:pt x="2" y="5"/>
                      </a:lnTo>
                      <a:lnTo>
                        <a:pt x="3" y="7"/>
                      </a:lnTo>
                      <a:lnTo>
                        <a:pt x="7" y="8"/>
                      </a:lnTo>
                      <a:lnTo>
                        <a:pt x="13" y="9"/>
                      </a:lnTo>
                      <a:lnTo>
                        <a:pt x="18" y="9"/>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6" name="Freeform 984">
                  <a:extLst>
                    <a:ext uri="{FF2B5EF4-FFF2-40B4-BE49-F238E27FC236}">
                      <a16:creationId xmlns:a16="http://schemas.microsoft.com/office/drawing/2014/main" id="{39F7A720-1819-47CA-99D9-F59079C977F6}"/>
                    </a:ext>
                  </a:extLst>
                </p:cNvPr>
                <p:cNvSpPr>
                  <a:spLocks/>
                </p:cNvSpPr>
                <p:nvPr/>
              </p:nvSpPr>
              <p:spPr bwMode="auto">
                <a:xfrm>
                  <a:off x="14884401" y="4052888"/>
                  <a:ext cx="23813" cy="23813"/>
                </a:xfrm>
                <a:custGeom>
                  <a:avLst/>
                  <a:gdLst>
                    <a:gd name="T0" fmla="*/ 11 w 15"/>
                    <a:gd name="T1" fmla="*/ 15 h 15"/>
                    <a:gd name="T2" fmla="*/ 12 w 15"/>
                    <a:gd name="T3" fmla="*/ 15 h 15"/>
                    <a:gd name="T4" fmla="*/ 14 w 15"/>
                    <a:gd name="T5" fmla="*/ 14 h 15"/>
                    <a:gd name="T6" fmla="*/ 15 w 15"/>
                    <a:gd name="T7" fmla="*/ 12 h 15"/>
                    <a:gd name="T8" fmla="*/ 15 w 15"/>
                    <a:gd name="T9" fmla="*/ 9 h 15"/>
                    <a:gd name="T10" fmla="*/ 14 w 15"/>
                    <a:gd name="T11" fmla="*/ 8 h 15"/>
                    <a:gd name="T12" fmla="*/ 7 w 15"/>
                    <a:gd name="T13" fmla="*/ 1 h 15"/>
                    <a:gd name="T14" fmla="*/ 6 w 15"/>
                    <a:gd name="T15" fmla="*/ 0 h 15"/>
                    <a:gd name="T16" fmla="*/ 3 w 15"/>
                    <a:gd name="T17" fmla="*/ 0 h 15"/>
                    <a:gd name="T18" fmla="*/ 2 w 15"/>
                    <a:gd name="T19" fmla="*/ 1 h 15"/>
                    <a:gd name="T20" fmla="*/ 0 w 15"/>
                    <a:gd name="T21" fmla="*/ 3 h 15"/>
                    <a:gd name="T22" fmla="*/ 0 w 15"/>
                    <a:gd name="T23" fmla="*/ 5 h 15"/>
                    <a:gd name="T24" fmla="*/ 2 w 15"/>
                    <a:gd name="T25" fmla="*/ 7 h 15"/>
                    <a:gd name="T26" fmla="*/ 8 w 15"/>
                    <a:gd name="T27" fmla="*/ 14 h 15"/>
                    <a:gd name="T28" fmla="*/ 10 w 15"/>
                    <a:gd name="T29" fmla="*/ 15 h 15"/>
                    <a:gd name="T30" fmla="*/ 11 w 15"/>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5">
                      <a:moveTo>
                        <a:pt x="11" y="15"/>
                      </a:moveTo>
                      <a:lnTo>
                        <a:pt x="12" y="15"/>
                      </a:lnTo>
                      <a:lnTo>
                        <a:pt x="14" y="14"/>
                      </a:lnTo>
                      <a:lnTo>
                        <a:pt x="15" y="12"/>
                      </a:lnTo>
                      <a:lnTo>
                        <a:pt x="15" y="9"/>
                      </a:lnTo>
                      <a:lnTo>
                        <a:pt x="14" y="8"/>
                      </a:lnTo>
                      <a:lnTo>
                        <a:pt x="7" y="1"/>
                      </a:lnTo>
                      <a:lnTo>
                        <a:pt x="6" y="0"/>
                      </a:lnTo>
                      <a:lnTo>
                        <a:pt x="3" y="0"/>
                      </a:lnTo>
                      <a:lnTo>
                        <a:pt x="2" y="1"/>
                      </a:lnTo>
                      <a:lnTo>
                        <a:pt x="0" y="3"/>
                      </a:lnTo>
                      <a:lnTo>
                        <a:pt x="0" y="5"/>
                      </a:lnTo>
                      <a:lnTo>
                        <a:pt x="2" y="7"/>
                      </a:lnTo>
                      <a:lnTo>
                        <a:pt x="8" y="14"/>
                      </a:lnTo>
                      <a:lnTo>
                        <a:pt x="10" y="15"/>
                      </a:lnTo>
                      <a:lnTo>
                        <a:pt x="11" y="15"/>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87" name="Freeform 985">
                  <a:extLst>
                    <a:ext uri="{FF2B5EF4-FFF2-40B4-BE49-F238E27FC236}">
                      <a16:creationId xmlns:a16="http://schemas.microsoft.com/office/drawing/2014/main" id="{ECC6C599-8F9C-429F-81EC-1A79C9839793}"/>
                    </a:ext>
                  </a:extLst>
                </p:cNvPr>
                <p:cNvSpPr>
                  <a:spLocks/>
                </p:cNvSpPr>
                <p:nvPr/>
              </p:nvSpPr>
              <p:spPr bwMode="auto">
                <a:xfrm>
                  <a:off x="14614526" y="4038601"/>
                  <a:ext cx="22225" cy="25400"/>
                </a:xfrm>
                <a:custGeom>
                  <a:avLst/>
                  <a:gdLst>
                    <a:gd name="T0" fmla="*/ 3 w 14"/>
                    <a:gd name="T1" fmla="*/ 16 h 16"/>
                    <a:gd name="T2" fmla="*/ 6 w 14"/>
                    <a:gd name="T3" fmla="*/ 14 h 16"/>
                    <a:gd name="T4" fmla="*/ 7 w 14"/>
                    <a:gd name="T5" fmla="*/ 14 h 16"/>
                    <a:gd name="T6" fmla="*/ 12 w 14"/>
                    <a:gd name="T7" fmla="*/ 6 h 16"/>
                    <a:gd name="T8" fmla="*/ 14 w 14"/>
                    <a:gd name="T9" fmla="*/ 5 h 16"/>
                    <a:gd name="T10" fmla="*/ 14 w 14"/>
                    <a:gd name="T11" fmla="*/ 2 h 16"/>
                    <a:gd name="T12" fmla="*/ 12 w 14"/>
                    <a:gd name="T13" fmla="*/ 1 h 16"/>
                    <a:gd name="T14" fmla="*/ 11 w 14"/>
                    <a:gd name="T15" fmla="*/ 0 h 16"/>
                    <a:gd name="T16" fmla="*/ 8 w 14"/>
                    <a:gd name="T17" fmla="*/ 0 h 16"/>
                    <a:gd name="T18" fmla="*/ 7 w 14"/>
                    <a:gd name="T19" fmla="*/ 1 h 16"/>
                    <a:gd name="T20" fmla="*/ 0 w 14"/>
                    <a:gd name="T21" fmla="*/ 9 h 16"/>
                    <a:gd name="T22" fmla="*/ 0 w 14"/>
                    <a:gd name="T23" fmla="*/ 10 h 16"/>
                    <a:gd name="T24" fmla="*/ 0 w 14"/>
                    <a:gd name="T25" fmla="*/ 13 h 16"/>
                    <a:gd name="T26" fmla="*/ 2 w 14"/>
                    <a:gd name="T27" fmla="*/ 14 h 16"/>
                    <a:gd name="T28" fmla="*/ 3 w 14"/>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3" y="16"/>
                      </a:moveTo>
                      <a:lnTo>
                        <a:pt x="6" y="14"/>
                      </a:lnTo>
                      <a:lnTo>
                        <a:pt x="7" y="14"/>
                      </a:lnTo>
                      <a:lnTo>
                        <a:pt x="12" y="6"/>
                      </a:lnTo>
                      <a:lnTo>
                        <a:pt x="14" y="5"/>
                      </a:lnTo>
                      <a:lnTo>
                        <a:pt x="14" y="2"/>
                      </a:lnTo>
                      <a:lnTo>
                        <a:pt x="12" y="1"/>
                      </a:lnTo>
                      <a:lnTo>
                        <a:pt x="11" y="0"/>
                      </a:lnTo>
                      <a:lnTo>
                        <a:pt x="8" y="0"/>
                      </a:lnTo>
                      <a:lnTo>
                        <a:pt x="7" y="1"/>
                      </a:lnTo>
                      <a:lnTo>
                        <a:pt x="0" y="9"/>
                      </a:lnTo>
                      <a:lnTo>
                        <a:pt x="0" y="10"/>
                      </a:lnTo>
                      <a:lnTo>
                        <a:pt x="0" y="13"/>
                      </a:lnTo>
                      <a:lnTo>
                        <a:pt x="2" y="14"/>
                      </a:lnTo>
                      <a:lnTo>
                        <a:pt x="3" y="16"/>
                      </a:lnTo>
                      <a:close/>
                    </a:path>
                  </a:pathLst>
                </a:custGeom>
                <a:solidFill>
                  <a:srgbClr val="BD6E3D"/>
                </a:solidFill>
                <a:ln w="0">
                  <a:solidFill>
                    <a:srgbClr val="BD6E3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nvGrpSpPr>
              <p:cNvPr id="370" name="Group 369">
                <a:extLst>
                  <a:ext uri="{FF2B5EF4-FFF2-40B4-BE49-F238E27FC236}">
                    <a16:creationId xmlns:a16="http://schemas.microsoft.com/office/drawing/2014/main" id="{6DE846E6-23F4-4CD4-8003-83C0DFA41F72}"/>
                  </a:ext>
                </a:extLst>
              </p:cNvPr>
              <p:cNvGrpSpPr/>
              <p:nvPr/>
            </p:nvGrpSpPr>
            <p:grpSpPr>
              <a:xfrm>
                <a:off x="6797293" y="3436918"/>
                <a:ext cx="751783" cy="1649356"/>
                <a:chOff x="10703361" y="-58736"/>
                <a:chExt cx="1358900" cy="2981325"/>
              </a:xfrm>
            </p:grpSpPr>
            <p:sp>
              <p:nvSpPr>
                <p:cNvPr id="371" name="Freeform 753">
                  <a:extLst>
                    <a:ext uri="{FF2B5EF4-FFF2-40B4-BE49-F238E27FC236}">
                      <a16:creationId xmlns:a16="http://schemas.microsoft.com/office/drawing/2014/main" id="{B58BDCB2-E492-40E9-8CDC-5E3457CD7FFF}"/>
                    </a:ext>
                  </a:extLst>
                </p:cNvPr>
                <p:cNvSpPr>
                  <a:spLocks/>
                </p:cNvSpPr>
                <p:nvPr/>
              </p:nvSpPr>
              <p:spPr bwMode="auto">
                <a:xfrm>
                  <a:off x="11197073" y="700089"/>
                  <a:ext cx="160338" cy="139700"/>
                </a:xfrm>
                <a:custGeom>
                  <a:avLst/>
                  <a:gdLst>
                    <a:gd name="T0" fmla="*/ 79 w 101"/>
                    <a:gd name="T1" fmla="*/ 88 h 88"/>
                    <a:gd name="T2" fmla="*/ 19 w 101"/>
                    <a:gd name="T3" fmla="*/ 88 h 88"/>
                    <a:gd name="T4" fmla="*/ 0 w 101"/>
                    <a:gd name="T5" fmla="*/ 0 h 88"/>
                    <a:gd name="T6" fmla="*/ 101 w 101"/>
                    <a:gd name="T7" fmla="*/ 1 h 88"/>
                    <a:gd name="T8" fmla="*/ 79 w 101"/>
                    <a:gd name="T9" fmla="*/ 88 h 88"/>
                  </a:gdLst>
                  <a:ahLst/>
                  <a:cxnLst>
                    <a:cxn ang="0">
                      <a:pos x="T0" y="T1"/>
                    </a:cxn>
                    <a:cxn ang="0">
                      <a:pos x="T2" y="T3"/>
                    </a:cxn>
                    <a:cxn ang="0">
                      <a:pos x="T4" y="T5"/>
                    </a:cxn>
                    <a:cxn ang="0">
                      <a:pos x="T6" y="T7"/>
                    </a:cxn>
                    <a:cxn ang="0">
                      <a:pos x="T8" y="T9"/>
                    </a:cxn>
                  </a:cxnLst>
                  <a:rect l="0" t="0" r="r" b="b"/>
                  <a:pathLst>
                    <a:path w="101" h="88">
                      <a:moveTo>
                        <a:pt x="79" y="88"/>
                      </a:moveTo>
                      <a:lnTo>
                        <a:pt x="19" y="88"/>
                      </a:lnTo>
                      <a:lnTo>
                        <a:pt x="0" y="0"/>
                      </a:lnTo>
                      <a:lnTo>
                        <a:pt x="101" y="1"/>
                      </a:lnTo>
                      <a:lnTo>
                        <a:pt x="79" y="88"/>
                      </a:lnTo>
                      <a:close/>
                    </a:path>
                  </a:pathLst>
                </a:custGeom>
                <a:solidFill>
                  <a:srgbClr val="BF735A"/>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2" name="Freeform 754">
                  <a:extLst>
                    <a:ext uri="{FF2B5EF4-FFF2-40B4-BE49-F238E27FC236}">
                      <a16:creationId xmlns:a16="http://schemas.microsoft.com/office/drawing/2014/main" id="{09619C2D-8FEC-4479-80A9-DAFF2069353B}"/>
                    </a:ext>
                  </a:extLst>
                </p:cNvPr>
                <p:cNvSpPr>
                  <a:spLocks/>
                </p:cNvSpPr>
                <p:nvPr/>
              </p:nvSpPr>
              <p:spPr bwMode="auto">
                <a:xfrm>
                  <a:off x="10936723" y="2808289"/>
                  <a:ext cx="312738" cy="114300"/>
                </a:xfrm>
                <a:custGeom>
                  <a:avLst/>
                  <a:gdLst>
                    <a:gd name="T0" fmla="*/ 142 w 197"/>
                    <a:gd name="T1" fmla="*/ 50 h 72"/>
                    <a:gd name="T2" fmla="*/ 153 w 197"/>
                    <a:gd name="T3" fmla="*/ 53 h 72"/>
                    <a:gd name="T4" fmla="*/ 160 w 197"/>
                    <a:gd name="T5" fmla="*/ 61 h 72"/>
                    <a:gd name="T6" fmla="*/ 164 w 197"/>
                    <a:gd name="T7" fmla="*/ 72 h 72"/>
                    <a:gd name="T8" fmla="*/ 197 w 197"/>
                    <a:gd name="T9" fmla="*/ 72 h 72"/>
                    <a:gd name="T10" fmla="*/ 193 w 197"/>
                    <a:gd name="T11" fmla="*/ 53 h 72"/>
                    <a:gd name="T12" fmla="*/ 184 w 197"/>
                    <a:gd name="T13" fmla="*/ 36 h 72"/>
                    <a:gd name="T14" fmla="*/ 170 w 197"/>
                    <a:gd name="T15" fmla="*/ 21 h 72"/>
                    <a:gd name="T16" fmla="*/ 153 w 197"/>
                    <a:gd name="T17" fmla="*/ 9 h 72"/>
                    <a:gd name="T18" fmla="*/ 134 w 197"/>
                    <a:gd name="T19" fmla="*/ 2 h 72"/>
                    <a:gd name="T20" fmla="*/ 114 w 197"/>
                    <a:gd name="T21" fmla="*/ 0 h 72"/>
                    <a:gd name="T22" fmla="*/ 96 w 197"/>
                    <a:gd name="T23" fmla="*/ 2 h 72"/>
                    <a:gd name="T24" fmla="*/ 82 w 197"/>
                    <a:gd name="T25" fmla="*/ 9 h 72"/>
                    <a:gd name="T26" fmla="*/ 70 w 197"/>
                    <a:gd name="T27" fmla="*/ 21 h 72"/>
                    <a:gd name="T28" fmla="*/ 61 w 197"/>
                    <a:gd name="T29" fmla="*/ 36 h 72"/>
                    <a:gd name="T30" fmla="*/ 0 w 197"/>
                    <a:gd name="T31" fmla="*/ 44 h 72"/>
                    <a:gd name="T32" fmla="*/ 0 w 197"/>
                    <a:gd name="T33" fmla="*/ 72 h 72"/>
                    <a:gd name="T34" fmla="*/ 122 w 197"/>
                    <a:gd name="T35" fmla="*/ 72 h 72"/>
                    <a:gd name="T36" fmla="*/ 125 w 197"/>
                    <a:gd name="T37" fmla="*/ 61 h 72"/>
                    <a:gd name="T38" fmla="*/ 133 w 197"/>
                    <a:gd name="T39" fmla="*/ 53 h 72"/>
                    <a:gd name="T40" fmla="*/ 142 w 197"/>
                    <a:gd name="T4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7" h="72">
                      <a:moveTo>
                        <a:pt x="142" y="50"/>
                      </a:moveTo>
                      <a:lnTo>
                        <a:pt x="153" y="53"/>
                      </a:lnTo>
                      <a:lnTo>
                        <a:pt x="160" y="61"/>
                      </a:lnTo>
                      <a:lnTo>
                        <a:pt x="164" y="72"/>
                      </a:lnTo>
                      <a:lnTo>
                        <a:pt x="197" y="72"/>
                      </a:lnTo>
                      <a:lnTo>
                        <a:pt x="193" y="53"/>
                      </a:lnTo>
                      <a:lnTo>
                        <a:pt x="184" y="36"/>
                      </a:lnTo>
                      <a:lnTo>
                        <a:pt x="170" y="21"/>
                      </a:lnTo>
                      <a:lnTo>
                        <a:pt x="153" y="9"/>
                      </a:lnTo>
                      <a:lnTo>
                        <a:pt x="134" y="2"/>
                      </a:lnTo>
                      <a:lnTo>
                        <a:pt x="114" y="0"/>
                      </a:lnTo>
                      <a:lnTo>
                        <a:pt x="96" y="2"/>
                      </a:lnTo>
                      <a:lnTo>
                        <a:pt x="82" y="9"/>
                      </a:lnTo>
                      <a:lnTo>
                        <a:pt x="70" y="21"/>
                      </a:lnTo>
                      <a:lnTo>
                        <a:pt x="61" y="36"/>
                      </a:lnTo>
                      <a:lnTo>
                        <a:pt x="0" y="44"/>
                      </a:lnTo>
                      <a:lnTo>
                        <a:pt x="0" y="72"/>
                      </a:lnTo>
                      <a:lnTo>
                        <a:pt x="122" y="72"/>
                      </a:lnTo>
                      <a:lnTo>
                        <a:pt x="125" y="61"/>
                      </a:lnTo>
                      <a:lnTo>
                        <a:pt x="133" y="53"/>
                      </a:lnTo>
                      <a:lnTo>
                        <a:pt x="142"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3" name="Freeform 755">
                  <a:extLst>
                    <a:ext uri="{FF2B5EF4-FFF2-40B4-BE49-F238E27FC236}">
                      <a16:creationId xmlns:a16="http://schemas.microsoft.com/office/drawing/2014/main" id="{D0871C0B-BCD7-47FD-9AD0-A8F14989E613}"/>
                    </a:ext>
                  </a:extLst>
                </p:cNvPr>
                <p:cNvSpPr>
                  <a:spLocks/>
                </p:cNvSpPr>
                <p:nvPr/>
              </p:nvSpPr>
              <p:spPr bwMode="auto">
                <a:xfrm>
                  <a:off x="11036736" y="1749427"/>
                  <a:ext cx="182563" cy="1084263"/>
                </a:xfrm>
                <a:custGeom>
                  <a:avLst/>
                  <a:gdLst>
                    <a:gd name="T0" fmla="*/ 10 w 115"/>
                    <a:gd name="T1" fmla="*/ 683 h 683"/>
                    <a:gd name="T2" fmla="*/ 0 w 115"/>
                    <a:gd name="T3" fmla="*/ 0 h 683"/>
                    <a:gd name="T4" fmla="*/ 105 w 115"/>
                    <a:gd name="T5" fmla="*/ 0 h 683"/>
                    <a:gd name="T6" fmla="*/ 115 w 115"/>
                    <a:gd name="T7" fmla="*/ 683 h 683"/>
                    <a:gd name="T8" fmla="*/ 10 w 115"/>
                    <a:gd name="T9" fmla="*/ 683 h 683"/>
                  </a:gdLst>
                  <a:ahLst/>
                  <a:cxnLst>
                    <a:cxn ang="0">
                      <a:pos x="T0" y="T1"/>
                    </a:cxn>
                    <a:cxn ang="0">
                      <a:pos x="T2" y="T3"/>
                    </a:cxn>
                    <a:cxn ang="0">
                      <a:pos x="T4" y="T5"/>
                    </a:cxn>
                    <a:cxn ang="0">
                      <a:pos x="T6" y="T7"/>
                    </a:cxn>
                    <a:cxn ang="0">
                      <a:pos x="T8" y="T9"/>
                    </a:cxn>
                  </a:cxnLst>
                  <a:rect l="0" t="0" r="r" b="b"/>
                  <a:pathLst>
                    <a:path w="115" h="683">
                      <a:moveTo>
                        <a:pt x="10" y="683"/>
                      </a:moveTo>
                      <a:lnTo>
                        <a:pt x="0" y="0"/>
                      </a:lnTo>
                      <a:lnTo>
                        <a:pt x="105" y="0"/>
                      </a:lnTo>
                      <a:lnTo>
                        <a:pt x="115" y="683"/>
                      </a:lnTo>
                      <a:lnTo>
                        <a:pt x="10" y="683"/>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4" name="Freeform 756">
                  <a:extLst>
                    <a:ext uri="{FF2B5EF4-FFF2-40B4-BE49-F238E27FC236}">
                      <a16:creationId xmlns:a16="http://schemas.microsoft.com/office/drawing/2014/main" id="{427DB6F8-5ED5-4F4D-98E8-38A863549857}"/>
                    </a:ext>
                  </a:extLst>
                </p:cNvPr>
                <p:cNvSpPr>
                  <a:spLocks/>
                </p:cNvSpPr>
                <p:nvPr/>
              </p:nvSpPr>
              <p:spPr bwMode="auto">
                <a:xfrm>
                  <a:off x="11335186" y="2808289"/>
                  <a:ext cx="309563" cy="114300"/>
                </a:xfrm>
                <a:custGeom>
                  <a:avLst/>
                  <a:gdLst>
                    <a:gd name="T0" fmla="*/ 53 w 195"/>
                    <a:gd name="T1" fmla="*/ 50 h 72"/>
                    <a:gd name="T2" fmla="*/ 44 w 195"/>
                    <a:gd name="T3" fmla="*/ 53 h 72"/>
                    <a:gd name="T4" fmla="*/ 36 w 195"/>
                    <a:gd name="T5" fmla="*/ 61 h 72"/>
                    <a:gd name="T6" fmla="*/ 32 w 195"/>
                    <a:gd name="T7" fmla="*/ 72 h 72"/>
                    <a:gd name="T8" fmla="*/ 0 w 195"/>
                    <a:gd name="T9" fmla="*/ 72 h 72"/>
                    <a:gd name="T10" fmla="*/ 1 w 195"/>
                    <a:gd name="T11" fmla="*/ 53 h 72"/>
                    <a:gd name="T12" fmla="*/ 8 w 195"/>
                    <a:gd name="T13" fmla="*/ 36 h 72"/>
                    <a:gd name="T14" fmla="*/ 16 w 195"/>
                    <a:gd name="T15" fmla="*/ 21 h 72"/>
                    <a:gd name="T16" fmla="*/ 29 w 195"/>
                    <a:gd name="T17" fmla="*/ 9 h 72"/>
                    <a:gd name="T18" fmla="*/ 45 w 195"/>
                    <a:gd name="T19" fmla="*/ 2 h 72"/>
                    <a:gd name="T20" fmla="*/ 63 w 195"/>
                    <a:gd name="T21" fmla="*/ 0 h 72"/>
                    <a:gd name="T22" fmla="*/ 84 w 195"/>
                    <a:gd name="T23" fmla="*/ 2 h 72"/>
                    <a:gd name="T24" fmla="*/ 106 w 195"/>
                    <a:gd name="T25" fmla="*/ 9 h 72"/>
                    <a:gd name="T26" fmla="*/ 123 w 195"/>
                    <a:gd name="T27" fmla="*/ 21 h 72"/>
                    <a:gd name="T28" fmla="*/ 136 w 195"/>
                    <a:gd name="T29" fmla="*/ 36 h 72"/>
                    <a:gd name="T30" fmla="*/ 195 w 195"/>
                    <a:gd name="T31" fmla="*/ 44 h 72"/>
                    <a:gd name="T32" fmla="*/ 195 w 195"/>
                    <a:gd name="T33" fmla="*/ 72 h 72"/>
                    <a:gd name="T34" fmla="*/ 75 w 195"/>
                    <a:gd name="T35" fmla="*/ 72 h 72"/>
                    <a:gd name="T36" fmla="*/ 71 w 195"/>
                    <a:gd name="T37" fmla="*/ 61 h 72"/>
                    <a:gd name="T38" fmla="*/ 64 w 195"/>
                    <a:gd name="T39" fmla="*/ 53 h 72"/>
                    <a:gd name="T40" fmla="*/ 53 w 195"/>
                    <a:gd name="T4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72">
                      <a:moveTo>
                        <a:pt x="53" y="50"/>
                      </a:moveTo>
                      <a:lnTo>
                        <a:pt x="44" y="53"/>
                      </a:lnTo>
                      <a:lnTo>
                        <a:pt x="36" y="61"/>
                      </a:lnTo>
                      <a:lnTo>
                        <a:pt x="32" y="72"/>
                      </a:lnTo>
                      <a:lnTo>
                        <a:pt x="0" y="72"/>
                      </a:lnTo>
                      <a:lnTo>
                        <a:pt x="1" y="53"/>
                      </a:lnTo>
                      <a:lnTo>
                        <a:pt x="8" y="36"/>
                      </a:lnTo>
                      <a:lnTo>
                        <a:pt x="16" y="21"/>
                      </a:lnTo>
                      <a:lnTo>
                        <a:pt x="29" y="9"/>
                      </a:lnTo>
                      <a:lnTo>
                        <a:pt x="45" y="2"/>
                      </a:lnTo>
                      <a:lnTo>
                        <a:pt x="63" y="0"/>
                      </a:lnTo>
                      <a:lnTo>
                        <a:pt x="84" y="2"/>
                      </a:lnTo>
                      <a:lnTo>
                        <a:pt x="106" y="9"/>
                      </a:lnTo>
                      <a:lnTo>
                        <a:pt x="123" y="21"/>
                      </a:lnTo>
                      <a:lnTo>
                        <a:pt x="136" y="36"/>
                      </a:lnTo>
                      <a:lnTo>
                        <a:pt x="195" y="44"/>
                      </a:lnTo>
                      <a:lnTo>
                        <a:pt x="195" y="72"/>
                      </a:lnTo>
                      <a:lnTo>
                        <a:pt x="75" y="72"/>
                      </a:lnTo>
                      <a:lnTo>
                        <a:pt x="71" y="61"/>
                      </a:lnTo>
                      <a:lnTo>
                        <a:pt x="64" y="53"/>
                      </a:lnTo>
                      <a:lnTo>
                        <a:pt x="53" y="50"/>
                      </a:lnTo>
                      <a:close/>
                    </a:path>
                  </a:pathLst>
                </a:custGeom>
                <a:solidFill>
                  <a:srgbClr val="262626"/>
                </a:solidFill>
                <a:ln w="0">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5" name="Freeform 757">
                  <a:extLst>
                    <a:ext uri="{FF2B5EF4-FFF2-40B4-BE49-F238E27FC236}">
                      <a16:creationId xmlns:a16="http://schemas.microsoft.com/office/drawing/2014/main" id="{8E15438F-4919-4C9A-A06C-CC2FC6EECC0C}"/>
                    </a:ext>
                  </a:extLst>
                </p:cNvPr>
                <p:cNvSpPr>
                  <a:spLocks/>
                </p:cNvSpPr>
                <p:nvPr/>
              </p:nvSpPr>
              <p:spPr bwMode="auto">
                <a:xfrm>
                  <a:off x="11328836" y="1800227"/>
                  <a:ext cx="187325" cy="1035050"/>
                </a:xfrm>
                <a:custGeom>
                  <a:avLst/>
                  <a:gdLst>
                    <a:gd name="T0" fmla="*/ 23 w 118"/>
                    <a:gd name="T1" fmla="*/ 652 h 652"/>
                    <a:gd name="T2" fmla="*/ 0 w 118"/>
                    <a:gd name="T3" fmla="*/ 3 h 652"/>
                    <a:gd name="T4" fmla="*/ 104 w 118"/>
                    <a:gd name="T5" fmla="*/ 0 h 652"/>
                    <a:gd name="T6" fmla="*/ 118 w 118"/>
                    <a:gd name="T7" fmla="*/ 649 h 652"/>
                    <a:gd name="T8" fmla="*/ 23 w 118"/>
                    <a:gd name="T9" fmla="*/ 652 h 652"/>
                  </a:gdLst>
                  <a:ahLst/>
                  <a:cxnLst>
                    <a:cxn ang="0">
                      <a:pos x="T0" y="T1"/>
                    </a:cxn>
                    <a:cxn ang="0">
                      <a:pos x="T2" y="T3"/>
                    </a:cxn>
                    <a:cxn ang="0">
                      <a:pos x="T4" y="T5"/>
                    </a:cxn>
                    <a:cxn ang="0">
                      <a:pos x="T6" y="T7"/>
                    </a:cxn>
                    <a:cxn ang="0">
                      <a:pos x="T8" y="T9"/>
                    </a:cxn>
                  </a:cxnLst>
                  <a:rect l="0" t="0" r="r" b="b"/>
                  <a:pathLst>
                    <a:path w="118" h="652">
                      <a:moveTo>
                        <a:pt x="23" y="652"/>
                      </a:moveTo>
                      <a:lnTo>
                        <a:pt x="0" y="3"/>
                      </a:lnTo>
                      <a:lnTo>
                        <a:pt x="104" y="0"/>
                      </a:lnTo>
                      <a:lnTo>
                        <a:pt x="118" y="649"/>
                      </a:lnTo>
                      <a:lnTo>
                        <a:pt x="23" y="652"/>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6" name="Freeform 758">
                  <a:extLst>
                    <a:ext uri="{FF2B5EF4-FFF2-40B4-BE49-F238E27FC236}">
                      <a16:creationId xmlns:a16="http://schemas.microsoft.com/office/drawing/2014/main" id="{C784012D-3510-40C3-977B-40B042A94EA6}"/>
                    </a:ext>
                  </a:extLst>
                </p:cNvPr>
                <p:cNvSpPr>
                  <a:spLocks/>
                </p:cNvSpPr>
                <p:nvPr/>
              </p:nvSpPr>
              <p:spPr bwMode="auto">
                <a:xfrm>
                  <a:off x="10995461" y="1600202"/>
                  <a:ext cx="536575" cy="285750"/>
                </a:xfrm>
                <a:custGeom>
                  <a:avLst/>
                  <a:gdLst>
                    <a:gd name="T0" fmla="*/ 0 w 338"/>
                    <a:gd name="T1" fmla="*/ 0 h 180"/>
                    <a:gd name="T2" fmla="*/ 0 w 338"/>
                    <a:gd name="T3" fmla="*/ 128 h 180"/>
                    <a:gd name="T4" fmla="*/ 2 w 338"/>
                    <a:gd name="T5" fmla="*/ 144 h 180"/>
                    <a:gd name="T6" fmla="*/ 9 w 338"/>
                    <a:gd name="T7" fmla="*/ 158 h 180"/>
                    <a:gd name="T8" fmla="*/ 21 w 338"/>
                    <a:gd name="T9" fmla="*/ 170 h 180"/>
                    <a:gd name="T10" fmla="*/ 34 w 338"/>
                    <a:gd name="T11" fmla="*/ 177 h 180"/>
                    <a:gd name="T12" fmla="*/ 52 w 338"/>
                    <a:gd name="T13" fmla="*/ 180 h 180"/>
                    <a:gd name="T14" fmla="*/ 286 w 338"/>
                    <a:gd name="T15" fmla="*/ 180 h 180"/>
                    <a:gd name="T16" fmla="*/ 303 w 338"/>
                    <a:gd name="T17" fmla="*/ 177 h 180"/>
                    <a:gd name="T18" fmla="*/ 317 w 338"/>
                    <a:gd name="T19" fmla="*/ 170 h 180"/>
                    <a:gd name="T20" fmla="*/ 329 w 338"/>
                    <a:gd name="T21" fmla="*/ 158 h 180"/>
                    <a:gd name="T22" fmla="*/ 336 w 338"/>
                    <a:gd name="T23" fmla="*/ 144 h 180"/>
                    <a:gd name="T24" fmla="*/ 338 w 338"/>
                    <a:gd name="T25" fmla="*/ 128 h 180"/>
                    <a:gd name="T26" fmla="*/ 338 w 338"/>
                    <a:gd name="T27" fmla="*/ 0 h 180"/>
                    <a:gd name="T28" fmla="*/ 0 w 338"/>
                    <a:gd name="T2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180">
                      <a:moveTo>
                        <a:pt x="0" y="0"/>
                      </a:moveTo>
                      <a:lnTo>
                        <a:pt x="0" y="128"/>
                      </a:lnTo>
                      <a:lnTo>
                        <a:pt x="2" y="144"/>
                      </a:lnTo>
                      <a:lnTo>
                        <a:pt x="9" y="158"/>
                      </a:lnTo>
                      <a:lnTo>
                        <a:pt x="21" y="170"/>
                      </a:lnTo>
                      <a:lnTo>
                        <a:pt x="34" y="177"/>
                      </a:lnTo>
                      <a:lnTo>
                        <a:pt x="52" y="180"/>
                      </a:lnTo>
                      <a:lnTo>
                        <a:pt x="286" y="180"/>
                      </a:lnTo>
                      <a:lnTo>
                        <a:pt x="303" y="177"/>
                      </a:lnTo>
                      <a:lnTo>
                        <a:pt x="317" y="170"/>
                      </a:lnTo>
                      <a:lnTo>
                        <a:pt x="329" y="158"/>
                      </a:lnTo>
                      <a:lnTo>
                        <a:pt x="336" y="144"/>
                      </a:lnTo>
                      <a:lnTo>
                        <a:pt x="338" y="128"/>
                      </a:lnTo>
                      <a:lnTo>
                        <a:pt x="338" y="0"/>
                      </a:lnTo>
                      <a:lnTo>
                        <a:pt x="0" y="0"/>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7" name="Rectangle 759">
                  <a:extLst>
                    <a:ext uri="{FF2B5EF4-FFF2-40B4-BE49-F238E27FC236}">
                      <a16:creationId xmlns:a16="http://schemas.microsoft.com/office/drawing/2014/main" id="{3A8BD704-19B5-453A-8241-39CE5BCA145B}"/>
                    </a:ext>
                  </a:extLst>
                </p:cNvPr>
                <p:cNvSpPr>
                  <a:spLocks noChangeArrowheads="1"/>
                </p:cNvSpPr>
                <p:nvPr/>
              </p:nvSpPr>
              <p:spPr bwMode="auto">
                <a:xfrm>
                  <a:off x="10995461" y="1690689"/>
                  <a:ext cx="536575" cy="52388"/>
                </a:xfrm>
                <a:prstGeom prst="rect">
                  <a:avLst/>
                </a:prstGeom>
                <a:solidFill>
                  <a:srgbClr val="262626"/>
                </a:solidFill>
                <a:ln w="0">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8" name="Rectangle 760">
                  <a:extLst>
                    <a:ext uri="{FF2B5EF4-FFF2-40B4-BE49-F238E27FC236}">
                      <a16:creationId xmlns:a16="http://schemas.microsoft.com/office/drawing/2014/main" id="{CC895981-E6D7-43F8-9E4B-4EEB1FB141E5}"/>
                    </a:ext>
                  </a:extLst>
                </p:cNvPr>
                <p:cNvSpPr>
                  <a:spLocks noChangeArrowheads="1"/>
                </p:cNvSpPr>
                <p:nvPr/>
              </p:nvSpPr>
              <p:spPr bwMode="auto">
                <a:xfrm>
                  <a:off x="11193898" y="1677989"/>
                  <a:ext cx="112713" cy="73025"/>
                </a:xfrm>
                <a:prstGeom prst="rect">
                  <a:avLst/>
                </a:prstGeom>
                <a:solidFill>
                  <a:srgbClr val="909090"/>
                </a:solidFill>
                <a:ln w="0">
                  <a:solidFill>
                    <a:srgbClr val="90909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79" name="Freeform 761">
                  <a:extLst>
                    <a:ext uri="{FF2B5EF4-FFF2-40B4-BE49-F238E27FC236}">
                      <a16:creationId xmlns:a16="http://schemas.microsoft.com/office/drawing/2014/main" id="{26A995D2-FDE7-4F45-A77A-EDA6770B68A0}"/>
                    </a:ext>
                  </a:extLst>
                </p:cNvPr>
                <p:cNvSpPr>
                  <a:spLocks/>
                </p:cNvSpPr>
                <p:nvPr/>
              </p:nvSpPr>
              <p:spPr bwMode="auto">
                <a:xfrm>
                  <a:off x="11668561" y="1855789"/>
                  <a:ext cx="106363" cy="177800"/>
                </a:xfrm>
                <a:custGeom>
                  <a:avLst/>
                  <a:gdLst>
                    <a:gd name="T0" fmla="*/ 5 w 67"/>
                    <a:gd name="T1" fmla="*/ 91 h 112"/>
                    <a:gd name="T2" fmla="*/ 12 w 67"/>
                    <a:gd name="T3" fmla="*/ 80 h 112"/>
                    <a:gd name="T4" fmla="*/ 17 w 67"/>
                    <a:gd name="T5" fmla="*/ 68 h 112"/>
                    <a:gd name="T6" fmla="*/ 23 w 67"/>
                    <a:gd name="T7" fmla="*/ 56 h 112"/>
                    <a:gd name="T8" fmla="*/ 28 w 67"/>
                    <a:gd name="T9" fmla="*/ 46 h 112"/>
                    <a:gd name="T10" fmla="*/ 31 w 67"/>
                    <a:gd name="T11" fmla="*/ 37 h 112"/>
                    <a:gd name="T12" fmla="*/ 32 w 67"/>
                    <a:gd name="T13" fmla="*/ 35 h 112"/>
                    <a:gd name="T14" fmla="*/ 36 w 67"/>
                    <a:gd name="T15" fmla="*/ 0 h 112"/>
                    <a:gd name="T16" fmla="*/ 64 w 67"/>
                    <a:gd name="T17" fmla="*/ 0 h 112"/>
                    <a:gd name="T18" fmla="*/ 67 w 67"/>
                    <a:gd name="T19" fmla="*/ 33 h 112"/>
                    <a:gd name="T20" fmla="*/ 35 w 67"/>
                    <a:gd name="T21" fmla="*/ 72 h 112"/>
                    <a:gd name="T22" fmla="*/ 35 w 67"/>
                    <a:gd name="T23" fmla="*/ 75 h 112"/>
                    <a:gd name="T24" fmla="*/ 33 w 67"/>
                    <a:gd name="T25" fmla="*/ 82 h 112"/>
                    <a:gd name="T26" fmla="*/ 31 w 67"/>
                    <a:gd name="T27" fmla="*/ 91 h 112"/>
                    <a:gd name="T28" fmla="*/ 23 w 67"/>
                    <a:gd name="T29" fmla="*/ 106 h 112"/>
                    <a:gd name="T30" fmla="*/ 20 w 67"/>
                    <a:gd name="T31" fmla="*/ 108 h 112"/>
                    <a:gd name="T32" fmla="*/ 16 w 67"/>
                    <a:gd name="T33" fmla="*/ 111 h 112"/>
                    <a:gd name="T34" fmla="*/ 13 w 67"/>
                    <a:gd name="T35" fmla="*/ 112 h 112"/>
                    <a:gd name="T36" fmla="*/ 11 w 67"/>
                    <a:gd name="T37" fmla="*/ 112 h 112"/>
                    <a:gd name="T38" fmla="*/ 7 w 67"/>
                    <a:gd name="T39" fmla="*/ 112 h 112"/>
                    <a:gd name="T40" fmla="*/ 4 w 67"/>
                    <a:gd name="T41" fmla="*/ 112 h 112"/>
                    <a:gd name="T42" fmla="*/ 1 w 67"/>
                    <a:gd name="T43" fmla="*/ 110 h 112"/>
                    <a:gd name="T44" fmla="*/ 0 w 67"/>
                    <a:gd name="T45" fmla="*/ 108 h 112"/>
                    <a:gd name="T46" fmla="*/ 0 w 67"/>
                    <a:gd name="T47" fmla="*/ 104 h 112"/>
                    <a:gd name="T48" fmla="*/ 0 w 67"/>
                    <a:gd name="T49" fmla="*/ 100 h 112"/>
                    <a:gd name="T50" fmla="*/ 3 w 67"/>
                    <a:gd name="T51" fmla="*/ 96 h 112"/>
                    <a:gd name="T52" fmla="*/ 5 w 67"/>
                    <a:gd name="T5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112">
                      <a:moveTo>
                        <a:pt x="5" y="91"/>
                      </a:moveTo>
                      <a:lnTo>
                        <a:pt x="12" y="80"/>
                      </a:lnTo>
                      <a:lnTo>
                        <a:pt x="17" y="68"/>
                      </a:lnTo>
                      <a:lnTo>
                        <a:pt x="23" y="56"/>
                      </a:lnTo>
                      <a:lnTo>
                        <a:pt x="28" y="46"/>
                      </a:lnTo>
                      <a:lnTo>
                        <a:pt x="31" y="37"/>
                      </a:lnTo>
                      <a:lnTo>
                        <a:pt x="32" y="35"/>
                      </a:lnTo>
                      <a:lnTo>
                        <a:pt x="36" y="0"/>
                      </a:lnTo>
                      <a:lnTo>
                        <a:pt x="64" y="0"/>
                      </a:lnTo>
                      <a:lnTo>
                        <a:pt x="67" y="33"/>
                      </a:lnTo>
                      <a:lnTo>
                        <a:pt x="35" y="72"/>
                      </a:lnTo>
                      <a:lnTo>
                        <a:pt x="35" y="75"/>
                      </a:lnTo>
                      <a:lnTo>
                        <a:pt x="33" y="82"/>
                      </a:lnTo>
                      <a:lnTo>
                        <a:pt x="31" y="91"/>
                      </a:lnTo>
                      <a:lnTo>
                        <a:pt x="23" y="106"/>
                      </a:lnTo>
                      <a:lnTo>
                        <a:pt x="20" y="108"/>
                      </a:lnTo>
                      <a:lnTo>
                        <a:pt x="16" y="111"/>
                      </a:lnTo>
                      <a:lnTo>
                        <a:pt x="13" y="112"/>
                      </a:lnTo>
                      <a:lnTo>
                        <a:pt x="11" y="112"/>
                      </a:lnTo>
                      <a:lnTo>
                        <a:pt x="7" y="112"/>
                      </a:lnTo>
                      <a:lnTo>
                        <a:pt x="4" y="112"/>
                      </a:lnTo>
                      <a:lnTo>
                        <a:pt x="1" y="110"/>
                      </a:lnTo>
                      <a:lnTo>
                        <a:pt x="0" y="108"/>
                      </a:lnTo>
                      <a:lnTo>
                        <a:pt x="0" y="104"/>
                      </a:lnTo>
                      <a:lnTo>
                        <a:pt x="0" y="100"/>
                      </a:lnTo>
                      <a:lnTo>
                        <a:pt x="3" y="96"/>
                      </a:lnTo>
                      <a:lnTo>
                        <a:pt x="5" y="91"/>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0" name="Freeform 762">
                  <a:extLst>
                    <a:ext uri="{FF2B5EF4-FFF2-40B4-BE49-F238E27FC236}">
                      <a16:creationId xmlns:a16="http://schemas.microsoft.com/office/drawing/2014/main" id="{916AEDDF-5871-4A16-BF9B-4AD758C25F0C}"/>
                    </a:ext>
                  </a:extLst>
                </p:cNvPr>
                <p:cNvSpPr>
                  <a:spLocks/>
                </p:cNvSpPr>
                <p:nvPr/>
              </p:nvSpPr>
              <p:spPr bwMode="auto">
                <a:xfrm>
                  <a:off x="11859061" y="2049464"/>
                  <a:ext cx="22225" cy="88900"/>
                </a:xfrm>
                <a:custGeom>
                  <a:avLst/>
                  <a:gdLst>
                    <a:gd name="T0" fmla="*/ 8 w 14"/>
                    <a:gd name="T1" fmla="*/ 56 h 56"/>
                    <a:gd name="T2" fmla="*/ 4 w 14"/>
                    <a:gd name="T3" fmla="*/ 55 h 56"/>
                    <a:gd name="T4" fmla="*/ 2 w 14"/>
                    <a:gd name="T5" fmla="*/ 53 h 56"/>
                    <a:gd name="T6" fmla="*/ 2 w 14"/>
                    <a:gd name="T7" fmla="*/ 49 h 56"/>
                    <a:gd name="T8" fmla="*/ 0 w 14"/>
                    <a:gd name="T9" fmla="*/ 6 h 56"/>
                    <a:gd name="T10" fmla="*/ 0 w 14"/>
                    <a:gd name="T11" fmla="*/ 4 h 56"/>
                    <a:gd name="T12" fmla="*/ 3 w 14"/>
                    <a:gd name="T13" fmla="*/ 1 h 56"/>
                    <a:gd name="T14" fmla="*/ 7 w 14"/>
                    <a:gd name="T15" fmla="*/ 0 h 56"/>
                    <a:gd name="T16" fmla="*/ 10 w 14"/>
                    <a:gd name="T17" fmla="*/ 1 h 56"/>
                    <a:gd name="T18" fmla="*/ 12 w 14"/>
                    <a:gd name="T19" fmla="*/ 4 h 56"/>
                    <a:gd name="T20" fmla="*/ 14 w 14"/>
                    <a:gd name="T21" fmla="*/ 6 h 56"/>
                    <a:gd name="T22" fmla="*/ 14 w 14"/>
                    <a:gd name="T23" fmla="*/ 49 h 56"/>
                    <a:gd name="T24" fmla="*/ 14 w 14"/>
                    <a:gd name="T25" fmla="*/ 53 h 56"/>
                    <a:gd name="T26" fmla="*/ 11 w 14"/>
                    <a:gd name="T27" fmla="*/ 55 h 56"/>
                    <a:gd name="T28" fmla="*/ 8 w 14"/>
                    <a:gd name="T29" fmla="*/ 56 h 56"/>
                    <a:gd name="T30" fmla="*/ 8 w 14"/>
                    <a:gd name="T3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6">
                      <a:moveTo>
                        <a:pt x="8" y="56"/>
                      </a:moveTo>
                      <a:lnTo>
                        <a:pt x="4" y="55"/>
                      </a:lnTo>
                      <a:lnTo>
                        <a:pt x="2" y="53"/>
                      </a:lnTo>
                      <a:lnTo>
                        <a:pt x="2" y="49"/>
                      </a:lnTo>
                      <a:lnTo>
                        <a:pt x="0" y="6"/>
                      </a:lnTo>
                      <a:lnTo>
                        <a:pt x="0" y="4"/>
                      </a:lnTo>
                      <a:lnTo>
                        <a:pt x="3" y="1"/>
                      </a:lnTo>
                      <a:lnTo>
                        <a:pt x="7" y="0"/>
                      </a:lnTo>
                      <a:lnTo>
                        <a:pt x="10" y="1"/>
                      </a:lnTo>
                      <a:lnTo>
                        <a:pt x="12" y="4"/>
                      </a:lnTo>
                      <a:lnTo>
                        <a:pt x="14" y="6"/>
                      </a:lnTo>
                      <a:lnTo>
                        <a:pt x="14" y="49"/>
                      </a:lnTo>
                      <a:lnTo>
                        <a:pt x="14" y="53"/>
                      </a:lnTo>
                      <a:lnTo>
                        <a:pt x="11" y="55"/>
                      </a:lnTo>
                      <a:lnTo>
                        <a:pt x="8" y="56"/>
                      </a:lnTo>
                      <a:lnTo>
                        <a:pt x="8" y="5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1" name="Freeform 763">
                  <a:extLst>
                    <a:ext uri="{FF2B5EF4-FFF2-40B4-BE49-F238E27FC236}">
                      <a16:creationId xmlns:a16="http://schemas.microsoft.com/office/drawing/2014/main" id="{2429030D-D7F2-4EFA-BAE9-ADF969D7C626}"/>
                    </a:ext>
                  </a:extLst>
                </p:cNvPr>
                <p:cNvSpPr>
                  <a:spLocks/>
                </p:cNvSpPr>
                <p:nvPr/>
              </p:nvSpPr>
              <p:spPr bwMode="auto">
                <a:xfrm>
                  <a:off x="11620936" y="1987552"/>
                  <a:ext cx="266700" cy="95250"/>
                </a:xfrm>
                <a:custGeom>
                  <a:avLst/>
                  <a:gdLst>
                    <a:gd name="T0" fmla="*/ 10 w 168"/>
                    <a:gd name="T1" fmla="*/ 60 h 60"/>
                    <a:gd name="T2" fmla="*/ 6 w 168"/>
                    <a:gd name="T3" fmla="*/ 59 h 60"/>
                    <a:gd name="T4" fmla="*/ 3 w 168"/>
                    <a:gd name="T5" fmla="*/ 56 h 60"/>
                    <a:gd name="T6" fmla="*/ 0 w 168"/>
                    <a:gd name="T7" fmla="*/ 54 h 60"/>
                    <a:gd name="T8" fmla="*/ 0 w 168"/>
                    <a:gd name="T9" fmla="*/ 50 h 60"/>
                    <a:gd name="T10" fmla="*/ 3 w 168"/>
                    <a:gd name="T11" fmla="*/ 32 h 60"/>
                    <a:gd name="T12" fmla="*/ 13 w 168"/>
                    <a:gd name="T13" fmla="*/ 16 h 60"/>
                    <a:gd name="T14" fmla="*/ 27 w 168"/>
                    <a:gd name="T15" fmla="*/ 7 h 60"/>
                    <a:gd name="T16" fmla="*/ 45 w 168"/>
                    <a:gd name="T17" fmla="*/ 3 h 60"/>
                    <a:gd name="T18" fmla="*/ 120 w 168"/>
                    <a:gd name="T19" fmla="*/ 0 h 60"/>
                    <a:gd name="T20" fmla="*/ 138 w 168"/>
                    <a:gd name="T21" fmla="*/ 4 h 60"/>
                    <a:gd name="T22" fmla="*/ 153 w 168"/>
                    <a:gd name="T23" fmla="*/ 13 h 60"/>
                    <a:gd name="T24" fmla="*/ 164 w 168"/>
                    <a:gd name="T25" fmla="*/ 28 h 60"/>
                    <a:gd name="T26" fmla="*/ 168 w 168"/>
                    <a:gd name="T27" fmla="*/ 45 h 60"/>
                    <a:gd name="T28" fmla="*/ 166 w 168"/>
                    <a:gd name="T29" fmla="*/ 50 h 60"/>
                    <a:gd name="T30" fmla="*/ 164 w 168"/>
                    <a:gd name="T31" fmla="*/ 54 h 60"/>
                    <a:gd name="T32" fmla="*/ 161 w 168"/>
                    <a:gd name="T33" fmla="*/ 55 h 60"/>
                    <a:gd name="T34" fmla="*/ 157 w 168"/>
                    <a:gd name="T35" fmla="*/ 56 h 60"/>
                    <a:gd name="T36" fmla="*/ 153 w 168"/>
                    <a:gd name="T37" fmla="*/ 55 h 60"/>
                    <a:gd name="T38" fmla="*/ 149 w 168"/>
                    <a:gd name="T39" fmla="*/ 54 h 60"/>
                    <a:gd name="T40" fmla="*/ 148 w 168"/>
                    <a:gd name="T41" fmla="*/ 50 h 60"/>
                    <a:gd name="T42" fmla="*/ 146 w 168"/>
                    <a:gd name="T43" fmla="*/ 45 h 60"/>
                    <a:gd name="T44" fmla="*/ 145 w 168"/>
                    <a:gd name="T45" fmla="*/ 39 h 60"/>
                    <a:gd name="T46" fmla="*/ 142 w 168"/>
                    <a:gd name="T47" fmla="*/ 33 h 60"/>
                    <a:gd name="T48" fmla="*/ 138 w 168"/>
                    <a:gd name="T49" fmla="*/ 28 h 60"/>
                    <a:gd name="T50" fmla="*/ 133 w 168"/>
                    <a:gd name="T51" fmla="*/ 24 h 60"/>
                    <a:gd name="T52" fmla="*/ 128 w 168"/>
                    <a:gd name="T53" fmla="*/ 21 h 60"/>
                    <a:gd name="T54" fmla="*/ 121 w 168"/>
                    <a:gd name="T55" fmla="*/ 21 h 60"/>
                    <a:gd name="T56" fmla="*/ 46 w 168"/>
                    <a:gd name="T57" fmla="*/ 23 h 60"/>
                    <a:gd name="T58" fmla="*/ 39 w 168"/>
                    <a:gd name="T59" fmla="*/ 24 h 60"/>
                    <a:gd name="T60" fmla="*/ 33 w 168"/>
                    <a:gd name="T61" fmla="*/ 27 h 60"/>
                    <a:gd name="T62" fmla="*/ 27 w 168"/>
                    <a:gd name="T63" fmla="*/ 31 h 60"/>
                    <a:gd name="T64" fmla="*/ 25 w 168"/>
                    <a:gd name="T65" fmla="*/ 36 h 60"/>
                    <a:gd name="T66" fmla="*/ 22 w 168"/>
                    <a:gd name="T67" fmla="*/ 43 h 60"/>
                    <a:gd name="T68" fmla="*/ 21 w 168"/>
                    <a:gd name="T69" fmla="*/ 50 h 60"/>
                    <a:gd name="T70" fmla="*/ 21 w 168"/>
                    <a:gd name="T71" fmla="*/ 54 h 60"/>
                    <a:gd name="T72" fmla="*/ 18 w 168"/>
                    <a:gd name="T73" fmla="*/ 56 h 60"/>
                    <a:gd name="T74" fmla="*/ 15 w 168"/>
                    <a:gd name="T75" fmla="*/ 59 h 60"/>
                    <a:gd name="T76" fmla="*/ 11 w 168"/>
                    <a:gd name="T77" fmla="*/ 60 h 60"/>
                    <a:gd name="T78" fmla="*/ 10 w 168"/>
                    <a:gd name="T7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60">
                      <a:moveTo>
                        <a:pt x="10" y="60"/>
                      </a:moveTo>
                      <a:lnTo>
                        <a:pt x="6" y="59"/>
                      </a:lnTo>
                      <a:lnTo>
                        <a:pt x="3" y="56"/>
                      </a:lnTo>
                      <a:lnTo>
                        <a:pt x="0" y="54"/>
                      </a:lnTo>
                      <a:lnTo>
                        <a:pt x="0" y="50"/>
                      </a:lnTo>
                      <a:lnTo>
                        <a:pt x="3" y="32"/>
                      </a:lnTo>
                      <a:lnTo>
                        <a:pt x="13" y="16"/>
                      </a:lnTo>
                      <a:lnTo>
                        <a:pt x="27" y="7"/>
                      </a:lnTo>
                      <a:lnTo>
                        <a:pt x="45" y="3"/>
                      </a:lnTo>
                      <a:lnTo>
                        <a:pt x="120" y="0"/>
                      </a:lnTo>
                      <a:lnTo>
                        <a:pt x="138" y="4"/>
                      </a:lnTo>
                      <a:lnTo>
                        <a:pt x="153" y="13"/>
                      </a:lnTo>
                      <a:lnTo>
                        <a:pt x="164" y="28"/>
                      </a:lnTo>
                      <a:lnTo>
                        <a:pt x="168" y="45"/>
                      </a:lnTo>
                      <a:lnTo>
                        <a:pt x="166" y="50"/>
                      </a:lnTo>
                      <a:lnTo>
                        <a:pt x="164" y="54"/>
                      </a:lnTo>
                      <a:lnTo>
                        <a:pt x="161" y="55"/>
                      </a:lnTo>
                      <a:lnTo>
                        <a:pt x="157" y="56"/>
                      </a:lnTo>
                      <a:lnTo>
                        <a:pt x="153" y="55"/>
                      </a:lnTo>
                      <a:lnTo>
                        <a:pt x="149" y="54"/>
                      </a:lnTo>
                      <a:lnTo>
                        <a:pt x="148" y="50"/>
                      </a:lnTo>
                      <a:lnTo>
                        <a:pt x="146" y="45"/>
                      </a:lnTo>
                      <a:lnTo>
                        <a:pt x="145" y="39"/>
                      </a:lnTo>
                      <a:lnTo>
                        <a:pt x="142" y="33"/>
                      </a:lnTo>
                      <a:lnTo>
                        <a:pt x="138" y="28"/>
                      </a:lnTo>
                      <a:lnTo>
                        <a:pt x="133" y="24"/>
                      </a:lnTo>
                      <a:lnTo>
                        <a:pt x="128" y="21"/>
                      </a:lnTo>
                      <a:lnTo>
                        <a:pt x="121" y="21"/>
                      </a:lnTo>
                      <a:lnTo>
                        <a:pt x="46" y="23"/>
                      </a:lnTo>
                      <a:lnTo>
                        <a:pt x="39" y="24"/>
                      </a:lnTo>
                      <a:lnTo>
                        <a:pt x="33" y="27"/>
                      </a:lnTo>
                      <a:lnTo>
                        <a:pt x="27" y="31"/>
                      </a:lnTo>
                      <a:lnTo>
                        <a:pt x="25" y="36"/>
                      </a:lnTo>
                      <a:lnTo>
                        <a:pt x="22" y="43"/>
                      </a:lnTo>
                      <a:lnTo>
                        <a:pt x="21" y="50"/>
                      </a:lnTo>
                      <a:lnTo>
                        <a:pt x="21" y="54"/>
                      </a:lnTo>
                      <a:lnTo>
                        <a:pt x="18" y="56"/>
                      </a:lnTo>
                      <a:lnTo>
                        <a:pt x="15" y="59"/>
                      </a:lnTo>
                      <a:lnTo>
                        <a:pt x="11" y="60"/>
                      </a:lnTo>
                      <a:lnTo>
                        <a:pt x="10" y="60"/>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2" name="Freeform 764">
                  <a:extLst>
                    <a:ext uri="{FF2B5EF4-FFF2-40B4-BE49-F238E27FC236}">
                      <a16:creationId xmlns:a16="http://schemas.microsoft.com/office/drawing/2014/main" id="{513EBFB3-5BBD-4365-9DB5-75721E59B20E}"/>
                    </a:ext>
                  </a:extLst>
                </p:cNvPr>
                <p:cNvSpPr>
                  <a:spLocks/>
                </p:cNvSpPr>
                <p:nvPr/>
              </p:nvSpPr>
              <p:spPr bwMode="auto">
                <a:xfrm>
                  <a:off x="11625698" y="2055814"/>
                  <a:ext cx="23813" cy="88900"/>
                </a:xfrm>
                <a:custGeom>
                  <a:avLst/>
                  <a:gdLst>
                    <a:gd name="T0" fmla="*/ 8 w 15"/>
                    <a:gd name="T1" fmla="*/ 56 h 56"/>
                    <a:gd name="T2" fmla="*/ 5 w 15"/>
                    <a:gd name="T3" fmla="*/ 55 h 56"/>
                    <a:gd name="T4" fmla="*/ 3 w 15"/>
                    <a:gd name="T5" fmla="*/ 52 h 56"/>
                    <a:gd name="T6" fmla="*/ 1 w 15"/>
                    <a:gd name="T7" fmla="*/ 49 h 56"/>
                    <a:gd name="T8" fmla="*/ 0 w 15"/>
                    <a:gd name="T9" fmla="*/ 7 h 56"/>
                    <a:gd name="T10" fmla="*/ 1 w 15"/>
                    <a:gd name="T11" fmla="*/ 2 h 56"/>
                    <a:gd name="T12" fmla="*/ 4 w 15"/>
                    <a:gd name="T13" fmla="*/ 1 h 56"/>
                    <a:gd name="T14" fmla="*/ 7 w 15"/>
                    <a:gd name="T15" fmla="*/ 0 h 56"/>
                    <a:gd name="T16" fmla="*/ 11 w 15"/>
                    <a:gd name="T17" fmla="*/ 0 h 56"/>
                    <a:gd name="T18" fmla="*/ 14 w 15"/>
                    <a:gd name="T19" fmla="*/ 2 h 56"/>
                    <a:gd name="T20" fmla="*/ 14 w 15"/>
                    <a:gd name="T21" fmla="*/ 7 h 56"/>
                    <a:gd name="T22" fmla="*/ 15 w 15"/>
                    <a:gd name="T23" fmla="*/ 49 h 56"/>
                    <a:gd name="T24" fmla="*/ 14 w 15"/>
                    <a:gd name="T25" fmla="*/ 52 h 56"/>
                    <a:gd name="T26" fmla="*/ 12 w 15"/>
                    <a:gd name="T27" fmla="*/ 55 h 56"/>
                    <a:gd name="T28" fmla="*/ 8 w 15"/>
                    <a:gd name="T29" fmla="*/ 56 h 56"/>
                    <a:gd name="T30" fmla="*/ 8 w 15"/>
                    <a:gd name="T3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56">
                      <a:moveTo>
                        <a:pt x="8" y="56"/>
                      </a:moveTo>
                      <a:lnTo>
                        <a:pt x="5" y="55"/>
                      </a:lnTo>
                      <a:lnTo>
                        <a:pt x="3" y="52"/>
                      </a:lnTo>
                      <a:lnTo>
                        <a:pt x="1" y="49"/>
                      </a:lnTo>
                      <a:lnTo>
                        <a:pt x="0" y="7"/>
                      </a:lnTo>
                      <a:lnTo>
                        <a:pt x="1" y="2"/>
                      </a:lnTo>
                      <a:lnTo>
                        <a:pt x="4" y="1"/>
                      </a:lnTo>
                      <a:lnTo>
                        <a:pt x="7" y="0"/>
                      </a:lnTo>
                      <a:lnTo>
                        <a:pt x="11" y="0"/>
                      </a:lnTo>
                      <a:lnTo>
                        <a:pt x="14" y="2"/>
                      </a:lnTo>
                      <a:lnTo>
                        <a:pt x="14" y="7"/>
                      </a:lnTo>
                      <a:lnTo>
                        <a:pt x="15" y="49"/>
                      </a:lnTo>
                      <a:lnTo>
                        <a:pt x="14" y="52"/>
                      </a:lnTo>
                      <a:lnTo>
                        <a:pt x="12" y="55"/>
                      </a:lnTo>
                      <a:lnTo>
                        <a:pt x="8" y="56"/>
                      </a:lnTo>
                      <a:lnTo>
                        <a:pt x="8" y="5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3" name="Freeform 765">
                  <a:extLst>
                    <a:ext uri="{FF2B5EF4-FFF2-40B4-BE49-F238E27FC236}">
                      <a16:creationId xmlns:a16="http://schemas.microsoft.com/office/drawing/2014/main" id="{2519913D-6E2C-4185-AF8D-B838918DE6AA}"/>
                    </a:ext>
                  </a:extLst>
                </p:cNvPr>
                <p:cNvSpPr>
                  <a:spLocks/>
                </p:cNvSpPr>
                <p:nvPr/>
              </p:nvSpPr>
              <p:spPr bwMode="auto">
                <a:xfrm>
                  <a:off x="11476473" y="2089152"/>
                  <a:ext cx="563563" cy="512763"/>
                </a:xfrm>
                <a:custGeom>
                  <a:avLst/>
                  <a:gdLst>
                    <a:gd name="T0" fmla="*/ 355 w 355"/>
                    <a:gd name="T1" fmla="*/ 276 h 323"/>
                    <a:gd name="T2" fmla="*/ 352 w 355"/>
                    <a:gd name="T3" fmla="*/ 292 h 323"/>
                    <a:gd name="T4" fmla="*/ 344 w 355"/>
                    <a:gd name="T5" fmla="*/ 304 h 323"/>
                    <a:gd name="T6" fmla="*/ 332 w 355"/>
                    <a:gd name="T7" fmla="*/ 313 h 323"/>
                    <a:gd name="T8" fmla="*/ 318 w 355"/>
                    <a:gd name="T9" fmla="*/ 316 h 323"/>
                    <a:gd name="T10" fmla="*/ 47 w 355"/>
                    <a:gd name="T11" fmla="*/ 323 h 323"/>
                    <a:gd name="T12" fmla="*/ 31 w 355"/>
                    <a:gd name="T13" fmla="*/ 320 h 323"/>
                    <a:gd name="T14" fmla="*/ 19 w 355"/>
                    <a:gd name="T15" fmla="*/ 312 h 323"/>
                    <a:gd name="T16" fmla="*/ 10 w 355"/>
                    <a:gd name="T17" fmla="*/ 300 h 323"/>
                    <a:gd name="T18" fmla="*/ 6 w 355"/>
                    <a:gd name="T19" fmla="*/ 284 h 323"/>
                    <a:gd name="T20" fmla="*/ 0 w 355"/>
                    <a:gd name="T21" fmla="*/ 47 h 323"/>
                    <a:gd name="T22" fmla="*/ 3 w 355"/>
                    <a:gd name="T23" fmla="*/ 32 h 323"/>
                    <a:gd name="T24" fmla="*/ 11 w 355"/>
                    <a:gd name="T25" fmla="*/ 19 h 323"/>
                    <a:gd name="T26" fmla="*/ 25 w 355"/>
                    <a:gd name="T27" fmla="*/ 11 h 323"/>
                    <a:gd name="T28" fmla="*/ 39 w 355"/>
                    <a:gd name="T29" fmla="*/ 7 h 323"/>
                    <a:gd name="T30" fmla="*/ 310 w 355"/>
                    <a:gd name="T31" fmla="*/ 0 h 323"/>
                    <a:gd name="T32" fmla="*/ 326 w 355"/>
                    <a:gd name="T33" fmla="*/ 3 h 323"/>
                    <a:gd name="T34" fmla="*/ 338 w 355"/>
                    <a:gd name="T35" fmla="*/ 11 h 323"/>
                    <a:gd name="T36" fmla="*/ 347 w 355"/>
                    <a:gd name="T37" fmla="*/ 24 h 323"/>
                    <a:gd name="T38" fmla="*/ 350 w 355"/>
                    <a:gd name="T39" fmla="*/ 39 h 323"/>
                    <a:gd name="T40" fmla="*/ 355 w 355"/>
                    <a:gd name="T41"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323">
                      <a:moveTo>
                        <a:pt x="355" y="276"/>
                      </a:moveTo>
                      <a:lnTo>
                        <a:pt x="352" y="292"/>
                      </a:lnTo>
                      <a:lnTo>
                        <a:pt x="344" y="304"/>
                      </a:lnTo>
                      <a:lnTo>
                        <a:pt x="332" y="313"/>
                      </a:lnTo>
                      <a:lnTo>
                        <a:pt x="318" y="316"/>
                      </a:lnTo>
                      <a:lnTo>
                        <a:pt x="47" y="323"/>
                      </a:lnTo>
                      <a:lnTo>
                        <a:pt x="31" y="320"/>
                      </a:lnTo>
                      <a:lnTo>
                        <a:pt x="19" y="312"/>
                      </a:lnTo>
                      <a:lnTo>
                        <a:pt x="10" y="300"/>
                      </a:lnTo>
                      <a:lnTo>
                        <a:pt x="6" y="284"/>
                      </a:lnTo>
                      <a:lnTo>
                        <a:pt x="0" y="47"/>
                      </a:lnTo>
                      <a:lnTo>
                        <a:pt x="3" y="32"/>
                      </a:lnTo>
                      <a:lnTo>
                        <a:pt x="11" y="19"/>
                      </a:lnTo>
                      <a:lnTo>
                        <a:pt x="25" y="11"/>
                      </a:lnTo>
                      <a:lnTo>
                        <a:pt x="39" y="7"/>
                      </a:lnTo>
                      <a:lnTo>
                        <a:pt x="310" y="0"/>
                      </a:lnTo>
                      <a:lnTo>
                        <a:pt x="326" y="3"/>
                      </a:lnTo>
                      <a:lnTo>
                        <a:pt x="338" y="11"/>
                      </a:lnTo>
                      <a:lnTo>
                        <a:pt x="347" y="24"/>
                      </a:lnTo>
                      <a:lnTo>
                        <a:pt x="350" y="39"/>
                      </a:lnTo>
                      <a:lnTo>
                        <a:pt x="355" y="276"/>
                      </a:lnTo>
                      <a:close/>
                    </a:path>
                  </a:pathLst>
                </a:custGeom>
                <a:solidFill>
                  <a:srgbClr val="50505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4" name="Freeform 766">
                  <a:extLst>
                    <a:ext uri="{FF2B5EF4-FFF2-40B4-BE49-F238E27FC236}">
                      <a16:creationId xmlns:a16="http://schemas.microsoft.com/office/drawing/2014/main" id="{BDE0D454-9A9C-40DC-9A18-13416D39D79E}"/>
                    </a:ext>
                  </a:extLst>
                </p:cNvPr>
                <p:cNvSpPr>
                  <a:spLocks/>
                </p:cNvSpPr>
                <p:nvPr/>
              </p:nvSpPr>
              <p:spPr bwMode="auto">
                <a:xfrm>
                  <a:off x="11528861" y="2089152"/>
                  <a:ext cx="533400" cy="279400"/>
                </a:xfrm>
                <a:custGeom>
                  <a:avLst/>
                  <a:gdLst>
                    <a:gd name="T0" fmla="*/ 293 w 336"/>
                    <a:gd name="T1" fmla="*/ 0 h 176"/>
                    <a:gd name="T2" fmla="*/ 0 w 336"/>
                    <a:gd name="T3" fmla="*/ 7 h 176"/>
                    <a:gd name="T4" fmla="*/ 42 w 336"/>
                    <a:gd name="T5" fmla="*/ 176 h 176"/>
                    <a:gd name="T6" fmla="*/ 336 w 336"/>
                    <a:gd name="T7" fmla="*/ 168 h 176"/>
                    <a:gd name="T8" fmla="*/ 333 w 336"/>
                    <a:gd name="T9" fmla="*/ 39 h 176"/>
                    <a:gd name="T10" fmla="*/ 329 w 336"/>
                    <a:gd name="T11" fmla="*/ 23 h 176"/>
                    <a:gd name="T12" fmla="*/ 321 w 336"/>
                    <a:gd name="T13" fmla="*/ 11 h 176"/>
                    <a:gd name="T14" fmla="*/ 307 w 336"/>
                    <a:gd name="T15" fmla="*/ 3 h 176"/>
                    <a:gd name="T16" fmla="*/ 293 w 33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76">
                      <a:moveTo>
                        <a:pt x="293" y="0"/>
                      </a:moveTo>
                      <a:lnTo>
                        <a:pt x="0" y="7"/>
                      </a:lnTo>
                      <a:lnTo>
                        <a:pt x="42" y="176"/>
                      </a:lnTo>
                      <a:lnTo>
                        <a:pt x="336" y="168"/>
                      </a:lnTo>
                      <a:lnTo>
                        <a:pt x="333" y="39"/>
                      </a:lnTo>
                      <a:lnTo>
                        <a:pt x="329" y="23"/>
                      </a:lnTo>
                      <a:lnTo>
                        <a:pt x="321" y="11"/>
                      </a:lnTo>
                      <a:lnTo>
                        <a:pt x="307" y="3"/>
                      </a:lnTo>
                      <a:lnTo>
                        <a:pt x="293" y="0"/>
                      </a:lnTo>
                      <a:close/>
                    </a:path>
                  </a:pathLst>
                </a:custGeom>
                <a:solidFill>
                  <a:srgbClr val="606060"/>
                </a:solidFill>
                <a:ln w="0">
                  <a:solidFill>
                    <a:srgbClr val="60606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5" name="Freeform 767">
                  <a:extLst>
                    <a:ext uri="{FF2B5EF4-FFF2-40B4-BE49-F238E27FC236}">
                      <a16:creationId xmlns:a16="http://schemas.microsoft.com/office/drawing/2014/main" id="{F9EDA4C7-0301-43F8-A034-C931834E029A}"/>
                    </a:ext>
                  </a:extLst>
                </p:cNvPr>
                <p:cNvSpPr>
                  <a:spLocks/>
                </p:cNvSpPr>
                <p:nvPr/>
              </p:nvSpPr>
              <p:spPr bwMode="auto">
                <a:xfrm>
                  <a:off x="11451073" y="2100264"/>
                  <a:ext cx="149225" cy="501650"/>
                </a:xfrm>
                <a:custGeom>
                  <a:avLst/>
                  <a:gdLst>
                    <a:gd name="T0" fmla="*/ 94 w 94"/>
                    <a:gd name="T1" fmla="*/ 276 h 316"/>
                    <a:gd name="T2" fmla="*/ 91 w 94"/>
                    <a:gd name="T3" fmla="*/ 292 h 316"/>
                    <a:gd name="T4" fmla="*/ 83 w 94"/>
                    <a:gd name="T5" fmla="*/ 304 h 316"/>
                    <a:gd name="T6" fmla="*/ 71 w 94"/>
                    <a:gd name="T7" fmla="*/ 313 h 316"/>
                    <a:gd name="T8" fmla="*/ 55 w 94"/>
                    <a:gd name="T9" fmla="*/ 316 h 316"/>
                    <a:gd name="T10" fmla="*/ 46 w 94"/>
                    <a:gd name="T11" fmla="*/ 316 h 316"/>
                    <a:gd name="T12" fmla="*/ 31 w 94"/>
                    <a:gd name="T13" fmla="*/ 313 h 316"/>
                    <a:gd name="T14" fmla="*/ 19 w 94"/>
                    <a:gd name="T15" fmla="*/ 305 h 316"/>
                    <a:gd name="T16" fmla="*/ 10 w 94"/>
                    <a:gd name="T17" fmla="*/ 293 h 316"/>
                    <a:gd name="T18" fmla="*/ 6 w 94"/>
                    <a:gd name="T19" fmla="*/ 278 h 316"/>
                    <a:gd name="T20" fmla="*/ 0 w 94"/>
                    <a:gd name="T21" fmla="*/ 40 h 316"/>
                    <a:gd name="T22" fmla="*/ 3 w 94"/>
                    <a:gd name="T23" fmla="*/ 25 h 316"/>
                    <a:gd name="T24" fmla="*/ 11 w 94"/>
                    <a:gd name="T25" fmla="*/ 12 h 316"/>
                    <a:gd name="T26" fmla="*/ 24 w 94"/>
                    <a:gd name="T27" fmla="*/ 4 h 316"/>
                    <a:gd name="T28" fmla="*/ 39 w 94"/>
                    <a:gd name="T29" fmla="*/ 0 h 316"/>
                    <a:gd name="T30" fmla="*/ 49 w 94"/>
                    <a:gd name="T31" fmla="*/ 0 h 316"/>
                    <a:gd name="T32" fmla="*/ 63 w 94"/>
                    <a:gd name="T33" fmla="*/ 3 h 316"/>
                    <a:gd name="T34" fmla="*/ 77 w 94"/>
                    <a:gd name="T35" fmla="*/ 11 h 316"/>
                    <a:gd name="T36" fmla="*/ 85 w 94"/>
                    <a:gd name="T37" fmla="*/ 23 h 316"/>
                    <a:gd name="T38" fmla="*/ 89 w 94"/>
                    <a:gd name="T39" fmla="*/ 39 h 316"/>
                    <a:gd name="T40" fmla="*/ 94 w 94"/>
                    <a:gd name="T41" fmla="*/ 2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316">
                      <a:moveTo>
                        <a:pt x="94" y="276"/>
                      </a:moveTo>
                      <a:lnTo>
                        <a:pt x="91" y="292"/>
                      </a:lnTo>
                      <a:lnTo>
                        <a:pt x="83" y="304"/>
                      </a:lnTo>
                      <a:lnTo>
                        <a:pt x="71" y="313"/>
                      </a:lnTo>
                      <a:lnTo>
                        <a:pt x="55" y="316"/>
                      </a:lnTo>
                      <a:lnTo>
                        <a:pt x="46" y="316"/>
                      </a:lnTo>
                      <a:lnTo>
                        <a:pt x="31" y="313"/>
                      </a:lnTo>
                      <a:lnTo>
                        <a:pt x="19" y="305"/>
                      </a:lnTo>
                      <a:lnTo>
                        <a:pt x="10" y="293"/>
                      </a:lnTo>
                      <a:lnTo>
                        <a:pt x="6" y="278"/>
                      </a:lnTo>
                      <a:lnTo>
                        <a:pt x="0" y="40"/>
                      </a:lnTo>
                      <a:lnTo>
                        <a:pt x="3" y="25"/>
                      </a:lnTo>
                      <a:lnTo>
                        <a:pt x="11" y="12"/>
                      </a:lnTo>
                      <a:lnTo>
                        <a:pt x="24" y="4"/>
                      </a:lnTo>
                      <a:lnTo>
                        <a:pt x="39" y="0"/>
                      </a:lnTo>
                      <a:lnTo>
                        <a:pt x="49" y="0"/>
                      </a:lnTo>
                      <a:lnTo>
                        <a:pt x="63" y="3"/>
                      </a:lnTo>
                      <a:lnTo>
                        <a:pt x="77" y="11"/>
                      </a:lnTo>
                      <a:lnTo>
                        <a:pt x="85" y="23"/>
                      </a:lnTo>
                      <a:lnTo>
                        <a:pt x="89" y="39"/>
                      </a:lnTo>
                      <a:lnTo>
                        <a:pt x="94" y="276"/>
                      </a:lnTo>
                      <a:close/>
                    </a:path>
                  </a:pathLst>
                </a:custGeom>
                <a:solidFill>
                  <a:srgbClr val="40404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6" name="Freeform 768">
                  <a:extLst>
                    <a:ext uri="{FF2B5EF4-FFF2-40B4-BE49-F238E27FC236}">
                      <a16:creationId xmlns:a16="http://schemas.microsoft.com/office/drawing/2014/main" id="{BE4117DE-0C9D-4285-A3EA-A8D22187A47C}"/>
                    </a:ext>
                  </a:extLst>
                </p:cNvPr>
                <p:cNvSpPr>
                  <a:spLocks/>
                </p:cNvSpPr>
                <p:nvPr/>
              </p:nvSpPr>
              <p:spPr bwMode="auto">
                <a:xfrm>
                  <a:off x="11817786" y="2319339"/>
                  <a:ext cx="69850" cy="84138"/>
                </a:xfrm>
                <a:custGeom>
                  <a:avLst/>
                  <a:gdLst>
                    <a:gd name="T0" fmla="*/ 44 w 44"/>
                    <a:gd name="T1" fmla="*/ 52 h 53"/>
                    <a:gd name="T2" fmla="*/ 1 w 44"/>
                    <a:gd name="T3" fmla="*/ 53 h 53"/>
                    <a:gd name="T4" fmla="*/ 0 w 44"/>
                    <a:gd name="T5" fmla="*/ 0 h 53"/>
                    <a:gd name="T6" fmla="*/ 42 w 44"/>
                    <a:gd name="T7" fmla="*/ 0 h 53"/>
                    <a:gd name="T8" fmla="*/ 44 w 44"/>
                    <a:gd name="T9" fmla="*/ 52 h 53"/>
                  </a:gdLst>
                  <a:ahLst/>
                  <a:cxnLst>
                    <a:cxn ang="0">
                      <a:pos x="T0" y="T1"/>
                    </a:cxn>
                    <a:cxn ang="0">
                      <a:pos x="T2" y="T3"/>
                    </a:cxn>
                    <a:cxn ang="0">
                      <a:pos x="T4" y="T5"/>
                    </a:cxn>
                    <a:cxn ang="0">
                      <a:pos x="T6" y="T7"/>
                    </a:cxn>
                    <a:cxn ang="0">
                      <a:pos x="T8" y="T9"/>
                    </a:cxn>
                  </a:cxnLst>
                  <a:rect l="0" t="0" r="r" b="b"/>
                  <a:pathLst>
                    <a:path w="44" h="53">
                      <a:moveTo>
                        <a:pt x="44" y="52"/>
                      </a:moveTo>
                      <a:lnTo>
                        <a:pt x="1" y="53"/>
                      </a:lnTo>
                      <a:lnTo>
                        <a:pt x="0" y="0"/>
                      </a:lnTo>
                      <a:lnTo>
                        <a:pt x="42" y="0"/>
                      </a:lnTo>
                      <a:lnTo>
                        <a:pt x="44" y="52"/>
                      </a:lnTo>
                      <a:close/>
                    </a:path>
                  </a:pathLst>
                </a:custGeom>
                <a:solidFill>
                  <a:srgbClr val="E0E0E0"/>
                </a:solidFill>
                <a:ln w="0">
                  <a:solidFill>
                    <a:srgbClr val="E0E0E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7" name="Freeform 769">
                  <a:extLst>
                    <a:ext uri="{FF2B5EF4-FFF2-40B4-BE49-F238E27FC236}">
                      <a16:creationId xmlns:a16="http://schemas.microsoft.com/office/drawing/2014/main" id="{62570EA9-EB18-473C-943C-4B751D4EE5B2}"/>
                    </a:ext>
                  </a:extLst>
                </p:cNvPr>
                <p:cNvSpPr>
                  <a:spLocks/>
                </p:cNvSpPr>
                <p:nvPr/>
              </p:nvSpPr>
              <p:spPr bwMode="auto">
                <a:xfrm>
                  <a:off x="11708248" y="1908177"/>
                  <a:ext cx="112713" cy="134938"/>
                </a:xfrm>
                <a:custGeom>
                  <a:avLst/>
                  <a:gdLst>
                    <a:gd name="T0" fmla="*/ 42 w 71"/>
                    <a:gd name="T1" fmla="*/ 0 h 85"/>
                    <a:gd name="T2" fmla="*/ 43 w 71"/>
                    <a:gd name="T3" fmla="*/ 3 h 85"/>
                    <a:gd name="T4" fmla="*/ 50 w 71"/>
                    <a:gd name="T5" fmla="*/ 9 h 85"/>
                    <a:gd name="T6" fmla="*/ 58 w 71"/>
                    <a:gd name="T7" fmla="*/ 18 h 85"/>
                    <a:gd name="T8" fmla="*/ 66 w 71"/>
                    <a:gd name="T9" fmla="*/ 33 h 85"/>
                    <a:gd name="T10" fmla="*/ 70 w 71"/>
                    <a:gd name="T11" fmla="*/ 45 h 85"/>
                    <a:gd name="T12" fmla="*/ 71 w 71"/>
                    <a:gd name="T13" fmla="*/ 58 h 85"/>
                    <a:gd name="T14" fmla="*/ 69 w 71"/>
                    <a:gd name="T15" fmla="*/ 70 h 85"/>
                    <a:gd name="T16" fmla="*/ 63 w 71"/>
                    <a:gd name="T17" fmla="*/ 78 h 85"/>
                    <a:gd name="T18" fmla="*/ 57 w 71"/>
                    <a:gd name="T19" fmla="*/ 81 h 85"/>
                    <a:gd name="T20" fmla="*/ 45 w 71"/>
                    <a:gd name="T21" fmla="*/ 82 h 85"/>
                    <a:gd name="T22" fmla="*/ 32 w 71"/>
                    <a:gd name="T23" fmla="*/ 83 h 85"/>
                    <a:gd name="T24" fmla="*/ 22 w 71"/>
                    <a:gd name="T25" fmla="*/ 85 h 85"/>
                    <a:gd name="T26" fmla="*/ 12 w 71"/>
                    <a:gd name="T27" fmla="*/ 85 h 85"/>
                    <a:gd name="T28" fmla="*/ 4 w 71"/>
                    <a:gd name="T29" fmla="*/ 79 h 85"/>
                    <a:gd name="T30" fmla="*/ 2 w 71"/>
                    <a:gd name="T31" fmla="*/ 74 h 85"/>
                    <a:gd name="T32" fmla="*/ 0 w 71"/>
                    <a:gd name="T33" fmla="*/ 63 h 85"/>
                    <a:gd name="T34" fmla="*/ 0 w 71"/>
                    <a:gd name="T35" fmla="*/ 54 h 85"/>
                    <a:gd name="T36" fmla="*/ 0 w 71"/>
                    <a:gd name="T37" fmla="*/ 46 h 85"/>
                    <a:gd name="T38" fmla="*/ 0 w 71"/>
                    <a:gd name="T39" fmla="*/ 42 h 85"/>
                    <a:gd name="T40" fmla="*/ 18 w 71"/>
                    <a:gd name="T41" fmla="*/ 11 h 85"/>
                    <a:gd name="T42" fmla="*/ 42 w 71"/>
                    <a:gd name="T4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5">
                      <a:moveTo>
                        <a:pt x="42" y="0"/>
                      </a:moveTo>
                      <a:lnTo>
                        <a:pt x="43" y="3"/>
                      </a:lnTo>
                      <a:lnTo>
                        <a:pt x="50" y="9"/>
                      </a:lnTo>
                      <a:lnTo>
                        <a:pt x="58" y="18"/>
                      </a:lnTo>
                      <a:lnTo>
                        <a:pt x="66" y="33"/>
                      </a:lnTo>
                      <a:lnTo>
                        <a:pt x="70" y="45"/>
                      </a:lnTo>
                      <a:lnTo>
                        <a:pt x="71" y="58"/>
                      </a:lnTo>
                      <a:lnTo>
                        <a:pt x="69" y="70"/>
                      </a:lnTo>
                      <a:lnTo>
                        <a:pt x="63" y="78"/>
                      </a:lnTo>
                      <a:lnTo>
                        <a:pt x="57" y="81"/>
                      </a:lnTo>
                      <a:lnTo>
                        <a:pt x="45" y="82"/>
                      </a:lnTo>
                      <a:lnTo>
                        <a:pt x="32" y="83"/>
                      </a:lnTo>
                      <a:lnTo>
                        <a:pt x="22" y="85"/>
                      </a:lnTo>
                      <a:lnTo>
                        <a:pt x="12" y="85"/>
                      </a:lnTo>
                      <a:lnTo>
                        <a:pt x="4" y="79"/>
                      </a:lnTo>
                      <a:lnTo>
                        <a:pt x="2" y="74"/>
                      </a:lnTo>
                      <a:lnTo>
                        <a:pt x="0" y="63"/>
                      </a:lnTo>
                      <a:lnTo>
                        <a:pt x="0" y="54"/>
                      </a:lnTo>
                      <a:lnTo>
                        <a:pt x="0" y="46"/>
                      </a:lnTo>
                      <a:lnTo>
                        <a:pt x="0" y="42"/>
                      </a:lnTo>
                      <a:lnTo>
                        <a:pt x="18" y="11"/>
                      </a:lnTo>
                      <a:lnTo>
                        <a:pt x="42" y="0"/>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8" name="Freeform 770">
                  <a:extLst>
                    <a:ext uri="{FF2B5EF4-FFF2-40B4-BE49-F238E27FC236}">
                      <a16:creationId xmlns:a16="http://schemas.microsoft.com/office/drawing/2014/main" id="{A51F988A-F680-4330-9150-8A96621D1D68}"/>
                    </a:ext>
                  </a:extLst>
                </p:cNvPr>
                <p:cNvSpPr>
                  <a:spLocks/>
                </p:cNvSpPr>
                <p:nvPr/>
              </p:nvSpPr>
              <p:spPr bwMode="auto">
                <a:xfrm>
                  <a:off x="11708248" y="1847852"/>
                  <a:ext cx="85725" cy="60325"/>
                </a:xfrm>
                <a:custGeom>
                  <a:avLst/>
                  <a:gdLst>
                    <a:gd name="T0" fmla="*/ 54 w 54"/>
                    <a:gd name="T1" fmla="*/ 38 h 38"/>
                    <a:gd name="T2" fmla="*/ 2 w 54"/>
                    <a:gd name="T3" fmla="*/ 38 h 38"/>
                    <a:gd name="T4" fmla="*/ 2 w 54"/>
                    <a:gd name="T5" fmla="*/ 25 h 38"/>
                    <a:gd name="T6" fmla="*/ 2 w 54"/>
                    <a:gd name="T7" fmla="*/ 14 h 38"/>
                    <a:gd name="T8" fmla="*/ 0 w 54"/>
                    <a:gd name="T9" fmla="*/ 8 h 38"/>
                    <a:gd name="T10" fmla="*/ 0 w 54"/>
                    <a:gd name="T11" fmla="*/ 1 h 38"/>
                    <a:gd name="T12" fmla="*/ 53 w 54"/>
                    <a:gd name="T13" fmla="*/ 0 h 38"/>
                    <a:gd name="T14" fmla="*/ 54 w 54"/>
                    <a:gd name="T15" fmla="*/ 6 h 38"/>
                    <a:gd name="T16" fmla="*/ 54 w 54"/>
                    <a:gd name="T17" fmla="*/ 13 h 38"/>
                    <a:gd name="T18" fmla="*/ 54 w 54"/>
                    <a:gd name="T19" fmla="*/ 24 h 38"/>
                    <a:gd name="T20" fmla="*/ 54 w 54"/>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38">
                      <a:moveTo>
                        <a:pt x="54" y="38"/>
                      </a:moveTo>
                      <a:lnTo>
                        <a:pt x="2" y="38"/>
                      </a:lnTo>
                      <a:lnTo>
                        <a:pt x="2" y="25"/>
                      </a:lnTo>
                      <a:lnTo>
                        <a:pt x="2" y="14"/>
                      </a:lnTo>
                      <a:lnTo>
                        <a:pt x="0" y="8"/>
                      </a:lnTo>
                      <a:lnTo>
                        <a:pt x="0" y="1"/>
                      </a:lnTo>
                      <a:lnTo>
                        <a:pt x="53" y="0"/>
                      </a:lnTo>
                      <a:lnTo>
                        <a:pt x="54" y="6"/>
                      </a:lnTo>
                      <a:lnTo>
                        <a:pt x="54" y="13"/>
                      </a:lnTo>
                      <a:lnTo>
                        <a:pt x="54" y="24"/>
                      </a:lnTo>
                      <a:lnTo>
                        <a:pt x="54" y="38"/>
                      </a:lnTo>
                      <a:close/>
                    </a:path>
                  </a:pathLst>
                </a:custGeom>
                <a:solidFill>
                  <a:srgbClr val="E5E5E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89" name="Freeform 771">
                  <a:extLst>
                    <a:ext uri="{FF2B5EF4-FFF2-40B4-BE49-F238E27FC236}">
                      <a16:creationId xmlns:a16="http://schemas.microsoft.com/office/drawing/2014/main" id="{9F7D16A7-AF1D-4F5E-8C46-C7C50CA15679}"/>
                    </a:ext>
                  </a:extLst>
                </p:cNvPr>
                <p:cNvSpPr>
                  <a:spLocks/>
                </p:cNvSpPr>
                <p:nvPr/>
              </p:nvSpPr>
              <p:spPr bwMode="auto">
                <a:xfrm>
                  <a:off x="11455836" y="887414"/>
                  <a:ext cx="357188" cy="962025"/>
                </a:xfrm>
                <a:custGeom>
                  <a:avLst/>
                  <a:gdLst>
                    <a:gd name="T0" fmla="*/ 146 w 225"/>
                    <a:gd name="T1" fmla="*/ 606 h 606"/>
                    <a:gd name="T2" fmla="*/ 145 w 225"/>
                    <a:gd name="T3" fmla="*/ 551 h 606"/>
                    <a:gd name="T4" fmla="*/ 141 w 225"/>
                    <a:gd name="T5" fmla="*/ 491 h 606"/>
                    <a:gd name="T6" fmla="*/ 134 w 225"/>
                    <a:gd name="T7" fmla="*/ 427 h 606"/>
                    <a:gd name="T8" fmla="*/ 123 w 225"/>
                    <a:gd name="T9" fmla="*/ 362 h 606"/>
                    <a:gd name="T10" fmla="*/ 110 w 225"/>
                    <a:gd name="T11" fmla="*/ 297 h 606"/>
                    <a:gd name="T12" fmla="*/ 92 w 225"/>
                    <a:gd name="T13" fmla="*/ 233 h 606"/>
                    <a:gd name="T14" fmla="*/ 70 w 225"/>
                    <a:gd name="T15" fmla="*/ 171 h 606"/>
                    <a:gd name="T16" fmla="*/ 52 w 225"/>
                    <a:gd name="T17" fmla="*/ 135 h 606"/>
                    <a:gd name="T18" fmla="*/ 36 w 225"/>
                    <a:gd name="T19" fmla="*/ 107 h 606"/>
                    <a:gd name="T20" fmla="*/ 21 w 225"/>
                    <a:gd name="T21" fmla="*/ 85 h 606"/>
                    <a:gd name="T22" fmla="*/ 11 w 225"/>
                    <a:gd name="T23" fmla="*/ 71 h 606"/>
                    <a:gd name="T24" fmla="*/ 3 w 225"/>
                    <a:gd name="T25" fmla="*/ 61 h 606"/>
                    <a:gd name="T26" fmla="*/ 0 w 225"/>
                    <a:gd name="T27" fmla="*/ 59 h 606"/>
                    <a:gd name="T28" fmla="*/ 1 w 225"/>
                    <a:gd name="T29" fmla="*/ 60 h 606"/>
                    <a:gd name="T30" fmla="*/ 51 w 225"/>
                    <a:gd name="T31" fmla="*/ 0 h 606"/>
                    <a:gd name="T32" fmla="*/ 56 w 225"/>
                    <a:gd name="T33" fmla="*/ 2 h 606"/>
                    <a:gd name="T34" fmla="*/ 63 w 225"/>
                    <a:gd name="T35" fmla="*/ 10 h 606"/>
                    <a:gd name="T36" fmla="*/ 75 w 225"/>
                    <a:gd name="T37" fmla="*/ 24 h 606"/>
                    <a:gd name="T38" fmla="*/ 88 w 225"/>
                    <a:gd name="T39" fmla="*/ 43 h 606"/>
                    <a:gd name="T40" fmla="*/ 104 w 225"/>
                    <a:gd name="T41" fmla="*/ 65 h 606"/>
                    <a:gd name="T42" fmla="*/ 121 w 225"/>
                    <a:gd name="T43" fmla="*/ 96 h 606"/>
                    <a:gd name="T44" fmla="*/ 138 w 225"/>
                    <a:gd name="T45" fmla="*/ 132 h 606"/>
                    <a:gd name="T46" fmla="*/ 163 w 225"/>
                    <a:gd name="T47" fmla="*/ 196 h 606"/>
                    <a:gd name="T48" fmla="*/ 183 w 225"/>
                    <a:gd name="T49" fmla="*/ 266 h 606"/>
                    <a:gd name="T50" fmla="*/ 199 w 225"/>
                    <a:gd name="T51" fmla="*/ 342 h 606"/>
                    <a:gd name="T52" fmla="*/ 213 w 225"/>
                    <a:gd name="T53" fmla="*/ 424 h 606"/>
                    <a:gd name="T54" fmla="*/ 221 w 225"/>
                    <a:gd name="T55" fmla="*/ 511 h 606"/>
                    <a:gd name="T56" fmla="*/ 225 w 225"/>
                    <a:gd name="T57" fmla="*/ 603 h 606"/>
                    <a:gd name="T58" fmla="*/ 146 w 225"/>
                    <a:gd name="T5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606">
                      <a:moveTo>
                        <a:pt x="146" y="606"/>
                      </a:moveTo>
                      <a:lnTo>
                        <a:pt x="145" y="551"/>
                      </a:lnTo>
                      <a:lnTo>
                        <a:pt x="141" y="491"/>
                      </a:lnTo>
                      <a:lnTo>
                        <a:pt x="134" y="427"/>
                      </a:lnTo>
                      <a:lnTo>
                        <a:pt x="123" y="362"/>
                      </a:lnTo>
                      <a:lnTo>
                        <a:pt x="110" y="297"/>
                      </a:lnTo>
                      <a:lnTo>
                        <a:pt x="92" y="233"/>
                      </a:lnTo>
                      <a:lnTo>
                        <a:pt x="70" y="171"/>
                      </a:lnTo>
                      <a:lnTo>
                        <a:pt x="52" y="135"/>
                      </a:lnTo>
                      <a:lnTo>
                        <a:pt x="36" y="107"/>
                      </a:lnTo>
                      <a:lnTo>
                        <a:pt x="21" y="85"/>
                      </a:lnTo>
                      <a:lnTo>
                        <a:pt x="11" y="71"/>
                      </a:lnTo>
                      <a:lnTo>
                        <a:pt x="3" y="61"/>
                      </a:lnTo>
                      <a:lnTo>
                        <a:pt x="0" y="59"/>
                      </a:lnTo>
                      <a:lnTo>
                        <a:pt x="1" y="60"/>
                      </a:lnTo>
                      <a:lnTo>
                        <a:pt x="51" y="0"/>
                      </a:lnTo>
                      <a:lnTo>
                        <a:pt x="56" y="2"/>
                      </a:lnTo>
                      <a:lnTo>
                        <a:pt x="63" y="10"/>
                      </a:lnTo>
                      <a:lnTo>
                        <a:pt x="75" y="24"/>
                      </a:lnTo>
                      <a:lnTo>
                        <a:pt x="88" y="43"/>
                      </a:lnTo>
                      <a:lnTo>
                        <a:pt x="104" y="65"/>
                      </a:lnTo>
                      <a:lnTo>
                        <a:pt x="121" y="96"/>
                      </a:lnTo>
                      <a:lnTo>
                        <a:pt x="138" y="132"/>
                      </a:lnTo>
                      <a:lnTo>
                        <a:pt x="163" y="196"/>
                      </a:lnTo>
                      <a:lnTo>
                        <a:pt x="183" y="266"/>
                      </a:lnTo>
                      <a:lnTo>
                        <a:pt x="199" y="342"/>
                      </a:lnTo>
                      <a:lnTo>
                        <a:pt x="213" y="424"/>
                      </a:lnTo>
                      <a:lnTo>
                        <a:pt x="221" y="511"/>
                      </a:lnTo>
                      <a:lnTo>
                        <a:pt x="225" y="603"/>
                      </a:lnTo>
                      <a:lnTo>
                        <a:pt x="146" y="606"/>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0" name="Freeform 772">
                  <a:extLst>
                    <a:ext uri="{FF2B5EF4-FFF2-40B4-BE49-F238E27FC236}">
                      <a16:creationId xmlns:a16="http://schemas.microsoft.com/office/drawing/2014/main" id="{68FD4A6D-03B1-4AAB-A25E-5C30E6F516E2}"/>
                    </a:ext>
                  </a:extLst>
                </p:cNvPr>
                <p:cNvSpPr>
                  <a:spLocks/>
                </p:cNvSpPr>
                <p:nvPr/>
              </p:nvSpPr>
              <p:spPr bwMode="auto">
                <a:xfrm>
                  <a:off x="10998636" y="806452"/>
                  <a:ext cx="561975" cy="903288"/>
                </a:xfrm>
                <a:custGeom>
                  <a:avLst/>
                  <a:gdLst>
                    <a:gd name="T0" fmla="*/ 15 w 354"/>
                    <a:gd name="T1" fmla="*/ 51 h 569"/>
                    <a:gd name="T2" fmla="*/ 174 w 354"/>
                    <a:gd name="T3" fmla="*/ 0 h 569"/>
                    <a:gd name="T4" fmla="*/ 354 w 354"/>
                    <a:gd name="T5" fmla="*/ 59 h 569"/>
                    <a:gd name="T6" fmla="*/ 338 w 354"/>
                    <a:gd name="T7" fmla="*/ 558 h 569"/>
                    <a:gd name="T8" fmla="*/ 0 w 354"/>
                    <a:gd name="T9" fmla="*/ 569 h 569"/>
                    <a:gd name="T10" fmla="*/ 15 w 354"/>
                    <a:gd name="T11" fmla="*/ 51 h 569"/>
                  </a:gdLst>
                  <a:ahLst/>
                  <a:cxnLst>
                    <a:cxn ang="0">
                      <a:pos x="T0" y="T1"/>
                    </a:cxn>
                    <a:cxn ang="0">
                      <a:pos x="T2" y="T3"/>
                    </a:cxn>
                    <a:cxn ang="0">
                      <a:pos x="T4" y="T5"/>
                    </a:cxn>
                    <a:cxn ang="0">
                      <a:pos x="T6" y="T7"/>
                    </a:cxn>
                    <a:cxn ang="0">
                      <a:pos x="T8" y="T9"/>
                    </a:cxn>
                    <a:cxn ang="0">
                      <a:pos x="T10" y="T11"/>
                    </a:cxn>
                  </a:cxnLst>
                  <a:rect l="0" t="0" r="r" b="b"/>
                  <a:pathLst>
                    <a:path w="354" h="569">
                      <a:moveTo>
                        <a:pt x="15" y="51"/>
                      </a:moveTo>
                      <a:lnTo>
                        <a:pt x="174" y="0"/>
                      </a:lnTo>
                      <a:lnTo>
                        <a:pt x="354" y="59"/>
                      </a:lnTo>
                      <a:lnTo>
                        <a:pt x="338" y="558"/>
                      </a:lnTo>
                      <a:lnTo>
                        <a:pt x="0" y="569"/>
                      </a:lnTo>
                      <a:lnTo>
                        <a:pt x="15" y="51"/>
                      </a:lnTo>
                      <a:close/>
                    </a:path>
                  </a:pathLst>
                </a:custGeom>
                <a:solidFill>
                  <a:srgbClr val="E5E5E5"/>
                </a:solidFill>
                <a:ln w="0">
                  <a:solidFill>
                    <a:srgbClr val="E5E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1" name="Freeform 773">
                  <a:extLst>
                    <a:ext uri="{FF2B5EF4-FFF2-40B4-BE49-F238E27FC236}">
                      <a16:creationId xmlns:a16="http://schemas.microsoft.com/office/drawing/2014/main" id="{6EF99CED-3BC4-4652-BC83-17655CCDA22E}"/>
                    </a:ext>
                  </a:extLst>
                </p:cNvPr>
                <p:cNvSpPr>
                  <a:spLocks/>
                </p:cNvSpPr>
                <p:nvPr/>
              </p:nvSpPr>
              <p:spPr bwMode="auto">
                <a:xfrm>
                  <a:off x="11173261" y="862014"/>
                  <a:ext cx="161925" cy="874713"/>
                </a:xfrm>
                <a:custGeom>
                  <a:avLst/>
                  <a:gdLst>
                    <a:gd name="T0" fmla="*/ 55 w 102"/>
                    <a:gd name="T1" fmla="*/ 0 h 551"/>
                    <a:gd name="T2" fmla="*/ 0 w 102"/>
                    <a:gd name="T3" fmla="*/ 473 h 551"/>
                    <a:gd name="T4" fmla="*/ 47 w 102"/>
                    <a:gd name="T5" fmla="*/ 551 h 551"/>
                    <a:gd name="T6" fmla="*/ 102 w 102"/>
                    <a:gd name="T7" fmla="*/ 468 h 551"/>
                    <a:gd name="T8" fmla="*/ 71 w 102"/>
                    <a:gd name="T9" fmla="*/ 0 h 551"/>
                    <a:gd name="T10" fmla="*/ 55 w 102"/>
                    <a:gd name="T11" fmla="*/ 0 h 551"/>
                  </a:gdLst>
                  <a:ahLst/>
                  <a:cxnLst>
                    <a:cxn ang="0">
                      <a:pos x="T0" y="T1"/>
                    </a:cxn>
                    <a:cxn ang="0">
                      <a:pos x="T2" y="T3"/>
                    </a:cxn>
                    <a:cxn ang="0">
                      <a:pos x="T4" y="T5"/>
                    </a:cxn>
                    <a:cxn ang="0">
                      <a:pos x="T6" y="T7"/>
                    </a:cxn>
                    <a:cxn ang="0">
                      <a:pos x="T8" y="T9"/>
                    </a:cxn>
                    <a:cxn ang="0">
                      <a:pos x="T10" y="T11"/>
                    </a:cxn>
                  </a:cxnLst>
                  <a:rect l="0" t="0" r="r" b="b"/>
                  <a:pathLst>
                    <a:path w="102" h="551">
                      <a:moveTo>
                        <a:pt x="55" y="0"/>
                      </a:moveTo>
                      <a:lnTo>
                        <a:pt x="0" y="473"/>
                      </a:lnTo>
                      <a:lnTo>
                        <a:pt x="47" y="551"/>
                      </a:lnTo>
                      <a:lnTo>
                        <a:pt x="102" y="468"/>
                      </a:lnTo>
                      <a:lnTo>
                        <a:pt x="71" y="0"/>
                      </a:lnTo>
                      <a:lnTo>
                        <a:pt x="55" y="0"/>
                      </a:lnTo>
                      <a:close/>
                    </a:path>
                  </a:pathLst>
                </a:custGeom>
                <a:solidFill>
                  <a:srgbClr val="E74C3C"/>
                </a:solidFill>
                <a:ln w="0">
                  <a:solidFill>
                    <a:srgbClr val="E74C3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2" name="Freeform 774">
                  <a:extLst>
                    <a:ext uri="{FF2B5EF4-FFF2-40B4-BE49-F238E27FC236}">
                      <a16:creationId xmlns:a16="http://schemas.microsoft.com/office/drawing/2014/main" id="{5D37719D-11BD-4560-96F8-44CCCE1CCC00}"/>
                    </a:ext>
                  </a:extLst>
                </p:cNvPr>
                <p:cNvSpPr>
                  <a:spLocks/>
                </p:cNvSpPr>
                <p:nvPr/>
              </p:nvSpPr>
              <p:spPr bwMode="auto">
                <a:xfrm>
                  <a:off x="11217711" y="808039"/>
                  <a:ext cx="114300" cy="76200"/>
                </a:xfrm>
                <a:custGeom>
                  <a:avLst/>
                  <a:gdLst>
                    <a:gd name="T0" fmla="*/ 72 w 72"/>
                    <a:gd name="T1" fmla="*/ 11 h 48"/>
                    <a:gd name="T2" fmla="*/ 70 w 72"/>
                    <a:gd name="T3" fmla="*/ 19 h 48"/>
                    <a:gd name="T4" fmla="*/ 64 w 72"/>
                    <a:gd name="T5" fmla="*/ 30 h 48"/>
                    <a:gd name="T6" fmla="*/ 56 w 72"/>
                    <a:gd name="T7" fmla="*/ 39 h 48"/>
                    <a:gd name="T8" fmla="*/ 47 w 72"/>
                    <a:gd name="T9" fmla="*/ 46 h 48"/>
                    <a:gd name="T10" fmla="*/ 35 w 72"/>
                    <a:gd name="T11" fmla="*/ 48 h 48"/>
                    <a:gd name="T12" fmla="*/ 24 w 72"/>
                    <a:gd name="T13" fmla="*/ 44 h 48"/>
                    <a:gd name="T14" fmla="*/ 15 w 72"/>
                    <a:gd name="T15" fmla="*/ 38 h 48"/>
                    <a:gd name="T16" fmla="*/ 7 w 72"/>
                    <a:gd name="T17" fmla="*/ 28 h 48"/>
                    <a:gd name="T18" fmla="*/ 3 w 72"/>
                    <a:gd name="T19" fmla="*/ 18 h 48"/>
                    <a:gd name="T20" fmla="*/ 0 w 72"/>
                    <a:gd name="T21" fmla="*/ 10 h 48"/>
                    <a:gd name="T22" fmla="*/ 3 w 72"/>
                    <a:gd name="T23" fmla="*/ 4 h 48"/>
                    <a:gd name="T24" fmla="*/ 8 w 72"/>
                    <a:gd name="T25" fmla="*/ 2 h 48"/>
                    <a:gd name="T26" fmla="*/ 15 w 72"/>
                    <a:gd name="T27" fmla="*/ 0 h 48"/>
                    <a:gd name="T28" fmla="*/ 26 w 72"/>
                    <a:gd name="T29" fmla="*/ 0 h 48"/>
                    <a:gd name="T30" fmla="*/ 36 w 72"/>
                    <a:gd name="T31" fmla="*/ 0 h 48"/>
                    <a:gd name="T32" fmla="*/ 48 w 72"/>
                    <a:gd name="T33" fmla="*/ 2 h 48"/>
                    <a:gd name="T34" fmla="*/ 58 w 72"/>
                    <a:gd name="T35" fmla="*/ 2 h 48"/>
                    <a:gd name="T36" fmla="*/ 66 w 72"/>
                    <a:gd name="T37" fmla="*/ 3 h 48"/>
                    <a:gd name="T38" fmla="*/ 71 w 72"/>
                    <a:gd name="T39" fmla="*/ 6 h 48"/>
                    <a:gd name="T40" fmla="*/ 72 w 72"/>
                    <a:gd name="T41"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48">
                      <a:moveTo>
                        <a:pt x="72" y="11"/>
                      </a:moveTo>
                      <a:lnTo>
                        <a:pt x="70" y="19"/>
                      </a:lnTo>
                      <a:lnTo>
                        <a:pt x="64" y="30"/>
                      </a:lnTo>
                      <a:lnTo>
                        <a:pt x="56" y="39"/>
                      </a:lnTo>
                      <a:lnTo>
                        <a:pt x="47" y="46"/>
                      </a:lnTo>
                      <a:lnTo>
                        <a:pt x="35" y="48"/>
                      </a:lnTo>
                      <a:lnTo>
                        <a:pt x="24" y="44"/>
                      </a:lnTo>
                      <a:lnTo>
                        <a:pt x="15" y="38"/>
                      </a:lnTo>
                      <a:lnTo>
                        <a:pt x="7" y="28"/>
                      </a:lnTo>
                      <a:lnTo>
                        <a:pt x="3" y="18"/>
                      </a:lnTo>
                      <a:lnTo>
                        <a:pt x="0" y="10"/>
                      </a:lnTo>
                      <a:lnTo>
                        <a:pt x="3" y="4"/>
                      </a:lnTo>
                      <a:lnTo>
                        <a:pt x="8" y="2"/>
                      </a:lnTo>
                      <a:lnTo>
                        <a:pt x="15" y="0"/>
                      </a:lnTo>
                      <a:lnTo>
                        <a:pt x="26" y="0"/>
                      </a:lnTo>
                      <a:lnTo>
                        <a:pt x="36" y="0"/>
                      </a:lnTo>
                      <a:lnTo>
                        <a:pt x="48" y="2"/>
                      </a:lnTo>
                      <a:lnTo>
                        <a:pt x="58" y="2"/>
                      </a:lnTo>
                      <a:lnTo>
                        <a:pt x="66" y="3"/>
                      </a:lnTo>
                      <a:lnTo>
                        <a:pt x="71" y="6"/>
                      </a:lnTo>
                      <a:lnTo>
                        <a:pt x="72" y="11"/>
                      </a:lnTo>
                      <a:close/>
                    </a:path>
                  </a:pathLst>
                </a:custGeom>
                <a:solidFill>
                  <a:srgbClr val="F75C4C"/>
                </a:solidFill>
                <a:ln w="0">
                  <a:solidFill>
                    <a:srgbClr val="F75C4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3" name="Freeform 775">
                  <a:extLst>
                    <a:ext uri="{FF2B5EF4-FFF2-40B4-BE49-F238E27FC236}">
                      <a16:creationId xmlns:a16="http://schemas.microsoft.com/office/drawing/2014/main" id="{45A67467-BA45-45E8-AD63-51B4A849396C}"/>
                    </a:ext>
                  </a:extLst>
                </p:cNvPr>
                <p:cNvSpPr>
                  <a:spLocks/>
                </p:cNvSpPr>
                <p:nvPr/>
              </p:nvSpPr>
              <p:spPr bwMode="auto">
                <a:xfrm>
                  <a:off x="11162148" y="792164"/>
                  <a:ext cx="112713" cy="103188"/>
                </a:xfrm>
                <a:custGeom>
                  <a:avLst/>
                  <a:gdLst>
                    <a:gd name="T0" fmla="*/ 0 w 71"/>
                    <a:gd name="T1" fmla="*/ 29 h 65"/>
                    <a:gd name="T2" fmla="*/ 30 w 71"/>
                    <a:gd name="T3" fmla="*/ 65 h 65"/>
                    <a:gd name="T4" fmla="*/ 71 w 71"/>
                    <a:gd name="T5" fmla="*/ 9 h 65"/>
                    <a:gd name="T6" fmla="*/ 26 w 71"/>
                    <a:gd name="T7" fmla="*/ 0 h 65"/>
                    <a:gd name="T8" fmla="*/ 0 w 71"/>
                    <a:gd name="T9" fmla="*/ 29 h 65"/>
                  </a:gdLst>
                  <a:ahLst/>
                  <a:cxnLst>
                    <a:cxn ang="0">
                      <a:pos x="T0" y="T1"/>
                    </a:cxn>
                    <a:cxn ang="0">
                      <a:pos x="T2" y="T3"/>
                    </a:cxn>
                    <a:cxn ang="0">
                      <a:pos x="T4" y="T5"/>
                    </a:cxn>
                    <a:cxn ang="0">
                      <a:pos x="T6" y="T7"/>
                    </a:cxn>
                    <a:cxn ang="0">
                      <a:pos x="T8" y="T9"/>
                    </a:cxn>
                  </a:cxnLst>
                  <a:rect l="0" t="0" r="r" b="b"/>
                  <a:pathLst>
                    <a:path w="71" h="65">
                      <a:moveTo>
                        <a:pt x="0" y="29"/>
                      </a:moveTo>
                      <a:lnTo>
                        <a:pt x="30" y="65"/>
                      </a:lnTo>
                      <a:lnTo>
                        <a:pt x="71" y="9"/>
                      </a:lnTo>
                      <a:lnTo>
                        <a:pt x="26" y="0"/>
                      </a:lnTo>
                      <a:lnTo>
                        <a:pt x="0" y="29"/>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4" name="Freeform 776">
                  <a:extLst>
                    <a:ext uri="{FF2B5EF4-FFF2-40B4-BE49-F238E27FC236}">
                      <a16:creationId xmlns:a16="http://schemas.microsoft.com/office/drawing/2014/main" id="{A121F55C-0292-433F-A005-8F24D91235E4}"/>
                    </a:ext>
                  </a:extLst>
                </p:cNvPr>
                <p:cNvSpPr>
                  <a:spLocks/>
                </p:cNvSpPr>
                <p:nvPr/>
              </p:nvSpPr>
              <p:spPr bwMode="auto">
                <a:xfrm>
                  <a:off x="11274861" y="795339"/>
                  <a:ext cx="115888" cy="101600"/>
                </a:xfrm>
                <a:custGeom>
                  <a:avLst/>
                  <a:gdLst>
                    <a:gd name="T0" fmla="*/ 0 w 73"/>
                    <a:gd name="T1" fmla="*/ 7 h 64"/>
                    <a:gd name="T2" fmla="*/ 52 w 73"/>
                    <a:gd name="T3" fmla="*/ 64 h 64"/>
                    <a:gd name="T4" fmla="*/ 73 w 73"/>
                    <a:gd name="T5" fmla="*/ 27 h 64"/>
                    <a:gd name="T6" fmla="*/ 46 w 73"/>
                    <a:gd name="T7" fmla="*/ 0 h 64"/>
                    <a:gd name="T8" fmla="*/ 0 w 73"/>
                    <a:gd name="T9" fmla="*/ 7 h 64"/>
                  </a:gdLst>
                  <a:ahLst/>
                  <a:cxnLst>
                    <a:cxn ang="0">
                      <a:pos x="T0" y="T1"/>
                    </a:cxn>
                    <a:cxn ang="0">
                      <a:pos x="T2" y="T3"/>
                    </a:cxn>
                    <a:cxn ang="0">
                      <a:pos x="T4" y="T5"/>
                    </a:cxn>
                    <a:cxn ang="0">
                      <a:pos x="T6" y="T7"/>
                    </a:cxn>
                    <a:cxn ang="0">
                      <a:pos x="T8" y="T9"/>
                    </a:cxn>
                  </a:cxnLst>
                  <a:rect l="0" t="0" r="r" b="b"/>
                  <a:pathLst>
                    <a:path w="73" h="64">
                      <a:moveTo>
                        <a:pt x="0" y="7"/>
                      </a:moveTo>
                      <a:lnTo>
                        <a:pt x="52" y="64"/>
                      </a:lnTo>
                      <a:lnTo>
                        <a:pt x="73" y="27"/>
                      </a:lnTo>
                      <a:lnTo>
                        <a:pt x="46" y="0"/>
                      </a:lnTo>
                      <a:lnTo>
                        <a:pt x="0" y="7"/>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5" name="Freeform 777">
                  <a:extLst>
                    <a:ext uri="{FF2B5EF4-FFF2-40B4-BE49-F238E27FC236}">
                      <a16:creationId xmlns:a16="http://schemas.microsoft.com/office/drawing/2014/main" id="{507D7FD4-0CB9-4EC7-B7BE-0B0B52DA8832}"/>
                    </a:ext>
                  </a:extLst>
                </p:cNvPr>
                <p:cNvSpPr>
                  <a:spLocks/>
                </p:cNvSpPr>
                <p:nvPr/>
              </p:nvSpPr>
              <p:spPr bwMode="auto">
                <a:xfrm>
                  <a:off x="11357411" y="1112839"/>
                  <a:ext cx="146050" cy="44450"/>
                </a:xfrm>
                <a:custGeom>
                  <a:avLst/>
                  <a:gdLst>
                    <a:gd name="T0" fmla="*/ 92 w 92"/>
                    <a:gd name="T1" fmla="*/ 28 h 28"/>
                    <a:gd name="T2" fmla="*/ 0 w 92"/>
                    <a:gd name="T3" fmla="*/ 26 h 28"/>
                    <a:gd name="T4" fmla="*/ 2 w 92"/>
                    <a:gd name="T5" fmla="*/ 0 h 28"/>
                    <a:gd name="T6" fmla="*/ 92 w 92"/>
                    <a:gd name="T7" fmla="*/ 1 h 28"/>
                    <a:gd name="T8" fmla="*/ 92 w 92"/>
                    <a:gd name="T9" fmla="*/ 28 h 28"/>
                  </a:gdLst>
                  <a:ahLst/>
                  <a:cxnLst>
                    <a:cxn ang="0">
                      <a:pos x="T0" y="T1"/>
                    </a:cxn>
                    <a:cxn ang="0">
                      <a:pos x="T2" y="T3"/>
                    </a:cxn>
                    <a:cxn ang="0">
                      <a:pos x="T4" y="T5"/>
                    </a:cxn>
                    <a:cxn ang="0">
                      <a:pos x="T6" y="T7"/>
                    </a:cxn>
                    <a:cxn ang="0">
                      <a:pos x="T8" y="T9"/>
                    </a:cxn>
                  </a:cxnLst>
                  <a:rect l="0" t="0" r="r" b="b"/>
                  <a:pathLst>
                    <a:path w="92" h="28">
                      <a:moveTo>
                        <a:pt x="92" y="28"/>
                      </a:moveTo>
                      <a:lnTo>
                        <a:pt x="0" y="26"/>
                      </a:lnTo>
                      <a:lnTo>
                        <a:pt x="2" y="0"/>
                      </a:lnTo>
                      <a:lnTo>
                        <a:pt x="92" y="1"/>
                      </a:lnTo>
                      <a:lnTo>
                        <a:pt x="92" y="28"/>
                      </a:lnTo>
                      <a:close/>
                    </a:path>
                  </a:pathLst>
                </a:custGeom>
                <a:solidFill>
                  <a:srgbClr val="F2F2F2"/>
                </a:solidFill>
                <a:ln w="0">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6" name="Freeform 778">
                  <a:extLst>
                    <a:ext uri="{FF2B5EF4-FFF2-40B4-BE49-F238E27FC236}">
                      <a16:creationId xmlns:a16="http://schemas.microsoft.com/office/drawing/2014/main" id="{661B2A79-1EEB-46C3-8ECF-CC7BEB34FC3A}"/>
                    </a:ext>
                  </a:extLst>
                </p:cNvPr>
                <p:cNvSpPr>
                  <a:spLocks/>
                </p:cNvSpPr>
                <p:nvPr/>
              </p:nvSpPr>
              <p:spPr bwMode="auto">
                <a:xfrm>
                  <a:off x="10763686" y="963614"/>
                  <a:ext cx="95250" cy="88900"/>
                </a:xfrm>
                <a:custGeom>
                  <a:avLst/>
                  <a:gdLst>
                    <a:gd name="T0" fmla="*/ 51 w 60"/>
                    <a:gd name="T1" fmla="*/ 56 h 56"/>
                    <a:gd name="T2" fmla="*/ 0 w 60"/>
                    <a:gd name="T3" fmla="*/ 45 h 56"/>
                    <a:gd name="T4" fmla="*/ 4 w 60"/>
                    <a:gd name="T5" fmla="*/ 27 h 56"/>
                    <a:gd name="T6" fmla="*/ 6 w 60"/>
                    <a:gd name="T7" fmla="*/ 13 h 56"/>
                    <a:gd name="T8" fmla="*/ 9 w 60"/>
                    <a:gd name="T9" fmla="*/ 4 h 56"/>
                    <a:gd name="T10" fmla="*/ 9 w 60"/>
                    <a:gd name="T11" fmla="*/ 0 h 56"/>
                    <a:gd name="T12" fmla="*/ 60 w 60"/>
                    <a:gd name="T13" fmla="*/ 13 h 56"/>
                    <a:gd name="T14" fmla="*/ 60 w 60"/>
                    <a:gd name="T15" fmla="*/ 16 h 56"/>
                    <a:gd name="T16" fmla="*/ 57 w 60"/>
                    <a:gd name="T17" fmla="*/ 25 h 56"/>
                    <a:gd name="T18" fmla="*/ 55 w 60"/>
                    <a:gd name="T19" fmla="*/ 39 h 56"/>
                    <a:gd name="T20" fmla="*/ 51 w 60"/>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56">
                      <a:moveTo>
                        <a:pt x="51" y="56"/>
                      </a:moveTo>
                      <a:lnTo>
                        <a:pt x="0" y="45"/>
                      </a:lnTo>
                      <a:lnTo>
                        <a:pt x="4" y="27"/>
                      </a:lnTo>
                      <a:lnTo>
                        <a:pt x="6" y="13"/>
                      </a:lnTo>
                      <a:lnTo>
                        <a:pt x="9" y="4"/>
                      </a:lnTo>
                      <a:lnTo>
                        <a:pt x="9" y="0"/>
                      </a:lnTo>
                      <a:lnTo>
                        <a:pt x="60" y="13"/>
                      </a:lnTo>
                      <a:lnTo>
                        <a:pt x="60" y="16"/>
                      </a:lnTo>
                      <a:lnTo>
                        <a:pt x="57" y="25"/>
                      </a:lnTo>
                      <a:lnTo>
                        <a:pt x="55" y="39"/>
                      </a:lnTo>
                      <a:lnTo>
                        <a:pt x="51" y="56"/>
                      </a:lnTo>
                      <a:close/>
                    </a:path>
                  </a:pathLst>
                </a:custGeom>
                <a:solidFill>
                  <a:srgbClr val="E5E5E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7" name="Freeform 779">
                  <a:extLst>
                    <a:ext uri="{FF2B5EF4-FFF2-40B4-BE49-F238E27FC236}">
                      <a16:creationId xmlns:a16="http://schemas.microsoft.com/office/drawing/2014/main" id="{BF52B655-0886-4634-B70C-6D865906FE28}"/>
                    </a:ext>
                  </a:extLst>
                </p:cNvPr>
                <p:cNvSpPr>
                  <a:spLocks/>
                </p:cNvSpPr>
                <p:nvPr/>
              </p:nvSpPr>
              <p:spPr bwMode="auto">
                <a:xfrm>
                  <a:off x="10703361" y="901702"/>
                  <a:ext cx="388938" cy="595313"/>
                </a:xfrm>
                <a:custGeom>
                  <a:avLst/>
                  <a:gdLst>
                    <a:gd name="T0" fmla="*/ 70 w 245"/>
                    <a:gd name="T1" fmla="*/ 375 h 375"/>
                    <a:gd name="T2" fmla="*/ 54 w 245"/>
                    <a:gd name="T3" fmla="*/ 372 h 375"/>
                    <a:gd name="T4" fmla="*/ 38 w 245"/>
                    <a:gd name="T5" fmla="*/ 365 h 375"/>
                    <a:gd name="T6" fmla="*/ 24 w 245"/>
                    <a:gd name="T7" fmla="*/ 353 h 375"/>
                    <a:gd name="T8" fmla="*/ 14 w 245"/>
                    <a:gd name="T9" fmla="*/ 337 h 375"/>
                    <a:gd name="T10" fmla="*/ 6 w 245"/>
                    <a:gd name="T11" fmla="*/ 316 h 375"/>
                    <a:gd name="T12" fmla="*/ 2 w 245"/>
                    <a:gd name="T13" fmla="*/ 289 h 375"/>
                    <a:gd name="T14" fmla="*/ 0 w 245"/>
                    <a:gd name="T15" fmla="*/ 258 h 375"/>
                    <a:gd name="T16" fmla="*/ 3 w 245"/>
                    <a:gd name="T17" fmla="*/ 220 h 375"/>
                    <a:gd name="T18" fmla="*/ 7 w 245"/>
                    <a:gd name="T19" fmla="*/ 182 h 375"/>
                    <a:gd name="T20" fmla="*/ 12 w 245"/>
                    <a:gd name="T21" fmla="*/ 146 h 375"/>
                    <a:gd name="T22" fmla="*/ 19 w 245"/>
                    <a:gd name="T23" fmla="*/ 111 h 375"/>
                    <a:gd name="T24" fmla="*/ 24 w 245"/>
                    <a:gd name="T25" fmla="*/ 82 h 375"/>
                    <a:gd name="T26" fmla="*/ 102 w 245"/>
                    <a:gd name="T27" fmla="*/ 98 h 375"/>
                    <a:gd name="T28" fmla="*/ 93 w 245"/>
                    <a:gd name="T29" fmla="*/ 145 h 375"/>
                    <a:gd name="T30" fmla="*/ 86 w 245"/>
                    <a:gd name="T31" fmla="*/ 185 h 375"/>
                    <a:gd name="T32" fmla="*/ 82 w 245"/>
                    <a:gd name="T33" fmla="*/ 218 h 375"/>
                    <a:gd name="T34" fmla="*/ 79 w 245"/>
                    <a:gd name="T35" fmla="*/ 245 h 375"/>
                    <a:gd name="T36" fmla="*/ 79 w 245"/>
                    <a:gd name="T37" fmla="*/ 266 h 375"/>
                    <a:gd name="T38" fmla="*/ 79 w 245"/>
                    <a:gd name="T39" fmla="*/ 283 h 375"/>
                    <a:gd name="T40" fmla="*/ 89 w 245"/>
                    <a:gd name="T41" fmla="*/ 268 h 375"/>
                    <a:gd name="T42" fmla="*/ 98 w 245"/>
                    <a:gd name="T43" fmla="*/ 248 h 375"/>
                    <a:gd name="T44" fmla="*/ 110 w 245"/>
                    <a:gd name="T45" fmla="*/ 221 h 375"/>
                    <a:gd name="T46" fmla="*/ 121 w 245"/>
                    <a:gd name="T47" fmla="*/ 187 h 375"/>
                    <a:gd name="T48" fmla="*/ 134 w 245"/>
                    <a:gd name="T49" fmla="*/ 146 h 375"/>
                    <a:gd name="T50" fmla="*/ 142 w 245"/>
                    <a:gd name="T51" fmla="*/ 115 h 375"/>
                    <a:gd name="T52" fmla="*/ 150 w 245"/>
                    <a:gd name="T53" fmla="*/ 84 h 375"/>
                    <a:gd name="T54" fmla="*/ 157 w 245"/>
                    <a:gd name="T55" fmla="*/ 58 h 375"/>
                    <a:gd name="T56" fmla="*/ 161 w 245"/>
                    <a:gd name="T57" fmla="*/ 35 h 375"/>
                    <a:gd name="T58" fmla="*/ 165 w 245"/>
                    <a:gd name="T59" fmla="*/ 16 h 375"/>
                    <a:gd name="T60" fmla="*/ 168 w 245"/>
                    <a:gd name="T61" fmla="*/ 4 h 375"/>
                    <a:gd name="T62" fmla="*/ 169 w 245"/>
                    <a:gd name="T63" fmla="*/ 0 h 375"/>
                    <a:gd name="T64" fmla="*/ 245 w 245"/>
                    <a:gd name="T65" fmla="*/ 14 h 375"/>
                    <a:gd name="T66" fmla="*/ 245 w 245"/>
                    <a:gd name="T67" fmla="*/ 19 h 375"/>
                    <a:gd name="T68" fmla="*/ 243 w 245"/>
                    <a:gd name="T69" fmla="*/ 30 h 375"/>
                    <a:gd name="T70" fmla="*/ 240 w 245"/>
                    <a:gd name="T71" fmla="*/ 46 h 375"/>
                    <a:gd name="T72" fmla="*/ 234 w 245"/>
                    <a:gd name="T73" fmla="*/ 67 h 375"/>
                    <a:gd name="T74" fmla="*/ 229 w 245"/>
                    <a:gd name="T75" fmla="*/ 92 h 375"/>
                    <a:gd name="T76" fmla="*/ 222 w 245"/>
                    <a:gd name="T77" fmla="*/ 119 h 375"/>
                    <a:gd name="T78" fmla="*/ 214 w 245"/>
                    <a:gd name="T79" fmla="*/ 149 h 375"/>
                    <a:gd name="T80" fmla="*/ 206 w 245"/>
                    <a:gd name="T81" fmla="*/ 179 h 375"/>
                    <a:gd name="T82" fmla="*/ 190 w 245"/>
                    <a:gd name="T83" fmla="*/ 232 h 375"/>
                    <a:gd name="T84" fmla="*/ 173 w 245"/>
                    <a:gd name="T85" fmla="*/ 274 h 375"/>
                    <a:gd name="T86" fmla="*/ 156 w 245"/>
                    <a:gd name="T87" fmla="*/ 309 h 375"/>
                    <a:gd name="T88" fmla="*/ 137 w 245"/>
                    <a:gd name="T89" fmla="*/ 336 h 375"/>
                    <a:gd name="T90" fmla="*/ 118 w 245"/>
                    <a:gd name="T91" fmla="*/ 356 h 375"/>
                    <a:gd name="T92" fmla="*/ 98 w 245"/>
                    <a:gd name="T93" fmla="*/ 369 h 375"/>
                    <a:gd name="T94" fmla="*/ 77 w 245"/>
                    <a:gd name="T95" fmla="*/ 375 h 375"/>
                    <a:gd name="T96" fmla="*/ 70 w 245"/>
                    <a:gd name="T9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375">
                      <a:moveTo>
                        <a:pt x="70" y="375"/>
                      </a:moveTo>
                      <a:lnTo>
                        <a:pt x="54" y="372"/>
                      </a:lnTo>
                      <a:lnTo>
                        <a:pt x="38" y="365"/>
                      </a:lnTo>
                      <a:lnTo>
                        <a:pt x="24" y="353"/>
                      </a:lnTo>
                      <a:lnTo>
                        <a:pt x="14" y="337"/>
                      </a:lnTo>
                      <a:lnTo>
                        <a:pt x="6" y="316"/>
                      </a:lnTo>
                      <a:lnTo>
                        <a:pt x="2" y="289"/>
                      </a:lnTo>
                      <a:lnTo>
                        <a:pt x="0" y="258"/>
                      </a:lnTo>
                      <a:lnTo>
                        <a:pt x="3" y="220"/>
                      </a:lnTo>
                      <a:lnTo>
                        <a:pt x="7" y="182"/>
                      </a:lnTo>
                      <a:lnTo>
                        <a:pt x="12" y="146"/>
                      </a:lnTo>
                      <a:lnTo>
                        <a:pt x="19" y="111"/>
                      </a:lnTo>
                      <a:lnTo>
                        <a:pt x="24" y="82"/>
                      </a:lnTo>
                      <a:lnTo>
                        <a:pt x="102" y="98"/>
                      </a:lnTo>
                      <a:lnTo>
                        <a:pt x="93" y="145"/>
                      </a:lnTo>
                      <a:lnTo>
                        <a:pt x="86" y="185"/>
                      </a:lnTo>
                      <a:lnTo>
                        <a:pt x="82" y="218"/>
                      </a:lnTo>
                      <a:lnTo>
                        <a:pt x="79" y="245"/>
                      </a:lnTo>
                      <a:lnTo>
                        <a:pt x="79" y="266"/>
                      </a:lnTo>
                      <a:lnTo>
                        <a:pt x="79" y="283"/>
                      </a:lnTo>
                      <a:lnTo>
                        <a:pt x="89" y="268"/>
                      </a:lnTo>
                      <a:lnTo>
                        <a:pt x="98" y="248"/>
                      </a:lnTo>
                      <a:lnTo>
                        <a:pt x="110" y="221"/>
                      </a:lnTo>
                      <a:lnTo>
                        <a:pt x="121" y="187"/>
                      </a:lnTo>
                      <a:lnTo>
                        <a:pt x="134" y="146"/>
                      </a:lnTo>
                      <a:lnTo>
                        <a:pt x="142" y="115"/>
                      </a:lnTo>
                      <a:lnTo>
                        <a:pt x="150" y="84"/>
                      </a:lnTo>
                      <a:lnTo>
                        <a:pt x="157" y="58"/>
                      </a:lnTo>
                      <a:lnTo>
                        <a:pt x="161" y="35"/>
                      </a:lnTo>
                      <a:lnTo>
                        <a:pt x="165" y="16"/>
                      </a:lnTo>
                      <a:lnTo>
                        <a:pt x="168" y="4"/>
                      </a:lnTo>
                      <a:lnTo>
                        <a:pt x="169" y="0"/>
                      </a:lnTo>
                      <a:lnTo>
                        <a:pt x="245" y="14"/>
                      </a:lnTo>
                      <a:lnTo>
                        <a:pt x="245" y="19"/>
                      </a:lnTo>
                      <a:lnTo>
                        <a:pt x="243" y="30"/>
                      </a:lnTo>
                      <a:lnTo>
                        <a:pt x="240" y="46"/>
                      </a:lnTo>
                      <a:lnTo>
                        <a:pt x="234" y="67"/>
                      </a:lnTo>
                      <a:lnTo>
                        <a:pt x="229" y="92"/>
                      </a:lnTo>
                      <a:lnTo>
                        <a:pt x="222" y="119"/>
                      </a:lnTo>
                      <a:lnTo>
                        <a:pt x="214" y="149"/>
                      </a:lnTo>
                      <a:lnTo>
                        <a:pt x="206" y="179"/>
                      </a:lnTo>
                      <a:lnTo>
                        <a:pt x="190" y="232"/>
                      </a:lnTo>
                      <a:lnTo>
                        <a:pt x="173" y="274"/>
                      </a:lnTo>
                      <a:lnTo>
                        <a:pt x="156" y="309"/>
                      </a:lnTo>
                      <a:lnTo>
                        <a:pt x="137" y="336"/>
                      </a:lnTo>
                      <a:lnTo>
                        <a:pt x="118" y="356"/>
                      </a:lnTo>
                      <a:lnTo>
                        <a:pt x="98" y="369"/>
                      </a:lnTo>
                      <a:lnTo>
                        <a:pt x="77" y="375"/>
                      </a:lnTo>
                      <a:lnTo>
                        <a:pt x="70" y="375"/>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8" name="Freeform 780">
                  <a:extLst>
                    <a:ext uri="{FF2B5EF4-FFF2-40B4-BE49-F238E27FC236}">
                      <a16:creationId xmlns:a16="http://schemas.microsoft.com/office/drawing/2014/main" id="{42EEF93E-A4A7-4ED9-99EF-0D2CCB791E48}"/>
                    </a:ext>
                  </a:extLst>
                </p:cNvPr>
                <p:cNvSpPr>
                  <a:spLocks/>
                </p:cNvSpPr>
                <p:nvPr/>
              </p:nvSpPr>
              <p:spPr bwMode="auto">
                <a:xfrm>
                  <a:off x="10966886" y="844552"/>
                  <a:ext cx="304800" cy="977900"/>
                </a:xfrm>
                <a:custGeom>
                  <a:avLst/>
                  <a:gdLst>
                    <a:gd name="T0" fmla="*/ 102 w 192"/>
                    <a:gd name="T1" fmla="*/ 0 h 616"/>
                    <a:gd name="T2" fmla="*/ 0 w 192"/>
                    <a:gd name="T3" fmla="*/ 29 h 616"/>
                    <a:gd name="T4" fmla="*/ 6 w 192"/>
                    <a:gd name="T5" fmla="*/ 613 h 616"/>
                    <a:gd name="T6" fmla="*/ 185 w 192"/>
                    <a:gd name="T7" fmla="*/ 616 h 616"/>
                    <a:gd name="T8" fmla="*/ 192 w 192"/>
                    <a:gd name="T9" fmla="*/ 340 h 616"/>
                    <a:gd name="T10" fmla="*/ 102 w 192"/>
                    <a:gd name="T11" fmla="*/ 0 h 616"/>
                  </a:gdLst>
                  <a:ahLst/>
                  <a:cxnLst>
                    <a:cxn ang="0">
                      <a:pos x="T0" y="T1"/>
                    </a:cxn>
                    <a:cxn ang="0">
                      <a:pos x="T2" y="T3"/>
                    </a:cxn>
                    <a:cxn ang="0">
                      <a:pos x="T4" y="T5"/>
                    </a:cxn>
                    <a:cxn ang="0">
                      <a:pos x="T6" y="T7"/>
                    </a:cxn>
                    <a:cxn ang="0">
                      <a:pos x="T8" y="T9"/>
                    </a:cxn>
                    <a:cxn ang="0">
                      <a:pos x="T10" y="T11"/>
                    </a:cxn>
                  </a:cxnLst>
                  <a:rect l="0" t="0" r="r" b="b"/>
                  <a:pathLst>
                    <a:path w="192" h="616">
                      <a:moveTo>
                        <a:pt x="102" y="0"/>
                      </a:moveTo>
                      <a:lnTo>
                        <a:pt x="0" y="29"/>
                      </a:lnTo>
                      <a:lnTo>
                        <a:pt x="6" y="613"/>
                      </a:lnTo>
                      <a:lnTo>
                        <a:pt x="185" y="616"/>
                      </a:lnTo>
                      <a:lnTo>
                        <a:pt x="192" y="340"/>
                      </a:lnTo>
                      <a:lnTo>
                        <a:pt x="102" y="0"/>
                      </a:lnTo>
                      <a:close/>
                    </a:path>
                  </a:pathLst>
                </a:custGeom>
                <a:solidFill>
                  <a:srgbClr val="482400"/>
                </a:solidFill>
                <a:ln w="0">
                  <a:solidFill>
                    <a:srgbClr val="505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399" name="Freeform 781">
                  <a:extLst>
                    <a:ext uri="{FF2B5EF4-FFF2-40B4-BE49-F238E27FC236}">
                      <a16:creationId xmlns:a16="http://schemas.microsoft.com/office/drawing/2014/main" id="{FF683930-775E-4FB7-BDA5-14E44DCEE7E4}"/>
                    </a:ext>
                  </a:extLst>
                </p:cNvPr>
                <p:cNvSpPr>
                  <a:spLocks/>
                </p:cNvSpPr>
                <p:nvPr/>
              </p:nvSpPr>
              <p:spPr bwMode="auto">
                <a:xfrm>
                  <a:off x="11058961" y="819152"/>
                  <a:ext cx="220663" cy="579438"/>
                </a:xfrm>
                <a:custGeom>
                  <a:avLst/>
                  <a:gdLst>
                    <a:gd name="T0" fmla="*/ 44 w 139"/>
                    <a:gd name="T1" fmla="*/ 0 h 365"/>
                    <a:gd name="T2" fmla="*/ 0 w 139"/>
                    <a:gd name="T3" fmla="*/ 19 h 365"/>
                    <a:gd name="T4" fmla="*/ 9 w 139"/>
                    <a:gd name="T5" fmla="*/ 144 h 365"/>
                    <a:gd name="T6" fmla="*/ 63 w 139"/>
                    <a:gd name="T7" fmla="*/ 140 h 365"/>
                    <a:gd name="T8" fmla="*/ 29 w 139"/>
                    <a:gd name="T9" fmla="*/ 182 h 365"/>
                    <a:gd name="T10" fmla="*/ 132 w 139"/>
                    <a:gd name="T11" fmla="*/ 365 h 365"/>
                    <a:gd name="T12" fmla="*/ 139 w 139"/>
                    <a:gd name="T13" fmla="*/ 355 h 365"/>
                    <a:gd name="T14" fmla="*/ 44 w 139"/>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365">
                      <a:moveTo>
                        <a:pt x="44" y="0"/>
                      </a:moveTo>
                      <a:lnTo>
                        <a:pt x="0" y="19"/>
                      </a:lnTo>
                      <a:lnTo>
                        <a:pt x="9" y="144"/>
                      </a:lnTo>
                      <a:lnTo>
                        <a:pt x="63" y="140"/>
                      </a:lnTo>
                      <a:lnTo>
                        <a:pt x="29" y="182"/>
                      </a:lnTo>
                      <a:lnTo>
                        <a:pt x="132" y="365"/>
                      </a:lnTo>
                      <a:lnTo>
                        <a:pt x="139" y="355"/>
                      </a:lnTo>
                      <a:lnTo>
                        <a:pt x="4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0" name="Freeform 782">
                  <a:extLst>
                    <a:ext uri="{FF2B5EF4-FFF2-40B4-BE49-F238E27FC236}">
                      <a16:creationId xmlns:a16="http://schemas.microsoft.com/office/drawing/2014/main" id="{D04B6306-08B8-4182-8C0E-41D50301A386}"/>
                    </a:ext>
                  </a:extLst>
                </p:cNvPr>
                <p:cNvSpPr>
                  <a:spLocks/>
                </p:cNvSpPr>
                <p:nvPr/>
              </p:nvSpPr>
              <p:spPr bwMode="auto">
                <a:xfrm>
                  <a:off x="11011336" y="1606552"/>
                  <a:ext cx="149225" cy="47625"/>
                </a:xfrm>
                <a:custGeom>
                  <a:avLst/>
                  <a:gdLst>
                    <a:gd name="T0" fmla="*/ 94 w 94"/>
                    <a:gd name="T1" fmla="*/ 30 h 30"/>
                    <a:gd name="T2" fmla="*/ 0 w 94"/>
                    <a:gd name="T3" fmla="*/ 29 h 30"/>
                    <a:gd name="T4" fmla="*/ 0 w 94"/>
                    <a:gd name="T5" fmla="*/ 0 h 30"/>
                    <a:gd name="T6" fmla="*/ 94 w 94"/>
                    <a:gd name="T7" fmla="*/ 2 h 30"/>
                    <a:gd name="T8" fmla="*/ 94 w 94"/>
                    <a:gd name="T9" fmla="*/ 30 h 30"/>
                  </a:gdLst>
                  <a:ahLst/>
                  <a:cxnLst>
                    <a:cxn ang="0">
                      <a:pos x="T0" y="T1"/>
                    </a:cxn>
                    <a:cxn ang="0">
                      <a:pos x="T2" y="T3"/>
                    </a:cxn>
                    <a:cxn ang="0">
                      <a:pos x="T4" y="T5"/>
                    </a:cxn>
                    <a:cxn ang="0">
                      <a:pos x="T6" y="T7"/>
                    </a:cxn>
                    <a:cxn ang="0">
                      <a:pos x="T8" y="T9"/>
                    </a:cxn>
                  </a:cxnLst>
                  <a:rect l="0" t="0" r="r" b="b"/>
                  <a:pathLst>
                    <a:path w="94" h="30">
                      <a:moveTo>
                        <a:pt x="94" y="30"/>
                      </a:moveTo>
                      <a:lnTo>
                        <a:pt x="0" y="29"/>
                      </a:lnTo>
                      <a:lnTo>
                        <a:pt x="0" y="0"/>
                      </a:lnTo>
                      <a:lnTo>
                        <a:pt x="94" y="2"/>
                      </a:lnTo>
                      <a:lnTo>
                        <a:pt x="94" y="3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1" name="Freeform 783">
                  <a:extLst>
                    <a:ext uri="{FF2B5EF4-FFF2-40B4-BE49-F238E27FC236}">
                      <a16:creationId xmlns:a16="http://schemas.microsoft.com/office/drawing/2014/main" id="{46CCEAEF-586E-4792-9AEA-553BD493B787}"/>
                    </a:ext>
                  </a:extLst>
                </p:cNvPr>
                <p:cNvSpPr>
                  <a:spLocks/>
                </p:cNvSpPr>
                <p:nvPr/>
              </p:nvSpPr>
              <p:spPr bwMode="auto">
                <a:xfrm>
                  <a:off x="11243111" y="842964"/>
                  <a:ext cx="355600" cy="995363"/>
                </a:xfrm>
                <a:custGeom>
                  <a:avLst/>
                  <a:gdLst>
                    <a:gd name="T0" fmla="*/ 118 w 224"/>
                    <a:gd name="T1" fmla="*/ 0 h 627"/>
                    <a:gd name="T2" fmla="*/ 2 w 224"/>
                    <a:gd name="T3" fmla="*/ 385 h 627"/>
                    <a:gd name="T4" fmla="*/ 0 w 224"/>
                    <a:gd name="T5" fmla="*/ 627 h 627"/>
                    <a:gd name="T6" fmla="*/ 200 w 224"/>
                    <a:gd name="T7" fmla="*/ 621 h 627"/>
                    <a:gd name="T8" fmla="*/ 224 w 224"/>
                    <a:gd name="T9" fmla="*/ 37 h 627"/>
                    <a:gd name="T10" fmla="*/ 118 w 224"/>
                    <a:gd name="T11" fmla="*/ 0 h 627"/>
                  </a:gdLst>
                  <a:ahLst/>
                  <a:cxnLst>
                    <a:cxn ang="0">
                      <a:pos x="T0" y="T1"/>
                    </a:cxn>
                    <a:cxn ang="0">
                      <a:pos x="T2" y="T3"/>
                    </a:cxn>
                    <a:cxn ang="0">
                      <a:pos x="T4" y="T5"/>
                    </a:cxn>
                    <a:cxn ang="0">
                      <a:pos x="T6" y="T7"/>
                    </a:cxn>
                    <a:cxn ang="0">
                      <a:pos x="T8" y="T9"/>
                    </a:cxn>
                    <a:cxn ang="0">
                      <a:pos x="T10" y="T11"/>
                    </a:cxn>
                  </a:cxnLst>
                  <a:rect l="0" t="0" r="r" b="b"/>
                  <a:pathLst>
                    <a:path w="224" h="627">
                      <a:moveTo>
                        <a:pt x="118" y="0"/>
                      </a:moveTo>
                      <a:lnTo>
                        <a:pt x="2" y="385"/>
                      </a:lnTo>
                      <a:lnTo>
                        <a:pt x="0" y="627"/>
                      </a:lnTo>
                      <a:lnTo>
                        <a:pt x="200" y="621"/>
                      </a:lnTo>
                      <a:lnTo>
                        <a:pt x="224" y="37"/>
                      </a:lnTo>
                      <a:lnTo>
                        <a:pt x="118" y="0"/>
                      </a:lnTo>
                      <a:close/>
                    </a:path>
                  </a:pathLst>
                </a:custGeom>
                <a:solidFill>
                  <a:srgbClr val="482400"/>
                </a:solidFill>
                <a:ln w="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2" name="Freeform 784">
                  <a:extLst>
                    <a:ext uri="{FF2B5EF4-FFF2-40B4-BE49-F238E27FC236}">
                      <a16:creationId xmlns:a16="http://schemas.microsoft.com/office/drawing/2014/main" id="{D94C6115-357A-4813-A4C4-0E730049066D}"/>
                    </a:ext>
                  </a:extLst>
                </p:cNvPr>
                <p:cNvSpPr>
                  <a:spLocks/>
                </p:cNvSpPr>
                <p:nvPr/>
              </p:nvSpPr>
              <p:spPr bwMode="auto">
                <a:xfrm>
                  <a:off x="11246286" y="825502"/>
                  <a:ext cx="254000" cy="628650"/>
                </a:xfrm>
                <a:custGeom>
                  <a:avLst/>
                  <a:gdLst>
                    <a:gd name="T0" fmla="*/ 0 w 160"/>
                    <a:gd name="T1" fmla="*/ 396 h 396"/>
                    <a:gd name="T2" fmla="*/ 116 w 160"/>
                    <a:gd name="T3" fmla="*/ 0 h 396"/>
                    <a:gd name="T4" fmla="*/ 160 w 160"/>
                    <a:gd name="T5" fmla="*/ 20 h 396"/>
                    <a:gd name="T6" fmla="*/ 147 w 160"/>
                    <a:gd name="T7" fmla="*/ 144 h 396"/>
                    <a:gd name="T8" fmla="*/ 93 w 160"/>
                    <a:gd name="T9" fmla="*/ 139 h 396"/>
                    <a:gd name="T10" fmla="*/ 125 w 160"/>
                    <a:gd name="T11" fmla="*/ 182 h 396"/>
                    <a:gd name="T12" fmla="*/ 0 w 160"/>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60" h="396">
                      <a:moveTo>
                        <a:pt x="0" y="396"/>
                      </a:moveTo>
                      <a:lnTo>
                        <a:pt x="116" y="0"/>
                      </a:lnTo>
                      <a:lnTo>
                        <a:pt x="160" y="20"/>
                      </a:lnTo>
                      <a:lnTo>
                        <a:pt x="147" y="144"/>
                      </a:lnTo>
                      <a:lnTo>
                        <a:pt x="93" y="139"/>
                      </a:lnTo>
                      <a:lnTo>
                        <a:pt x="125" y="182"/>
                      </a:lnTo>
                      <a:lnTo>
                        <a:pt x="0" y="39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3" name="Freeform 785">
                  <a:extLst>
                    <a:ext uri="{FF2B5EF4-FFF2-40B4-BE49-F238E27FC236}">
                      <a16:creationId xmlns:a16="http://schemas.microsoft.com/office/drawing/2014/main" id="{5CE4A60A-EC8D-4530-B428-83A8EA906C11}"/>
                    </a:ext>
                  </a:extLst>
                </p:cNvPr>
                <p:cNvSpPr>
                  <a:spLocks/>
                </p:cNvSpPr>
                <p:nvPr/>
              </p:nvSpPr>
              <p:spPr bwMode="auto">
                <a:xfrm>
                  <a:off x="11285973" y="1477964"/>
                  <a:ext cx="36513" cy="36513"/>
                </a:xfrm>
                <a:custGeom>
                  <a:avLst/>
                  <a:gdLst>
                    <a:gd name="T0" fmla="*/ 23 w 23"/>
                    <a:gd name="T1" fmla="*/ 12 h 23"/>
                    <a:gd name="T2" fmla="*/ 21 w 23"/>
                    <a:gd name="T3" fmla="*/ 16 h 23"/>
                    <a:gd name="T4" fmla="*/ 19 w 23"/>
                    <a:gd name="T5" fmla="*/ 20 h 23"/>
                    <a:gd name="T6" fmla="*/ 15 w 23"/>
                    <a:gd name="T7" fmla="*/ 21 h 23"/>
                    <a:gd name="T8" fmla="*/ 11 w 23"/>
                    <a:gd name="T9" fmla="*/ 23 h 23"/>
                    <a:gd name="T10" fmla="*/ 7 w 23"/>
                    <a:gd name="T11" fmla="*/ 21 h 23"/>
                    <a:gd name="T12" fmla="*/ 3 w 23"/>
                    <a:gd name="T13" fmla="*/ 19 h 23"/>
                    <a:gd name="T14" fmla="*/ 0 w 23"/>
                    <a:gd name="T15" fmla="*/ 16 h 23"/>
                    <a:gd name="T16" fmla="*/ 0 w 23"/>
                    <a:gd name="T17" fmla="*/ 11 h 23"/>
                    <a:gd name="T18" fmla="*/ 0 w 23"/>
                    <a:gd name="T19" fmla="*/ 6 h 23"/>
                    <a:gd name="T20" fmla="*/ 3 w 23"/>
                    <a:gd name="T21" fmla="*/ 2 h 23"/>
                    <a:gd name="T22" fmla="*/ 7 w 23"/>
                    <a:gd name="T23" fmla="*/ 1 h 23"/>
                    <a:gd name="T24" fmla="*/ 11 w 23"/>
                    <a:gd name="T25" fmla="*/ 0 h 23"/>
                    <a:gd name="T26" fmla="*/ 15 w 23"/>
                    <a:gd name="T27" fmla="*/ 1 h 23"/>
                    <a:gd name="T28" fmla="*/ 19 w 23"/>
                    <a:gd name="T29" fmla="*/ 4 h 23"/>
                    <a:gd name="T30" fmla="*/ 21 w 23"/>
                    <a:gd name="T31" fmla="*/ 6 h 23"/>
                    <a:gd name="T32" fmla="*/ 23 w 23"/>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23" y="12"/>
                      </a:moveTo>
                      <a:lnTo>
                        <a:pt x="21" y="16"/>
                      </a:lnTo>
                      <a:lnTo>
                        <a:pt x="19" y="20"/>
                      </a:lnTo>
                      <a:lnTo>
                        <a:pt x="15" y="21"/>
                      </a:lnTo>
                      <a:lnTo>
                        <a:pt x="11" y="23"/>
                      </a:lnTo>
                      <a:lnTo>
                        <a:pt x="7" y="21"/>
                      </a:lnTo>
                      <a:lnTo>
                        <a:pt x="3" y="19"/>
                      </a:lnTo>
                      <a:lnTo>
                        <a:pt x="0" y="16"/>
                      </a:lnTo>
                      <a:lnTo>
                        <a:pt x="0" y="11"/>
                      </a:lnTo>
                      <a:lnTo>
                        <a:pt x="0" y="6"/>
                      </a:lnTo>
                      <a:lnTo>
                        <a:pt x="3" y="2"/>
                      </a:lnTo>
                      <a:lnTo>
                        <a:pt x="7" y="1"/>
                      </a:lnTo>
                      <a:lnTo>
                        <a:pt x="11" y="0"/>
                      </a:lnTo>
                      <a:lnTo>
                        <a:pt x="15" y="1"/>
                      </a:lnTo>
                      <a:lnTo>
                        <a:pt x="19" y="4"/>
                      </a:lnTo>
                      <a:lnTo>
                        <a:pt x="21" y="6"/>
                      </a:lnTo>
                      <a:lnTo>
                        <a:pt x="23" y="1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4" name="Freeform 786">
                  <a:extLst>
                    <a:ext uri="{FF2B5EF4-FFF2-40B4-BE49-F238E27FC236}">
                      <a16:creationId xmlns:a16="http://schemas.microsoft.com/office/drawing/2014/main" id="{A118BD69-2A26-40D2-990D-3A69AAB27119}"/>
                    </a:ext>
                  </a:extLst>
                </p:cNvPr>
                <p:cNvSpPr>
                  <a:spLocks/>
                </p:cNvSpPr>
                <p:nvPr/>
              </p:nvSpPr>
              <p:spPr bwMode="auto">
                <a:xfrm>
                  <a:off x="11284386" y="1574802"/>
                  <a:ext cx="34925" cy="36513"/>
                </a:xfrm>
                <a:custGeom>
                  <a:avLst/>
                  <a:gdLst>
                    <a:gd name="T0" fmla="*/ 22 w 22"/>
                    <a:gd name="T1" fmla="*/ 12 h 23"/>
                    <a:gd name="T2" fmla="*/ 21 w 22"/>
                    <a:gd name="T3" fmla="*/ 16 h 23"/>
                    <a:gd name="T4" fmla="*/ 18 w 22"/>
                    <a:gd name="T5" fmla="*/ 20 h 23"/>
                    <a:gd name="T6" fmla="*/ 14 w 22"/>
                    <a:gd name="T7" fmla="*/ 23 h 23"/>
                    <a:gd name="T8" fmla="*/ 10 w 22"/>
                    <a:gd name="T9" fmla="*/ 23 h 23"/>
                    <a:gd name="T10" fmla="*/ 6 w 22"/>
                    <a:gd name="T11" fmla="*/ 23 h 23"/>
                    <a:gd name="T12" fmla="*/ 2 w 22"/>
                    <a:gd name="T13" fmla="*/ 20 h 23"/>
                    <a:gd name="T14" fmla="*/ 0 w 22"/>
                    <a:gd name="T15" fmla="*/ 16 h 23"/>
                    <a:gd name="T16" fmla="*/ 0 w 22"/>
                    <a:gd name="T17" fmla="*/ 12 h 23"/>
                    <a:gd name="T18" fmla="*/ 0 w 22"/>
                    <a:gd name="T19" fmla="*/ 8 h 23"/>
                    <a:gd name="T20" fmla="*/ 2 w 22"/>
                    <a:gd name="T21" fmla="*/ 4 h 23"/>
                    <a:gd name="T22" fmla="*/ 6 w 22"/>
                    <a:gd name="T23" fmla="*/ 2 h 23"/>
                    <a:gd name="T24" fmla="*/ 10 w 22"/>
                    <a:gd name="T25" fmla="*/ 0 h 23"/>
                    <a:gd name="T26" fmla="*/ 16 w 22"/>
                    <a:gd name="T27" fmla="*/ 2 h 23"/>
                    <a:gd name="T28" fmla="*/ 18 w 22"/>
                    <a:gd name="T29" fmla="*/ 4 h 23"/>
                    <a:gd name="T30" fmla="*/ 21 w 22"/>
                    <a:gd name="T31" fmla="*/ 8 h 23"/>
                    <a:gd name="T32" fmla="*/ 22 w 22"/>
                    <a:gd name="T3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2"/>
                      </a:moveTo>
                      <a:lnTo>
                        <a:pt x="21" y="16"/>
                      </a:lnTo>
                      <a:lnTo>
                        <a:pt x="18" y="20"/>
                      </a:lnTo>
                      <a:lnTo>
                        <a:pt x="14" y="23"/>
                      </a:lnTo>
                      <a:lnTo>
                        <a:pt x="10" y="23"/>
                      </a:lnTo>
                      <a:lnTo>
                        <a:pt x="6" y="23"/>
                      </a:lnTo>
                      <a:lnTo>
                        <a:pt x="2" y="20"/>
                      </a:lnTo>
                      <a:lnTo>
                        <a:pt x="0" y="16"/>
                      </a:lnTo>
                      <a:lnTo>
                        <a:pt x="0" y="12"/>
                      </a:lnTo>
                      <a:lnTo>
                        <a:pt x="0" y="8"/>
                      </a:lnTo>
                      <a:lnTo>
                        <a:pt x="2" y="4"/>
                      </a:lnTo>
                      <a:lnTo>
                        <a:pt x="6" y="2"/>
                      </a:lnTo>
                      <a:lnTo>
                        <a:pt x="10" y="0"/>
                      </a:lnTo>
                      <a:lnTo>
                        <a:pt x="16" y="2"/>
                      </a:lnTo>
                      <a:lnTo>
                        <a:pt x="18" y="4"/>
                      </a:lnTo>
                      <a:lnTo>
                        <a:pt x="21" y="8"/>
                      </a:lnTo>
                      <a:lnTo>
                        <a:pt x="22" y="1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5" name="Freeform 787">
                  <a:extLst>
                    <a:ext uri="{FF2B5EF4-FFF2-40B4-BE49-F238E27FC236}">
                      <a16:creationId xmlns:a16="http://schemas.microsoft.com/office/drawing/2014/main" id="{94E95F6C-E006-4208-A4A0-8B3C727B1944}"/>
                    </a:ext>
                  </a:extLst>
                </p:cNvPr>
                <p:cNvSpPr>
                  <a:spLocks/>
                </p:cNvSpPr>
                <p:nvPr/>
              </p:nvSpPr>
              <p:spPr bwMode="auto">
                <a:xfrm>
                  <a:off x="11281211" y="1671639"/>
                  <a:ext cx="36513" cy="34925"/>
                </a:xfrm>
                <a:custGeom>
                  <a:avLst/>
                  <a:gdLst>
                    <a:gd name="T0" fmla="*/ 23 w 23"/>
                    <a:gd name="T1" fmla="*/ 10 h 22"/>
                    <a:gd name="T2" fmla="*/ 22 w 23"/>
                    <a:gd name="T3" fmla="*/ 16 h 22"/>
                    <a:gd name="T4" fmla="*/ 19 w 23"/>
                    <a:gd name="T5" fmla="*/ 18 h 22"/>
                    <a:gd name="T6" fmla="*/ 16 w 23"/>
                    <a:gd name="T7" fmla="*/ 21 h 22"/>
                    <a:gd name="T8" fmla="*/ 11 w 23"/>
                    <a:gd name="T9" fmla="*/ 22 h 22"/>
                    <a:gd name="T10" fmla="*/ 7 w 23"/>
                    <a:gd name="T11" fmla="*/ 21 h 22"/>
                    <a:gd name="T12" fmla="*/ 3 w 23"/>
                    <a:gd name="T13" fmla="*/ 18 h 22"/>
                    <a:gd name="T14" fmla="*/ 2 w 23"/>
                    <a:gd name="T15" fmla="*/ 16 h 22"/>
                    <a:gd name="T16" fmla="*/ 0 w 23"/>
                    <a:gd name="T17" fmla="*/ 10 h 22"/>
                    <a:gd name="T18" fmla="*/ 2 w 23"/>
                    <a:gd name="T19" fmla="*/ 6 h 22"/>
                    <a:gd name="T20" fmla="*/ 4 w 23"/>
                    <a:gd name="T21" fmla="*/ 2 h 22"/>
                    <a:gd name="T22" fmla="*/ 7 w 23"/>
                    <a:gd name="T23" fmla="*/ 0 h 22"/>
                    <a:gd name="T24" fmla="*/ 12 w 23"/>
                    <a:gd name="T25" fmla="*/ 0 h 22"/>
                    <a:gd name="T26" fmla="*/ 16 w 23"/>
                    <a:gd name="T27" fmla="*/ 1 h 22"/>
                    <a:gd name="T28" fmla="*/ 20 w 23"/>
                    <a:gd name="T29" fmla="*/ 2 h 22"/>
                    <a:gd name="T30" fmla="*/ 22 w 23"/>
                    <a:gd name="T31" fmla="*/ 6 h 22"/>
                    <a:gd name="T32" fmla="*/ 23 w 23"/>
                    <a:gd name="T3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23" y="10"/>
                      </a:moveTo>
                      <a:lnTo>
                        <a:pt x="22" y="16"/>
                      </a:lnTo>
                      <a:lnTo>
                        <a:pt x="19" y="18"/>
                      </a:lnTo>
                      <a:lnTo>
                        <a:pt x="16" y="21"/>
                      </a:lnTo>
                      <a:lnTo>
                        <a:pt x="11" y="22"/>
                      </a:lnTo>
                      <a:lnTo>
                        <a:pt x="7" y="21"/>
                      </a:lnTo>
                      <a:lnTo>
                        <a:pt x="3" y="18"/>
                      </a:lnTo>
                      <a:lnTo>
                        <a:pt x="2" y="16"/>
                      </a:lnTo>
                      <a:lnTo>
                        <a:pt x="0" y="10"/>
                      </a:lnTo>
                      <a:lnTo>
                        <a:pt x="2" y="6"/>
                      </a:lnTo>
                      <a:lnTo>
                        <a:pt x="4" y="2"/>
                      </a:lnTo>
                      <a:lnTo>
                        <a:pt x="7" y="0"/>
                      </a:lnTo>
                      <a:lnTo>
                        <a:pt x="12" y="0"/>
                      </a:lnTo>
                      <a:lnTo>
                        <a:pt x="16" y="1"/>
                      </a:lnTo>
                      <a:lnTo>
                        <a:pt x="20" y="2"/>
                      </a:lnTo>
                      <a:lnTo>
                        <a:pt x="22" y="6"/>
                      </a:lnTo>
                      <a:lnTo>
                        <a:pt x="23" y="1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6" name="Freeform 788">
                  <a:extLst>
                    <a:ext uri="{FF2B5EF4-FFF2-40B4-BE49-F238E27FC236}">
                      <a16:creationId xmlns:a16="http://schemas.microsoft.com/office/drawing/2014/main" id="{C10FA07D-B7AB-48A1-B239-F1C214D75CAD}"/>
                    </a:ext>
                  </a:extLst>
                </p:cNvPr>
                <p:cNvSpPr>
                  <a:spLocks/>
                </p:cNvSpPr>
                <p:nvPr/>
              </p:nvSpPr>
              <p:spPr bwMode="auto">
                <a:xfrm>
                  <a:off x="11390748" y="1612902"/>
                  <a:ext cx="147638" cy="47625"/>
                </a:xfrm>
                <a:custGeom>
                  <a:avLst/>
                  <a:gdLst>
                    <a:gd name="T0" fmla="*/ 93 w 93"/>
                    <a:gd name="T1" fmla="*/ 30 h 30"/>
                    <a:gd name="T2" fmla="*/ 0 w 93"/>
                    <a:gd name="T3" fmla="*/ 29 h 30"/>
                    <a:gd name="T4" fmla="*/ 0 w 93"/>
                    <a:gd name="T5" fmla="*/ 0 h 30"/>
                    <a:gd name="T6" fmla="*/ 93 w 93"/>
                    <a:gd name="T7" fmla="*/ 2 h 30"/>
                    <a:gd name="T8" fmla="*/ 93 w 93"/>
                    <a:gd name="T9" fmla="*/ 30 h 30"/>
                  </a:gdLst>
                  <a:ahLst/>
                  <a:cxnLst>
                    <a:cxn ang="0">
                      <a:pos x="T0" y="T1"/>
                    </a:cxn>
                    <a:cxn ang="0">
                      <a:pos x="T2" y="T3"/>
                    </a:cxn>
                    <a:cxn ang="0">
                      <a:pos x="T4" y="T5"/>
                    </a:cxn>
                    <a:cxn ang="0">
                      <a:pos x="T6" y="T7"/>
                    </a:cxn>
                    <a:cxn ang="0">
                      <a:pos x="T8" y="T9"/>
                    </a:cxn>
                  </a:cxnLst>
                  <a:rect l="0" t="0" r="r" b="b"/>
                  <a:pathLst>
                    <a:path w="93" h="30">
                      <a:moveTo>
                        <a:pt x="93" y="30"/>
                      </a:moveTo>
                      <a:lnTo>
                        <a:pt x="0" y="29"/>
                      </a:lnTo>
                      <a:lnTo>
                        <a:pt x="0" y="0"/>
                      </a:lnTo>
                      <a:lnTo>
                        <a:pt x="93" y="2"/>
                      </a:lnTo>
                      <a:lnTo>
                        <a:pt x="93" y="3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7" name="Freeform 789">
                  <a:extLst>
                    <a:ext uri="{FF2B5EF4-FFF2-40B4-BE49-F238E27FC236}">
                      <a16:creationId xmlns:a16="http://schemas.microsoft.com/office/drawing/2014/main" id="{8E0C0977-4F7C-426A-91C2-9900079BD31C}"/>
                    </a:ext>
                  </a:extLst>
                </p:cNvPr>
                <p:cNvSpPr>
                  <a:spLocks/>
                </p:cNvSpPr>
                <p:nvPr/>
              </p:nvSpPr>
              <p:spPr bwMode="auto">
                <a:xfrm>
                  <a:off x="10946248" y="328614"/>
                  <a:ext cx="106363" cy="133350"/>
                </a:xfrm>
                <a:custGeom>
                  <a:avLst/>
                  <a:gdLst>
                    <a:gd name="T0" fmla="*/ 61 w 67"/>
                    <a:gd name="T1" fmla="*/ 24 h 84"/>
                    <a:gd name="T2" fmla="*/ 67 w 67"/>
                    <a:gd name="T3" fmla="*/ 40 h 84"/>
                    <a:gd name="T4" fmla="*/ 67 w 67"/>
                    <a:gd name="T5" fmla="*/ 56 h 84"/>
                    <a:gd name="T6" fmla="*/ 63 w 67"/>
                    <a:gd name="T7" fmla="*/ 69 h 84"/>
                    <a:gd name="T8" fmla="*/ 53 w 67"/>
                    <a:gd name="T9" fmla="*/ 80 h 84"/>
                    <a:gd name="T10" fmla="*/ 40 w 67"/>
                    <a:gd name="T11" fmla="*/ 84 h 84"/>
                    <a:gd name="T12" fmla="*/ 28 w 67"/>
                    <a:gd name="T13" fmla="*/ 81 h 84"/>
                    <a:gd name="T14" fmla="*/ 16 w 67"/>
                    <a:gd name="T15" fmla="*/ 73 h 84"/>
                    <a:gd name="T16" fmla="*/ 5 w 67"/>
                    <a:gd name="T17" fmla="*/ 60 h 84"/>
                    <a:gd name="T18" fmla="*/ 0 w 67"/>
                    <a:gd name="T19" fmla="*/ 44 h 84"/>
                    <a:gd name="T20" fmla="*/ 0 w 67"/>
                    <a:gd name="T21" fmla="*/ 28 h 84"/>
                    <a:gd name="T22" fmla="*/ 4 w 67"/>
                    <a:gd name="T23" fmla="*/ 15 h 84"/>
                    <a:gd name="T24" fmla="*/ 13 w 67"/>
                    <a:gd name="T25" fmla="*/ 4 h 84"/>
                    <a:gd name="T26" fmla="*/ 27 w 67"/>
                    <a:gd name="T27" fmla="*/ 0 h 84"/>
                    <a:gd name="T28" fmla="*/ 39 w 67"/>
                    <a:gd name="T29" fmla="*/ 2 h 84"/>
                    <a:gd name="T30" fmla="*/ 51 w 67"/>
                    <a:gd name="T31" fmla="*/ 10 h 84"/>
                    <a:gd name="T32" fmla="*/ 61 w 67"/>
                    <a:gd name="T33" fmla="*/ 2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61" y="24"/>
                      </a:moveTo>
                      <a:lnTo>
                        <a:pt x="67" y="40"/>
                      </a:lnTo>
                      <a:lnTo>
                        <a:pt x="67" y="56"/>
                      </a:lnTo>
                      <a:lnTo>
                        <a:pt x="63" y="69"/>
                      </a:lnTo>
                      <a:lnTo>
                        <a:pt x="53" y="80"/>
                      </a:lnTo>
                      <a:lnTo>
                        <a:pt x="40" y="84"/>
                      </a:lnTo>
                      <a:lnTo>
                        <a:pt x="28" y="81"/>
                      </a:lnTo>
                      <a:lnTo>
                        <a:pt x="16" y="73"/>
                      </a:lnTo>
                      <a:lnTo>
                        <a:pt x="5" y="60"/>
                      </a:lnTo>
                      <a:lnTo>
                        <a:pt x="0" y="44"/>
                      </a:lnTo>
                      <a:lnTo>
                        <a:pt x="0" y="28"/>
                      </a:lnTo>
                      <a:lnTo>
                        <a:pt x="4" y="15"/>
                      </a:lnTo>
                      <a:lnTo>
                        <a:pt x="13" y="4"/>
                      </a:lnTo>
                      <a:lnTo>
                        <a:pt x="27" y="0"/>
                      </a:lnTo>
                      <a:lnTo>
                        <a:pt x="39" y="2"/>
                      </a:lnTo>
                      <a:lnTo>
                        <a:pt x="51" y="10"/>
                      </a:lnTo>
                      <a:lnTo>
                        <a:pt x="61" y="24"/>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8" name="Freeform 790">
                  <a:extLst>
                    <a:ext uri="{FF2B5EF4-FFF2-40B4-BE49-F238E27FC236}">
                      <a16:creationId xmlns:a16="http://schemas.microsoft.com/office/drawing/2014/main" id="{957E1345-9461-479E-8785-668A292A0E1E}"/>
                    </a:ext>
                  </a:extLst>
                </p:cNvPr>
                <p:cNvSpPr>
                  <a:spLocks/>
                </p:cNvSpPr>
                <p:nvPr/>
              </p:nvSpPr>
              <p:spPr bwMode="auto">
                <a:xfrm>
                  <a:off x="10971648" y="361952"/>
                  <a:ext cx="52388" cy="68263"/>
                </a:xfrm>
                <a:custGeom>
                  <a:avLst/>
                  <a:gdLst>
                    <a:gd name="T0" fmla="*/ 23 w 33"/>
                    <a:gd name="T1" fmla="*/ 42 h 43"/>
                    <a:gd name="T2" fmla="*/ 20 w 33"/>
                    <a:gd name="T3" fmla="*/ 32 h 43"/>
                    <a:gd name="T4" fmla="*/ 21 w 33"/>
                    <a:gd name="T5" fmla="*/ 23 h 43"/>
                    <a:gd name="T6" fmla="*/ 25 w 33"/>
                    <a:gd name="T7" fmla="*/ 18 h 43"/>
                    <a:gd name="T8" fmla="*/ 29 w 33"/>
                    <a:gd name="T9" fmla="*/ 15 h 43"/>
                    <a:gd name="T10" fmla="*/ 33 w 33"/>
                    <a:gd name="T11" fmla="*/ 15 h 43"/>
                    <a:gd name="T12" fmla="*/ 32 w 33"/>
                    <a:gd name="T13" fmla="*/ 12 h 43"/>
                    <a:gd name="T14" fmla="*/ 24 w 33"/>
                    <a:gd name="T15" fmla="*/ 3 h 43"/>
                    <a:gd name="T16" fmla="*/ 16 w 33"/>
                    <a:gd name="T17" fmla="*/ 0 h 43"/>
                    <a:gd name="T18" fmla="*/ 8 w 33"/>
                    <a:gd name="T19" fmla="*/ 2 h 43"/>
                    <a:gd name="T20" fmla="*/ 1 w 33"/>
                    <a:gd name="T21" fmla="*/ 10 h 43"/>
                    <a:gd name="T22" fmla="*/ 0 w 33"/>
                    <a:gd name="T23" fmla="*/ 19 h 43"/>
                    <a:gd name="T24" fmla="*/ 3 w 33"/>
                    <a:gd name="T25" fmla="*/ 31 h 43"/>
                    <a:gd name="T26" fmla="*/ 7 w 33"/>
                    <a:gd name="T27" fmla="*/ 35 h 43"/>
                    <a:gd name="T28" fmla="*/ 11 w 33"/>
                    <a:gd name="T29" fmla="*/ 39 h 43"/>
                    <a:gd name="T30" fmla="*/ 15 w 33"/>
                    <a:gd name="T31" fmla="*/ 42 h 43"/>
                    <a:gd name="T32" fmla="*/ 19 w 33"/>
                    <a:gd name="T33" fmla="*/ 43 h 43"/>
                    <a:gd name="T34" fmla="*/ 23 w 33"/>
                    <a:gd name="T35" fmla="*/ 42 h 43"/>
                    <a:gd name="T36" fmla="*/ 23 w 33"/>
                    <a:gd name="T3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43">
                      <a:moveTo>
                        <a:pt x="23" y="42"/>
                      </a:moveTo>
                      <a:lnTo>
                        <a:pt x="20" y="32"/>
                      </a:lnTo>
                      <a:lnTo>
                        <a:pt x="21" y="23"/>
                      </a:lnTo>
                      <a:lnTo>
                        <a:pt x="25" y="18"/>
                      </a:lnTo>
                      <a:lnTo>
                        <a:pt x="29" y="15"/>
                      </a:lnTo>
                      <a:lnTo>
                        <a:pt x="33" y="15"/>
                      </a:lnTo>
                      <a:lnTo>
                        <a:pt x="32" y="12"/>
                      </a:lnTo>
                      <a:lnTo>
                        <a:pt x="24" y="3"/>
                      </a:lnTo>
                      <a:lnTo>
                        <a:pt x="16" y="0"/>
                      </a:lnTo>
                      <a:lnTo>
                        <a:pt x="8" y="2"/>
                      </a:lnTo>
                      <a:lnTo>
                        <a:pt x="1" y="10"/>
                      </a:lnTo>
                      <a:lnTo>
                        <a:pt x="0" y="19"/>
                      </a:lnTo>
                      <a:lnTo>
                        <a:pt x="3" y="31"/>
                      </a:lnTo>
                      <a:lnTo>
                        <a:pt x="7" y="35"/>
                      </a:lnTo>
                      <a:lnTo>
                        <a:pt x="11" y="39"/>
                      </a:lnTo>
                      <a:lnTo>
                        <a:pt x="15" y="42"/>
                      </a:lnTo>
                      <a:lnTo>
                        <a:pt x="19" y="43"/>
                      </a:lnTo>
                      <a:lnTo>
                        <a:pt x="23" y="42"/>
                      </a:lnTo>
                      <a:lnTo>
                        <a:pt x="23" y="42"/>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09" name="Freeform 791">
                  <a:extLst>
                    <a:ext uri="{FF2B5EF4-FFF2-40B4-BE49-F238E27FC236}">
                      <a16:creationId xmlns:a16="http://schemas.microsoft.com/office/drawing/2014/main" id="{13B0C2E5-7A78-40B8-9915-9F12993767DC}"/>
                    </a:ext>
                  </a:extLst>
                </p:cNvPr>
                <p:cNvSpPr>
                  <a:spLocks/>
                </p:cNvSpPr>
                <p:nvPr/>
              </p:nvSpPr>
              <p:spPr bwMode="auto">
                <a:xfrm>
                  <a:off x="11506636" y="338139"/>
                  <a:ext cx="107950" cy="131763"/>
                </a:xfrm>
                <a:custGeom>
                  <a:avLst/>
                  <a:gdLst>
                    <a:gd name="T0" fmla="*/ 7 w 68"/>
                    <a:gd name="T1" fmla="*/ 23 h 83"/>
                    <a:gd name="T2" fmla="*/ 2 w 68"/>
                    <a:gd name="T3" fmla="*/ 39 h 83"/>
                    <a:gd name="T4" fmla="*/ 0 w 68"/>
                    <a:gd name="T5" fmla="*/ 54 h 83"/>
                    <a:gd name="T6" fmla="*/ 4 w 68"/>
                    <a:gd name="T7" fmla="*/ 69 h 83"/>
                    <a:gd name="T8" fmla="*/ 14 w 68"/>
                    <a:gd name="T9" fmla="*/ 79 h 83"/>
                    <a:gd name="T10" fmla="*/ 26 w 68"/>
                    <a:gd name="T11" fmla="*/ 83 h 83"/>
                    <a:gd name="T12" fmla="*/ 39 w 68"/>
                    <a:gd name="T13" fmla="*/ 82 h 83"/>
                    <a:gd name="T14" fmla="*/ 51 w 68"/>
                    <a:gd name="T15" fmla="*/ 74 h 83"/>
                    <a:gd name="T16" fmla="*/ 62 w 68"/>
                    <a:gd name="T17" fmla="*/ 61 h 83"/>
                    <a:gd name="T18" fmla="*/ 67 w 68"/>
                    <a:gd name="T19" fmla="*/ 45 h 83"/>
                    <a:gd name="T20" fmla="*/ 68 w 68"/>
                    <a:gd name="T21" fmla="*/ 30 h 83"/>
                    <a:gd name="T22" fmla="*/ 64 w 68"/>
                    <a:gd name="T23" fmla="*/ 15 h 83"/>
                    <a:gd name="T24" fmla="*/ 55 w 68"/>
                    <a:gd name="T25" fmla="*/ 4 h 83"/>
                    <a:gd name="T26" fmla="*/ 43 w 68"/>
                    <a:gd name="T27" fmla="*/ 0 h 83"/>
                    <a:gd name="T28" fmla="*/ 30 w 68"/>
                    <a:gd name="T29" fmla="*/ 2 h 83"/>
                    <a:gd name="T30" fmla="*/ 18 w 68"/>
                    <a:gd name="T31" fmla="*/ 10 h 83"/>
                    <a:gd name="T32" fmla="*/ 7 w 68"/>
                    <a:gd name="T3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3">
                      <a:moveTo>
                        <a:pt x="7" y="23"/>
                      </a:moveTo>
                      <a:lnTo>
                        <a:pt x="2" y="39"/>
                      </a:lnTo>
                      <a:lnTo>
                        <a:pt x="0" y="54"/>
                      </a:lnTo>
                      <a:lnTo>
                        <a:pt x="4" y="69"/>
                      </a:lnTo>
                      <a:lnTo>
                        <a:pt x="14" y="79"/>
                      </a:lnTo>
                      <a:lnTo>
                        <a:pt x="26" y="83"/>
                      </a:lnTo>
                      <a:lnTo>
                        <a:pt x="39" y="82"/>
                      </a:lnTo>
                      <a:lnTo>
                        <a:pt x="51" y="74"/>
                      </a:lnTo>
                      <a:lnTo>
                        <a:pt x="62" y="61"/>
                      </a:lnTo>
                      <a:lnTo>
                        <a:pt x="67" y="45"/>
                      </a:lnTo>
                      <a:lnTo>
                        <a:pt x="68" y="30"/>
                      </a:lnTo>
                      <a:lnTo>
                        <a:pt x="64" y="15"/>
                      </a:lnTo>
                      <a:lnTo>
                        <a:pt x="55" y="4"/>
                      </a:lnTo>
                      <a:lnTo>
                        <a:pt x="43" y="0"/>
                      </a:lnTo>
                      <a:lnTo>
                        <a:pt x="30" y="2"/>
                      </a:lnTo>
                      <a:lnTo>
                        <a:pt x="18" y="10"/>
                      </a:lnTo>
                      <a:lnTo>
                        <a:pt x="7" y="23"/>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0" name="Freeform 792">
                  <a:extLst>
                    <a:ext uri="{FF2B5EF4-FFF2-40B4-BE49-F238E27FC236}">
                      <a16:creationId xmlns:a16="http://schemas.microsoft.com/office/drawing/2014/main" id="{3C79BDD4-48B3-469B-83DC-C957845801F9}"/>
                    </a:ext>
                  </a:extLst>
                </p:cNvPr>
                <p:cNvSpPr>
                  <a:spLocks/>
                </p:cNvSpPr>
                <p:nvPr/>
              </p:nvSpPr>
              <p:spPr bwMode="auto">
                <a:xfrm>
                  <a:off x="11536798" y="371477"/>
                  <a:ext cx="50800" cy="66675"/>
                </a:xfrm>
                <a:custGeom>
                  <a:avLst/>
                  <a:gdLst>
                    <a:gd name="T0" fmla="*/ 9 w 32"/>
                    <a:gd name="T1" fmla="*/ 41 h 42"/>
                    <a:gd name="T2" fmla="*/ 12 w 32"/>
                    <a:gd name="T3" fmla="*/ 32 h 42"/>
                    <a:gd name="T4" fmla="*/ 12 w 32"/>
                    <a:gd name="T5" fmla="*/ 24 h 42"/>
                    <a:gd name="T6" fmla="*/ 7 w 32"/>
                    <a:gd name="T7" fmla="*/ 17 h 42"/>
                    <a:gd name="T8" fmla="*/ 4 w 32"/>
                    <a:gd name="T9" fmla="*/ 14 h 42"/>
                    <a:gd name="T10" fmla="*/ 0 w 32"/>
                    <a:gd name="T11" fmla="*/ 14 h 42"/>
                    <a:gd name="T12" fmla="*/ 1 w 32"/>
                    <a:gd name="T13" fmla="*/ 12 h 42"/>
                    <a:gd name="T14" fmla="*/ 8 w 32"/>
                    <a:gd name="T15" fmla="*/ 2 h 42"/>
                    <a:gd name="T16" fmla="*/ 17 w 32"/>
                    <a:gd name="T17" fmla="*/ 0 h 42"/>
                    <a:gd name="T18" fmla="*/ 25 w 32"/>
                    <a:gd name="T19" fmla="*/ 2 h 42"/>
                    <a:gd name="T20" fmla="*/ 31 w 32"/>
                    <a:gd name="T21" fmla="*/ 9 h 42"/>
                    <a:gd name="T22" fmla="*/ 32 w 32"/>
                    <a:gd name="T23" fmla="*/ 20 h 42"/>
                    <a:gd name="T24" fmla="*/ 29 w 32"/>
                    <a:gd name="T25" fmla="*/ 30 h 42"/>
                    <a:gd name="T26" fmla="*/ 25 w 32"/>
                    <a:gd name="T27" fmla="*/ 36 h 42"/>
                    <a:gd name="T28" fmla="*/ 21 w 32"/>
                    <a:gd name="T29" fmla="*/ 38 h 42"/>
                    <a:gd name="T30" fmla="*/ 17 w 32"/>
                    <a:gd name="T31" fmla="*/ 41 h 42"/>
                    <a:gd name="T32" fmla="*/ 13 w 32"/>
                    <a:gd name="T33" fmla="*/ 42 h 42"/>
                    <a:gd name="T34" fmla="*/ 9 w 32"/>
                    <a:gd name="T35" fmla="*/ 42 h 42"/>
                    <a:gd name="T36" fmla="*/ 9 w 32"/>
                    <a:gd name="T3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42">
                      <a:moveTo>
                        <a:pt x="9" y="41"/>
                      </a:moveTo>
                      <a:lnTo>
                        <a:pt x="12" y="32"/>
                      </a:lnTo>
                      <a:lnTo>
                        <a:pt x="12" y="24"/>
                      </a:lnTo>
                      <a:lnTo>
                        <a:pt x="7" y="17"/>
                      </a:lnTo>
                      <a:lnTo>
                        <a:pt x="4" y="14"/>
                      </a:lnTo>
                      <a:lnTo>
                        <a:pt x="0" y="14"/>
                      </a:lnTo>
                      <a:lnTo>
                        <a:pt x="1" y="12"/>
                      </a:lnTo>
                      <a:lnTo>
                        <a:pt x="8" y="2"/>
                      </a:lnTo>
                      <a:lnTo>
                        <a:pt x="17" y="0"/>
                      </a:lnTo>
                      <a:lnTo>
                        <a:pt x="25" y="2"/>
                      </a:lnTo>
                      <a:lnTo>
                        <a:pt x="31" y="9"/>
                      </a:lnTo>
                      <a:lnTo>
                        <a:pt x="32" y="20"/>
                      </a:lnTo>
                      <a:lnTo>
                        <a:pt x="29" y="30"/>
                      </a:lnTo>
                      <a:lnTo>
                        <a:pt x="25" y="36"/>
                      </a:lnTo>
                      <a:lnTo>
                        <a:pt x="21" y="38"/>
                      </a:lnTo>
                      <a:lnTo>
                        <a:pt x="17" y="41"/>
                      </a:lnTo>
                      <a:lnTo>
                        <a:pt x="13" y="42"/>
                      </a:lnTo>
                      <a:lnTo>
                        <a:pt x="9" y="42"/>
                      </a:lnTo>
                      <a:lnTo>
                        <a:pt x="9" y="41"/>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1" name="Freeform 793">
                  <a:extLst>
                    <a:ext uri="{FF2B5EF4-FFF2-40B4-BE49-F238E27FC236}">
                      <a16:creationId xmlns:a16="http://schemas.microsoft.com/office/drawing/2014/main" id="{AB119ADB-202D-4E99-B44B-40CC88E8A31C}"/>
                    </a:ext>
                  </a:extLst>
                </p:cNvPr>
                <p:cNvSpPr>
                  <a:spLocks/>
                </p:cNvSpPr>
                <p:nvPr/>
              </p:nvSpPr>
              <p:spPr bwMode="auto">
                <a:xfrm>
                  <a:off x="11022448" y="-30161"/>
                  <a:ext cx="527050" cy="781050"/>
                </a:xfrm>
                <a:custGeom>
                  <a:avLst/>
                  <a:gdLst>
                    <a:gd name="T0" fmla="*/ 332 w 332"/>
                    <a:gd name="T1" fmla="*/ 199 h 492"/>
                    <a:gd name="T2" fmla="*/ 329 w 332"/>
                    <a:gd name="T3" fmla="*/ 241 h 492"/>
                    <a:gd name="T4" fmla="*/ 325 w 332"/>
                    <a:gd name="T5" fmla="*/ 279 h 492"/>
                    <a:gd name="T6" fmla="*/ 320 w 332"/>
                    <a:gd name="T7" fmla="*/ 317 h 492"/>
                    <a:gd name="T8" fmla="*/ 312 w 332"/>
                    <a:gd name="T9" fmla="*/ 350 h 492"/>
                    <a:gd name="T10" fmla="*/ 303 w 332"/>
                    <a:gd name="T11" fmla="*/ 382 h 492"/>
                    <a:gd name="T12" fmla="*/ 292 w 332"/>
                    <a:gd name="T13" fmla="*/ 410 h 492"/>
                    <a:gd name="T14" fmla="*/ 277 w 332"/>
                    <a:gd name="T15" fmla="*/ 435 h 492"/>
                    <a:gd name="T16" fmla="*/ 261 w 332"/>
                    <a:gd name="T17" fmla="*/ 455 h 492"/>
                    <a:gd name="T18" fmla="*/ 241 w 332"/>
                    <a:gd name="T19" fmla="*/ 471 h 492"/>
                    <a:gd name="T20" fmla="*/ 218 w 332"/>
                    <a:gd name="T21" fmla="*/ 483 h 492"/>
                    <a:gd name="T22" fmla="*/ 191 w 332"/>
                    <a:gd name="T23" fmla="*/ 491 h 492"/>
                    <a:gd name="T24" fmla="*/ 161 w 332"/>
                    <a:gd name="T25" fmla="*/ 492 h 492"/>
                    <a:gd name="T26" fmla="*/ 135 w 332"/>
                    <a:gd name="T27" fmla="*/ 491 h 492"/>
                    <a:gd name="T28" fmla="*/ 111 w 332"/>
                    <a:gd name="T29" fmla="*/ 487 h 492"/>
                    <a:gd name="T30" fmla="*/ 90 w 332"/>
                    <a:gd name="T31" fmla="*/ 479 h 492"/>
                    <a:gd name="T32" fmla="*/ 71 w 332"/>
                    <a:gd name="T33" fmla="*/ 468 h 492"/>
                    <a:gd name="T34" fmla="*/ 54 w 332"/>
                    <a:gd name="T35" fmla="*/ 452 h 492"/>
                    <a:gd name="T36" fmla="*/ 39 w 332"/>
                    <a:gd name="T37" fmla="*/ 432 h 492"/>
                    <a:gd name="T38" fmla="*/ 27 w 332"/>
                    <a:gd name="T39" fmla="*/ 408 h 492"/>
                    <a:gd name="T40" fmla="*/ 17 w 332"/>
                    <a:gd name="T41" fmla="*/ 377 h 492"/>
                    <a:gd name="T42" fmla="*/ 9 w 332"/>
                    <a:gd name="T43" fmla="*/ 340 h 492"/>
                    <a:gd name="T44" fmla="*/ 4 w 332"/>
                    <a:gd name="T45" fmla="*/ 297 h 492"/>
                    <a:gd name="T46" fmla="*/ 0 w 332"/>
                    <a:gd name="T47" fmla="*/ 247 h 492"/>
                    <a:gd name="T48" fmla="*/ 0 w 332"/>
                    <a:gd name="T49" fmla="*/ 216 h 492"/>
                    <a:gd name="T50" fmla="*/ 4 w 332"/>
                    <a:gd name="T51" fmla="*/ 184 h 492"/>
                    <a:gd name="T52" fmla="*/ 12 w 332"/>
                    <a:gd name="T53" fmla="*/ 154 h 492"/>
                    <a:gd name="T54" fmla="*/ 23 w 332"/>
                    <a:gd name="T55" fmla="*/ 123 h 492"/>
                    <a:gd name="T56" fmla="*/ 36 w 332"/>
                    <a:gd name="T57" fmla="*/ 95 h 492"/>
                    <a:gd name="T58" fmla="*/ 52 w 332"/>
                    <a:gd name="T59" fmla="*/ 68 h 492"/>
                    <a:gd name="T60" fmla="*/ 72 w 332"/>
                    <a:gd name="T61" fmla="*/ 45 h 492"/>
                    <a:gd name="T62" fmla="*/ 94 w 332"/>
                    <a:gd name="T63" fmla="*/ 25 h 492"/>
                    <a:gd name="T64" fmla="*/ 118 w 332"/>
                    <a:gd name="T65" fmla="*/ 12 h 492"/>
                    <a:gd name="T66" fmla="*/ 145 w 332"/>
                    <a:gd name="T67" fmla="*/ 2 h 492"/>
                    <a:gd name="T68" fmla="*/ 173 w 332"/>
                    <a:gd name="T69" fmla="*/ 0 h 492"/>
                    <a:gd name="T70" fmla="*/ 207 w 332"/>
                    <a:gd name="T71" fmla="*/ 2 h 492"/>
                    <a:gd name="T72" fmla="*/ 237 w 332"/>
                    <a:gd name="T73" fmla="*/ 12 h 492"/>
                    <a:gd name="T74" fmla="*/ 264 w 332"/>
                    <a:gd name="T75" fmla="*/ 26 h 492"/>
                    <a:gd name="T76" fmla="*/ 285 w 332"/>
                    <a:gd name="T77" fmla="*/ 46 h 492"/>
                    <a:gd name="T78" fmla="*/ 304 w 332"/>
                    <a:gd name="T79" fmla="*/ 71 h 492"/>
                    <a:gd name="T80" fmla="*/ 317 w 332"/>
                    <a:gd name="T81" fmla="*/ 99 h 492"/>
                    <a:gd name="T82" fmla="*/ 327 w 332"/>
                    <a:gd name="T83" fmla="*/ 129 h 492"/>
                    <a:gd name="T84" fmla="*/ 332 w 332"/>
                    <a:gd name="T85" fmla="*/ 163 h 492"/>
                    <a:gd name="T86" fmla="*/ 332 w 332"/>
                    <a:gd name="T87" fmla="*/ 19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492">
                      <a:moveTo>
                        <a:pt x="332" y="199"/>
                      </a:moveTo>
                      <a:lnTo>
                        <a:pt x="329" y="241"/>
                      </a:lnTo>
                      <a:lnTo>
                        <a:pt x="325" y="279"/>
                      </a:lnTo>
                      <a:lnTo>
                        <a:pt x="320" y="317"/>
                      </a:lnTo>
                      <a:lnTo>
                        <a:pt x="312" y="350"/>
                      </a:lnTo>
                      <a:lnTo>
                        <a:pt x="303" y="382"/>
                      </a:lnTo>
                      <a:lnTo>
                        <a:pt x="292" y="410"/>
                      </a:lnTo>
                      <a:lnTo>
                        <a:pt x="277" y="435"/>
                      </a:lnTo>
                      <a:lnTo>
                        <a:pt x="261" y="455"/>
                      </a:lnTo>
                      <a:lnTo>
                        <a:pt x="241" y="471"/>
                      </a:lnTo>
                      <a:lnTo>
                        <a:pt x="218" y="483"/>
                      </a:lnTo>
                      <a:lnTo>
                        <a:pt x="191" y="491"/>
                      </a:lnTo>
                      <a:lnTo>
                        <a:pt x="161" y="492"/>
                      </a:lnTo>
                      <a:lnTo>
                        <a:pt x="135" y="491"/>
                      </a:lnTo>
                      <a:lnTo>
                        <a:pt x="111" y="487"/>
                      </a:lnTo>
                      <a:lnTo>
                        <a:pt x="90" y="479"/>
                      </a:lnTo>
                      <a:lnTo>
                        <a:pt x="71" y="468"/>
                      </a:lnTo>
                      <a:lnTo>
                        <a:pt x="54" y="452"/>
                      </a:lnTo>
                      <a:lnTo>
                        <a:pt x="39" y="432"/>
                      </a:lnTo>
                      <a:lnTo>
                        <a:pt x="27" y="408"/>
                      </a:lnTo>
                      <a:lnTo>
                        <a:pt x="17" y="377"/>
                      </a:lnTo>
                      <a:lnTo>
                        <a:pt x="9" y="340"/>
                      </a:lnTo>
                      <a:lnTo>
                        <a:pt x="4" y="297"/>
                      </a:lnTo>
                      <a:lnTo>
                        <a:pt x="0" y="247"/>
                      </a:lnTo>
                      <a:lnTo>
                        <a:pt x="0" y="216"/>
                      </a:lnTo>
                      <a:lnTo>
                        <a:pt x="4" y="184"/>
                      </a:lnTo>
                      <a:lnTo>
                        <a:pt x="12" y="154"/>
                      </a:lnTo>
                      <a:lnTo>
                        <a:pt x="23" y="123"/>
                      </a:lnTo>
                      <a:lnTo>
                        <a:pt x="36" y="95"/>
                      </a:lnTo>
                      <a:lnTo>
                        <a:pt x="52" y="68"/>
                      </a:lnTo>
                      <a:lnTo>
                        <a:pt x="72" y="45"/>
                      </a:lnTo>
                      <a:lnTo>
                        <a:pt x="94" y="25"/>
                      </a:lnTo>
                      <a:lnTo>
                        <a:pt x="118" y="12"/>
                      </a:lnTo>
                      <a:lnTo>
                        <a:pt x="145" y="2"/>
                      </a:lnTo>
                      <a:lnTo>
                        <a:pt x="173" y="0"/>
                      </a:lnTo>
                      <a:lnTo>
                        <a:pt x="207" y="2"/>
                      </a:lnTo>
                      <a:lnTo>
                        <a:pt x="237" y="12"/>
                      </a:lnTo>
                      <a:lnTo>
                        <a:pt x="264" y="26"/>
                      </a:lnTo>
                      <a:lnTo>
                        <a:pt x="285" y="46"/>
                      </a:lnTo>
                      <a:lnTo>
                        <a:pt x="304" y="71"/>
                      </a:lnTo>
                      <a:lnTo>
                        <a:pt x="317" y="99"/>
                      </a:lnTo>
                      <a:lnTo>
                        <a:pt x="327" y="129"/>
                      </a:lnTo>
                      <a:lnTo>
                        <a:pt x="332" y="163"/>
                      </a:lnTo>
                      <a:lnTo>
                        <a:pt x="332" y="199"/>
                      </a:lnTo>
                      <a:close/>
                    </a:path>
                  </a:pathLst>
                </a:custGeom>
                <a:solidFill>
                  <a:srgbClr val="BF735A"/>
                </a:solidFill>
                <a:ln w="0">
                  <a:solidFill>
                    <a:srgbClr val="F8A46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2" name="Freeform 794">
                  <a:extLst>
                    <a:ext uri="{FF2B5EF4-FFF2-40B4-BE49-F238E27FC236}">
                      <a16:creationId xmlns:a16="http://schemas.microsoft.com/office/drawing/2014/main" id="{CA1BF6FB-2514-4055-9BAF-279D9FF33579}"/>
                    </a:ext>
                  </a:extLst>
                </p:cNvPr>
                <p:cNvSpPr>
                  <a:spLocks/>
                </p:cNvSpPr>
                <p:nvPr/>
              </p:nvSpPr>
              <p:spPr bwMode="auto">
                <a:xfrm>
                  <a:off x="11097061" y="-58736"/>
                  <a:ext cx="427038" cy="246063"/>
                </a:xfrm>
                <a:custGeom>
                  <a:avLst/>
                  <a:gdLst>
                    <a:gd name="T0" fmla="*/ 4 w 269"/>
                    <a:gd name="T1" fmla="*/ 43 h 155"/>
                    <a:gd name="T2" fmla="*/ 16 w 269"/>
                    <a:gd name="T3" fmla="*/ 26 h 155"/>
                    <a:gd name="T4" fmla="*/ 35 w 269"/>
                    <a:gd name="T5" fmla="*/ 12 h 155"/>
                    <a:gd name="T6" fmla="*/ 57 w 269"/>
                    <a:gd name="T7" fmla="*/ 4 h 155"/>
                    <a:gd name="T8" fmla="*/ 86 w 269"/>
                    <a:gd name="T9" fmla="*/ 0 h 155"/>
                    <a:gd name="T10" fmla="*/ 118 w 269"/>
                    <a:gd name="T11" fmla="*/ 3 h 155"/>
                    <a:gd name="T12" fmla="*/ 152 w 269"/>
                    <a:gd name="T13" fmla="*/ 10 h 155"/>
                    <a:gd name="T14" fmla="*/ 182 w 269"/>
                    <a:gd name="T15" fmla="*/ 19 h 155"/>
                    <a:gd name="T16" fmla="*/ 209 w 269"/>
                    <a:gd name="T17" fmla="*/ 31 h 155"/>
                    <a:gd name="T18" fmla="*/ 231 w 269"/>
                    <a:gd name="T19" fmla="*/ 46 h 155"/>
                    <a:gd name="T20" fmla="*/ 250 w 269"/>
                    <a:gd name="T21" fmla="*/ 62 h 155"/>
                    <a:gd name="T22" fmla="*/ 262 w 269"/>
                    <a:gd name="T23" fmla="*/ 78 h 155"/>
                    <a:gd name="T24" fmla="*/ 269 w 269"/>
                    <a:gd name="T25" fmla="*/ 95 h 155"/>
                    <a:gd name="T26" fmla="*/ 269 w 269"/>
                    <a:gd name="T27" fmla="*/ 111 h 155"/>
                    <a:gd name="T28" fmla="*/ 261 w 269"/>
                    <a:gd name="T29" fmla="*/ 126 h 155"/>
                    <a:gd name="T30" fmla="*/ 247 w 269"/>
                    <a:gd name="T31" fmla="*/ 138 h 155"/>
                    <a:gd name="T32" fmla="*/ 229 w 269"/>
                    <a:gd name="T33" fmla="*/ 146 h 155"/>
                    <a:gd name="T34" fmla="*/ 206 w 269"/>
                    <a:gd name="T35" fmla="*/ 151 h 155"/>
                    <a:gd name="T36" fmla="*/ 179 w 269"/>
                    <a:gd name="T37" fmla="*/ 153 h 155"/>
                    <a:gd name="T38" fmla="*/ 150 w 269"/>
                    <a:gd name="T39" fmla="*/ 151 h 155"/>
                    <a:gd name="T40" fmla="*/ 119 w 269"/>
                    <a:gd name="T41" fmla="*/ 145 h 155"/>
                    <a:gd name="T42" fmla="*/ 86 w 269"/>
                    <a:gd name="T43" fmla="*/ 134 h 155"/>
                    <a:gd name="T44" fmla="*/ 86 w 269"/>
                    <a:gd name="T45" fmla="*/ 139 h 155"/>
                    <a:gd name="T46" fmla="*/ 83 w 269"/>
                    <a:gd name="T47" fmla="*/ 143 h 155"/>
                    <a:gd name="T48" fmla="*/ 82 w 269"/>
                    <a:gd name="T49" fmla="*/ 149 h 155"/>
                    <a:gd name="T50" fmla="*/ 77 w 269"/>
                    <a:gd name="T51" fmla="*/ 151 h 155"/>
                    <a:gd name="T52" fmla="*/ 69 w 269"/>
                    <a:gd name="T53" fmla="*/ 155 h 155"/>
                    <a:gd name="T54" fmla="*/ 59 w 269"/>
                    <a:gd name="T55" fmla="*/ 154 h 155"/>
                    <a:gd name="T56" fmla="*/ 48 w 269"/>
                    <a:gd name="T57" fmla="*/ 150 h 155"/>
                    <a:gd name="T58" fmla="*/ 35 w 269"/>
                    <a:gd name="T59" fmla="*/ 143 h 155"/>
                    <a:gd name="T60" fmla="*/ 24 w 269"/>
                    <a:gd name="T61" fmla="*/ 131 h 155"/>
                    <a:gd name="T62" fmla="*/ 13 w 269"/>
                    <a:gd name="T63" fmla="*/ 113 h 155"/>
                    <a:gd name="T64" fmla="*/ 5 w 269"/>
                    <a:gd name="T65" fmla="*/ 93 h 155"/>
                    <a:gd name="T66" fmla="*/ 1 w 269"/>
                    <a:gd name="T67" fmla="*/ 72 h 155"/>
                    <a:gd name="T68" fmla="*/ 0 w 269"/>
                    <a:gd name="T69" fmla="*/ 55 h 155"/>
                    <a:gd name="T70" fmla="*/ 4 w 269"/>
                    <a:gd name="T71" fmla="*/ 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155">
                      <a:moveTo>
                        <a:pt x="4" y="43"/>
                      </a:moveTo>
                      <a:lnTo>
                        <a:pt x="16" y="26"/>
                      </a:lnTo>
                      <a:lnTo>
                        <a:pt x="35" y="12"/>
                      </a:lnTo>
                      <a:lnTo>
                        <a:pt x="57" y="4"/>
                      </a:lnTo>
                      <a:lnTo>
                        <a:pt x="86" y="0"/>
                      </a:lnTo>
                      <a:lnTo>
                        <a:pt x="118" y="3"/>
                      </a:lnTo>
                      <a:lnTo>
                        <a:pt x="152" y="10"/>
                      </a:lnTo>
                      <a:lnTo>
                        <a:pt x="182" y="19"/>
                      </a:lnTo>
                      <a:lnTo>
                        <a:pt x="209" y="31"/>
                      </a:lnTo>
                      <a:lnTo>
                        <a:pt x="231" y="46"/>
                      </a:lnTo>
                      <a:lnTo>
                        <a:pt x="250" y="62"/>
                      </a:lnTo>
                      <a:lnTo>
                        <a:pt x="262" y="78"/>
                      </a:lnTo>
                      <a:lnTo>
                        <a:pt x="269" y="95"/>
                      </a:lnTo>
                      <a:lnTo>
                        <a:pt x="269" y="111"/>
                      </a:lnTo>
                      <a:lnTo>
                        <a:pt x="261" y="126"/>
                      </a:lnTo>
                      <a:lnTo>
                        <a:pt x="247" y="138"/>
                      </a:lnTo>
                      <a:lnTo>
                        <a:pt x="229" y="146"/>
                      </a:lnTo>
                      <a:lnTo>
                        <a:pt x="206" y="151"/>
                      </a:lnTo>
                      <a:lnTo>
                        <a:pt x="179" y="153"/>
                      </a:lnTo>
                      <a:lnTo>
                        <a:pt x="150" y="151"/>
                      </a:lnTo>
                      <a:lnTo>
                        <a:pt x="119" y="145"/>
                      </a:lnTo>
                      <a:lnTo>
                        <a:pt x="86" y="134"/>
                      </a:lnTo>
                      <a:lnTo>
                        <a:pt x="86" y="139"/>
                      </a:lnTo>
                      <a:lnTo>
                        <a:pt x="83" y="143"/>
                      </a:lnTo>
                      <a:lnTo>
                        <a:pt x="82" y="149"/>
                      </a:lnTo>
                      <a:lnTo>
                        <a:pt x="77" y="151"/>
                      </a:lnTo>
                      <a:lnTo>
                        <a:pt x="69" y="155"/>
                      </a:lnTo>
                      <a:lnTo>
                        <a:pt x="59" y="154"/>
                      </a:lnTo>
                      <a:lnTo>
                        <a:pt x="48" y="150"/>
                      </a:lnTo>
                      <a:lnTo>
                        <a:pt x="35" y="143"/>
                      </a:lnTo>
                      <a:lnTo>
                        <a:pt x="24" y="131"/>
                      </a:lnTo>
                      <a:lnTo>
                        <a:pt x="13" y="113"/>
                      </a:lnTo>
                      <a:lnTo>
                        <a:pt x="5" y="93"/>
                      </a:lnTo>
                      <a:lnTo>
                        <a:pt x="1" y="72"/>
                      </a:lnTo>
                      <a:lnTo>
                        <a:pt x="0" y="55"/>
                      </a:lnTo>
                      <a:lnTo>
                        <a:pt x="4" y="4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3" name="Freeform 795">
                  <a:extLst>
                    <a:ext uri="{FF2B5EF4-FFF2-40B4-BE49-F238E27FC236}">
                      <a16:creationId xmlns:a16="http://schemas.microsoft.com/office/drawing/2014/main" id="{36641D44-8A79-4D28-8BF2-778F03AE3BD8}"/>
                    </a:ext>
                  </a:extLst>
                </p:cNvPr>
                <p:cNvSpPr>
                  <a:spLocks/>
                </p:cNvSpPr>
                <p:nvPr/>
              </p:nvSpPr>
              <p:spPr bwMode="auto">
                <a:xfrm>
                  <a:off x="10998636" y="20639"/>
                  <a:ext cx="131763" cy="427038"/>
                </a:xfrm>
                <a:custGeom>
                  <a:avLst/>
                  <a:gdLst>
                    <a:gd name="T0" fmla="*/ 83 w 83"/>
                    <a:gd name="T1" fmla="*/ 0 h 269"/>
                    <a:gd name="T2" fmla="*/ 82 w 83"/>
                    <a:gd name="T3" fmla="*/ 0 h 269"/>
                    <a:gd name="T4" fmla="*/ 78 w 83"/>
                    <a:gd name="T5" fmla="*/ 1 h 269"/>
                    <a:gd name="T6" fmla="*/ 73 w 83"/>
                    <a:gd name="T7" fmla="*/ 2 h 269"/>
                    <a:gd name="T8" fmla="*/ 65 w 83"/>
                    <a:gd name="T9" fmla="*/ 6 h 269"/>
                    <a:gd name="T10" fmla="*/ 55 w 83"/>
                    <a:gd name="T11" fmla="*/ 12 h 269"/>
                    <a:gd name="T12" fmla="*/ 46 w 83"/>
                    <a:gd name="T13" fmla="*/ 18 h 269"/>
                    <a:gd name="T14" fmla="*/ 36 w 83"/>
                    <a:gd name="T15" fmla="*/ 28 h 269"/>
                    <a:gd name="T16" fmla="*/ 27 w 83"/>
                    <a:gd name="T17" fmla="*/ 40 h 269"/>
                    <a:gd name="T18" fmla="*/ 18 w 83"/>
                    <a:gd name="T19" fmla="*/ 56 h 269"/>
                    <a:gd name="T20" fmla="*/ 11 w 83"/>
                    <a:gd name="T21" fmla="*/ 73 h 269"/>
                    <a:gd name="T22" fmla="*/ 4 w 83"/>
                    <a:gd name="T23" fmla="*/ 96 h 269"/>
                    <a:gd name="T24" fmla="*/ 2 w 83"/>
                    <a:gd name="T25" fmla="*/ 122 h 269"/>
                    <a:gd name="T26" fmla="*/ 0 w 83"/>
                    <a:gd name="T27" fmla="*/ 151 h 269"/>
                    <a:gd name="T28" fmla="*/ 3 w 83"/>
                    <a:gd name="T29" fmla="*/ 186 h 269"/>
                    <a:gd name="T30" fmla="*/ 10 w 83"/>
                    <a:gd name="T31" fmla="*/ 225 h 269"/>
                    <a:gd name="T32" fmla="*/ 19 w 83"/>
                    <a:gd name="T33" fmla="*/ 269 h 269"/>
                    <a:gd name="T34" fmla="*/ 20 w 83"/>
                    <a:gd name="T35" fmla="*/ 265 h 269"/>
                    <a:gd name="T36" fmla="*/ 22 w 83"/>
                    <a:gd name="T37" fmla="*/ 254 h 269"/>
                    <a:gd name="T38" fmla="*/ 26 w 83"/>
                    <a:gd name="T39" fmla="*/ 238 h 269"/>
                    <a:gd name="T40" fmla="*/ 30 w 83"/>
                    <a:gd name="T41" fmla="*/ 218 h 269"/>
                    <a:gd name="T42" fmla="*/ 35 w 83"/>
                    <a:gd name="T43" fmla="*/ 194 h 269"/>
                    <a:gd name="T44" fmla="*/ 42 w 83"/>
                    <a:gd name="T45" fmla="*/ 167 h 269"/>
                    <a:gd name="T46" fmla="*/ 47 w 83"/>
                    <a:gd name="T47" fmla="*/ 138 h 269"/>
                    <a:gd name="T48" fmla="*/ 55 w 83"/>
                    <a:gd name="T49" fmla="*/ 108 h 269"/>
                    <a:gd name="T50" fmla="*/ 62 w 83"/>
                    <a:gd name="T51" fmla="*/ 79 h 269"/>
                    <a:gd name="T52" fmla="*/ 70 w 83"/>
                    <a:gd name="T53" fmla="*/ 51 h 269"/>
                    <a:gd name="T54" fmla="*/ 77 w 83"/>
                    <a:gd name="T55" fmla="*/ 24 h 269"/>
                    <a:gd name="T56" fmla="*/ 83 w 83"/>
                    <a:gd name="T5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9">
                      <a:moveTo>
                        <a:pt x="83" y="0"/>
                      </a:moveTo>
                      <a:lnTo>
                        <a:pt x="82" y="0"/>
                      </a:lnTo>
                      <a:lnTo>
                        <a:pt x="78" y="1"/>
                      </a:lnTo>
                      <a:lnTo>
                        <a:pt x="73" y="2"/>
                      </a:lnTo>
                      <a:lnTo>
                        <a:pt x="65" y="6"/>
                      </a:lnTo>
                      <a:lnTo>
                        <a:pt x="55" y="12"/>
                      </a:lnTo>
                      <a:lnTo>
                        <a:pt x="46" y="18"/>
                      </a:lnTo>
                      <a:lnTo>
                        <a:pt x="36" y="28"/>
                      </a:lnTo>
                      <a:lnTo>
                        <a:pt x="27" y="40"/>
                      </a:lnTo>
                      <a:lnTo>
                        <a:pt x="18" y="56"/>
                      </a:lnTo>
                      <a:lnTo>
                        <a:pt x="11" y="73"/>
                      </a:lnTo>
                      <a:lnTo>
                        <a:pt x="4" y="96"/>
                      </a:lnTo>
                      <a:lnTo>
                        <a:pt x="2" y="122"/>
                      </a:lnTo>
                      <a:lnTo>
                        <a:pt x="0" y="151"/>
                      </a:lnTo>
                      <a:lnTo>
                        <a:pt x="3" y="186"/>
                      </a:lnTo>
                      <a:lnTo>
                        <a:pt x="10" y="225"/>
                      </a:lnTo>
                      <a:lnTo>
                        <a:pt x="19" y="269"/>
                      </a:lnTo>
                      <a:lnTo>
                        <a:pt x="20" y="265"/>
                      </a:lnTo>
                      <a:lnTo>
                        <a:pt x="22" y="254"/>
                      </a:lnTo>
                      <a:lnTo>
                        <a:pt x="26" y="238"/>
                      </a:lnTo>
                      <a:lnTo>
                        <a:pt x="30" y="218"/>
                      </a:lnTo>
                      <a:lnTo>
                        <a:pt x="35" y="194"/>
                      </a:lnTo>
                      <a:lnTo>
                        <a:pt x="42" y="167"/>
                      </a:lnTo>
                      <a:lnTo>
                        <a:pt x="47" y="138"/>
                      </a:lnTo>
                      <a:lnTo>
                        <a:pt x="55" y="108"/>
                      </a:lnTo>
                      <a:lnTo>
                        <a:pt x="62" y="79"/>
                      </a:lnTo>
                      <a:lnTo>
                        <a:pt x="70" y="51"/>
                      </a:lnTo>
                      <a:lnTo>
                        <a:pt x="77" y="24"/>
                      </a:lnTo>
                      <a:lnTo>
                        <a:pt x="8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4" name="Freeform 796">
                  <a:extLst>
                    <a:ext uri="{FF2B5EF4-FFF2-40B4-BE49-F238E27FC236}">
                      <a16:creationId xmlns:a16="http://schemas.microsoft.com/office/drawing/2014/main" id="{7EDF1D88-6726-4C04-A573-F026475D32E4}"/>
                    </a:ext>
                  </a:extLst>
                </p:cNvPr>
                <p:cNvSpPr>
                  <a:spLocks/>
                </p:cNvSpPr>
                <p:nvPr/>
              </p:nvSpPr>
              <p:spPr bwMode="auto">
                <a:xfrm>
                  <a:off x="11449486" y="23814"/>
                  <a:ext cx="123825" cy="431800"/>
                </a:xfrm>
                <a:custGeom>
                  <a:avLst/>
                  <a:gdLst>
                    <a:gd name="T0" fmla="*/ 0 w 78"/>
                    <a:gd name="T1" fmla="*/ 0 h 272"/>
                    <a:gd name="T2" fmla="*/ 1 w 78"/>
                    <a:gd name="T3" fmla="*/ 2 h 272"/>
                    <a:gd name="T4" fmla="*/ 5 w 78"/>
                    <a:gd name="T5" fmla="*/ 3 h 272"/>
                    <a:gd name="T6" fmla="*/ 12 w 78"/>
                    <a:gd name="T7" fmla="*/ 6 h 272"/>
                    <a:gd name="T8" fmla="*/ 20 w 78"/>
                    <a:gd name="T9" fmla="*/ 10 h 272"/>
                    <a:gd name="T10" fmla="*/ 28 w 78"/>
                    <a:gd name="T11" fmla="*/ 15 h 272"/>
                    <a:gd name="T12" fmla="*/ 38 w 78"/>
                    <a:gd name="T13" fmla="*/ 23 h 272"/>
                    <a:gd name="T14" fmla="*/ 47 w 78"/>
                    <a:gd name="T15" fmla="*/ 33 h 272"/>
                    <a:gd name="T16" fmla="*/ 56 w 78"/>
                    <a:gd name="T17" fmla="*/ 46 h 272"/>
                    <a:gd name="T18" fmla="*/ 64 w 78"/>
                    <a:gd name="T19" fmla="*/ 62 h 272"/>
                    <a:gd name="T20" fmla="*/ 71 w 78"/>
                    <a:gd name="T21" fmla="*/ 79 h 272"/>
                    <a:gd name="T22" fmla="*/ 76 w 78"/>
                    <a:gd name="T23" fmla="*/ 102 h 272"/>
                    <a:gd name="T24" fmla="*/ 78 w 78"/>
                    <a:gd name="T25" fmla="*/ 128 h 272"/>
                    <a:gd name="T26" fmla="*/ 78 w 78"/>
                    <a:gd name="T27" fmla="*/ 157 h 272"/>
                    <a:gd name="T28" fmla="*/ 74 w 78"/>
                    <a:gd name="T29" fmla="*/ 190 h 272"/>
                    <a:gd name="T30" fmla="*/ 66 w 78"/>
                    <a:gd name="T31" fmla="*/ 229 h 272"/>
                    <a:gd name="T32" fmla="*/ 54 w 78"/>
                    <a:gd name="T33" fmla="*/ 272 h 272"/>
                    <a:gd name="T34" fmla="*/ 52 w 78"/>
                    <a:gd name="T35" fmla="*/ 268 h 272"/>
                    <a:gd name="T36" fmla="*/ 50 w 78"/>
                    <a:gd name="T37" fmla="*/ 257 h 272"/>
                    <a:gd name="T38" fmla="*/ 46 w 78"/>
                    <a:gd name="T39" fmla="*/ 241 h 272"/>
                    <a:gd name="T40" fmla="*/ 42 w 78"/>
                    <a:gd name="T41" fmla="*/ 221 h 272"/>
                    <a:gd name="T42" fmla="*/ 36 w 78"/>
                    <a:gd name="T43" fmla="*/ 197 h 272"/>
                    <a:gd name="T44" fmla="*/ 29 w 78"/>
                    <a:gd name="T45" fmla="*/ 170 h 272"/>
                    <a:gd name="T46" fmla="*/ 24 w 78"/>
                    <a:gd name="T47" fmla="*/ 142 h 272"/>
                    <a:gd name="T48" fmla="*/ 19 w 78"/>
                    <a:gd name="T49" fmla="*/ 113 h 272"/>
                    <a:gd name="T50" fmla="*/ 12 w 78"/>
                    <a:gd name="T51" fmla="*/ 86 h 272"/>
                    <a:gd name="T52" fmla="*/ 8 w 78"/>
                    <a:gd name="T53" fmla="*/ 59 h 272"/>
                    <a:gd name="T54" fmla="*/ 4 w 78"/>
                    <a:gd name="T55" fmla="*/ 35 h 272"/>
                    <a:gd name="T56" fmla="*/ 1 w 78"/>
                    <a:gd name="T57" fmla="*/ 16 h 272"/>
                    <a:gd name="T58" fmla="*/ 0 w 78"/>
                    <a:gd name="T5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272">
                      <a:moveTo>
                        <a:pt x="0" y="0"/>
                      </a:moveTo>
                      <a:lnTo>
                        <a:pt x="1" y="2"/>
                      </a:lnTo>
                      <a:lnTo>
                        <a:pt x="5" y="3"/>
                      </a:lnTo>
                      <a:lnTo>
                        <a:pt x="12" y="6"/>
                      </a:lnTo>
                      <a:lnTo>
                        <a:pt x="20" y="10"/>
                      </a:lnTo>
                      <a:lnTo>
                        <a:pt x="28" y="15"/>
                      </a:lnTo>
                      <a:lnTo>
                        <a:pt x="38" y="23"/>
                      </a:lnTo>
                      <a:lnTo>
                        <a:pt x="47" y="33"/>
                      </a:lnTo>
                      <a:lnTo>
                        <a:pt x="56" y="46"/>
                      </a:lnTo>
                      <a:lnTo>
                        <a:pt x="64" y="62"/>
                      </a:lnTo>
                      <a:lnTo>
                        <a:pt x="71" y="79"/>
                      </a:lnTo>
                      <a:lnTo>
                        <a:pt x="76" y="102"/>
                      </a:lnTo>
                      <a:lnTo>
                        <a:pt x="78" y="128"/>
                      </a:lnTo>
                      <a:lnTo>
                        <a:pt x="78" y="157"/>
                      </a:lnTo>
                      <a:lnTo>
                        <a:pt x="74" y="190"/>
                      </a:lnTo>
                      <a:lnTo>
                        <a:pt x="66" y="229"/>
                      </a:lnTo>
                      <a:lnTo>
                        <a:pt x="54" y="272"/>
                      </a:lnTo>
                      <a:lnTo>
                        <a:pt x="52" y="268"/>
                      </a:lnTo>
                      <a:lnTo>
                        <a:pt x="50" y="257"/>
                      </a:lnTo>
                      <a:lnTo>
                        <a:pt x="46" y="241"/>
                      </a:lnTo>
                      <a:lnTo>
                        <a:pt x="42" y="221"/>
                      </a:lnTo>
                      <a:lnTo>
                        <a:pt x="36" y="197"/>
                      </a:lnTo>
                      <a:lnTo>
                        <a:pt x="29" y="170"/>
                      </a:lnTo>
                      <a:lnTo>
                        <a:pt x="24" y="142"/>
                      </a:lnTo>
                      <a:lnTo>
                        <a:pt x="19" y="113"/>
                      </a:lnTo>
                      <a:lnTo>
                        <a:pt x="12" y="86"/>
                      </a:lnTo>
                      <a:lnTo>
                        <a:pt x="8" y="59"/>
                      </a:lnTo>
                      <a:lnTo>
                        <a:pt x="4" y="35"/>
                      </a:lnTo>
                      <a:lnTo>
                        <a:pt x="1" y="1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5" name="Freeform 797">
                  <a:extLst>
                    <a:ext uri="{FF2B5EF4-FFF2-40B4-BE49-F238E27FC236}">
                      <a16:creationId xmlns:a16="http://schemas.microsoft.com/office/drawing/2014/main" id="{14267C24-70E7-4007-B40F-8398FB736E61}"/>
                    </a:ext>
                  </a:extLst>
                </p:cNvPr>
                <p:cNvSpPr>
                  <a:spLocks/>
                </p:cNvSpPr>
                <p:nvPr/>
              </p:nvSpPr>
              <p:spPr bwMode="auto">
                <a:xfrm>
                  <a:off x="11109761" y="319089"/>
                  <a:ext cx="39688" cy="41275"/>
                </a:xfrm>
                <a:custGeom>
                  <a:avLst/>
                  <a:gdLst>
                    <a:gd name="T0" fmla="*/ 25 w 25"/>
                    <a:gd name="T1" fmla="*/ 14 h 26"/>
                    <a:gd name="T2" fmla="*/ 24 w 25"/>
                    <a:gd name="T3" fmla="*/ 19 h 26"/>
                    <a:gd name="T4" fmla="*/ 21 w 25"/>
                    <a:gd name="T5" fmla="*/ 23 h 26"/>
                    <a:gd name="T6" fmla="*/ 17 w 25"/>
                    <a:gd name="T7" fmla="*/ 26 h 26"/>
                    <a:gd name="T8" fmla="*/ 12 w 25"/>
                    <a:gd name="T9" fmla="*/ 26 h 26"/>
                    <a:gd name="T10" fmla="*/ 8 w 25"/>
                    <a:gd name="T11" fmla="*/ 26 h 26"/>
                    <a:gd name="T12" fmla="*/ 4 w 25"/>
                    <a:gd name="T13" fmla="*/ 23 h 26"/>
                    <a:gd name="T14" fmla="*/ 1 w 25"/>
                    <a:gd name="T15" fmla="*/ 18 h 26"/>
                    <a:gd name="T16" fmla="*/ 0 w 25"/>
                    <a:gd name="T17" fmla="*/ 14 h 26"/>
                    <a:gd name="T18" fmla="*/ 1 w 25"/>
                    <a:gd name="T19" fmla="*/ 8 h 26"/>
                    <a:gd name="T20" fmla="*/ 4 w 25"/>
                    <a:gd name="T21" fmla="*/ 4 h 26"/>
                    <a:gd name="T22" fmla="*/ 8 w 25"/>
                    <a:gd name="T23" fmla="*/ 2 h 26"/>
                    <a:gd name="T24" fmla="*/ 13 w 25"/>
                    <a:gd name="T25" fmla="*/ 0 h 26"/>
                    <a:gd name="T26" fmla="*/ 17 w 25"/>
                    <a:gd name="T27" fmla="*/ 2 h 26"/>
                    <a:gd name="T28" fmla="*/ 21 w 25"/>
                    <a:gd name="T29" fmla="*/ 4 h 26"/>
                    <a:gd name="T30" fmla="*/ 24 w 25"/>
                    <a:gd name="T31" fmla="*/ 8 h 26"/>
                    <a:gd name="T32" fmla="*/ 25 w 25"/>
                    <a:gd name="T33"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25" y="14"/>
                      </a:moveTo>
                      <a:lnTo>
                        <a:pt x="24" y="19"/>
                      </a:lnTo>
                      <a:lnTo>
                        <a:pt x="21" y="23"/>
                      </a:lnTo>
                      <a:lnTo>
                        <a:pt x="17" y="26"/>
                      </a:lnTo>
                      <a:lnTo>
                        <a:pt x="12" y="26"/>
                      </a:lnTo>
                      <a:lnTo>
                        <a:pt x="8" y="26"/>
                      </a:lnTo>
                      <a:lnTo>
                        <a:pt x="4" y="23"/>
                      </a:lnTo>
                      <a:lnTo>
                        <a:pt x="1" y="18"/>
                      </a:lnTo>
                      <a:lnTo>
                        <a:pt x="0" y="14"/>
                      </a:lnTo>
                      <a:lnTo>
                        <a:pt x="1" y="8"/>
                      </a:lnTo>
                      <a:lnTo>
                        <a:pt x="4" y="4"/>
                      </a:lnTo>
                      <a:lnTo>
                        <a:pt x="8" y="2"/>
                      </a:lnTo>
                      <a:lnTo>
                        <a:pt x="13" y="0"/>
                      </a:lnTo>
                      <a:lnTo>
                        <a:pt x="17" y="2"/>
                      </a:lnTo>
                      <a:lnTo>
                        <a:pt x="21" y="4"/>
                      </a:lnTo>
                      <a:lnTo>
                        <a:pt x="24" y="8"/>
                      </a:lnTo>
                      <a:lnTo>
                        <a:pt x="25" y="14"/>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6" name="Freeform 798">
                  <a:extLst>
                    <a:ext uri="{FF2B5EF4-FFF2-40B4-BE49-F238E27FC236}">
                      <a16:creationId xmlns:a16="http://schemas.microsoft.com/office/drawing/2014/main" id="{CD8AAFA2-E759-423F-83ED-287F2B9C39EA}"/>
                    </a:ext>
                  </a:extLst>
                </p:cNvPr>
                <p:cNvSpPr>
                  <a:spLocks/>
                </p:cNvSpPr>
                <p:nvPr/>
              </p:nvSpPr>
              <p:spPr bwMode="auto">
                <a:xfrm>
                  <a:off x="11390748" y="328614"/>
                  <a:ext cx="39688" cy="39688"/>
                </a:xfrm>
                <a:custGeom>
                  <a:avLst/>
                  <a:gdLst>
                    <a:gd name="T0" fmla="*/ 25 w 25"/>
                    <a:gd name="T1" fmla="*/ 13 h 25"/>
                    <a:gd name="T2" fmla="*/ 24 w 25"/>
                    <a:gd name="T3" fmla="*/ 19 h 25"/>
                    <a:gd name="T4" fmla="*/ 21 w 25"/>
                    <a:gd name="T5" fmla="*/ 23 h 25"/>
                    <a:gd name="T6" fmla="*/ 17 w 25"/>
                    <a:gd name="T7" fmla="*/ 25 h 25"/>
                    <a:gd name="T8" fmla="*/ 12 w 25"/>
                    <a:gd name="T9" fmla="*/ 25 h 25"/>
                    <a:gd name="T10" fmla="*/ 8 w 25"/>
                    <a:gd name="T11" fmla="*/ 24 h 25"/>
                    <a:gd name="T12" fmla="*/ 4 w 25"/>
                    <a:gd name="T13" fmla="*/ 21 h 25"/>
                    <a:gd name="T14" fmla="*/ 1 w 25"/>
                    <a:gd name="T15" fmla="*/ 17 h 25"/>
                    <a:gd name="T16" fmla="*/ 0 w 25"/>
                    <a:gd name="T17" fmla="*/ 13 h 25"/>
                    <a:gd name="T18" fmla="*/ 1 w 25"/>
                    <a:gd name="T19" fmla="*/ 8 h 25"/>
                    <a:gd name="T20" fmla="*/ 4 w 25"/>
                    <a:gd name="T21" fmla="*/ 4 h 25"/>
                    <a:gd name="T22" fmla="*/ 8 w 25"/>
                    <a:gd name="T23" fmla="*/ 1 h 25"/>
                    <a:gd name="T24" fmla="*/ 13 w 25"/>
                    <a:gd name="T25" fmla="*/ 0 h 25"/>
                    <a:gd name="T26" fmla="*/ 17 w 25"/>
                    <a:gd name="T27" fmla="*/ 1 h 25"/>
                    <a:gd name="T28" fmla="*/ 21 w 25"/>
                    <a:gd name="T29" fmla="*/ 4 h 25"/>
                    <a:gd name="T30" fmla="*/ 24 w 25"/>
                    <a:gd name="T31" fmla="*/ 8 h 25"/>
                    <a:gd name="T32" fmla="*/ 25 w 25"/>
                    <a:gd name="T3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25" y="13"/>
                      </a:moveTo>
                      <a:lnTo>
                        <a:pt x="24" y="19"/>
                      </a:lnTo>
                      <a:lnTo>
                        <a:pt x="21" y="23"/>
                      </a:lnTo>
                      <a:lnTo>
                        <a:pt x="17" y="25"/>
                      </a:lnTo>
                      <a:lnTo>
                        <a:pt x="12" y="25"/>
                      </a:lnTo>
                      <a:lnTo>
                        <a:pt x="8" y="24"/>
                      </a:lnTo>
                      <a:lnTo>
                        <a:pt x="4" y="21"/>
                      </a:lnTo>
                      <a:lnTo>
                        <a:pt x="1" y="17"/>
                      </a:lnTo>
                      <a:lnTo>
                        <a:pt x="0" y="13"/>
                      </a:lnTo>
                      <a:lnTo>
                        <a:pt x="1" y="8"/>
                      </a:lnTo>
                      <a:lnTo>
                        <a:pt x="4" y="4"/>
                      </a:lnTo>
                      <a:lnTo>
                        <a:pt x="8" y="1"/>
                      </a:lnTo>
                      <a:lnTo>
                        <a:pt x="13" y="0"/>
                      </a:lnTo>
                      <a:lnTo>
                        <a:pt x="17" y="1"/>
                      </a:lnTo>
                      <a:lnTo>
                        <a:pt x="21" y="4"/>
                      </a:lnTo>
                      <a:lnTo>
                        <a:pt x="24" y="8"/>
                      </a:lnTo>
                      <a:lnTo>
                        <a:pt x="25" y="13"/>
                      </a:lnTo>
                      <a:close/>
                    </a:path>
                  </a:pathLst>
                </a:custGeom>
                <a:solidFill>
                  <a:srgbClr val="30303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7" name="Freeform 799">
                  <a:extLst>
                    <a:ext uri="{FF2B5EF4-FFF2-40B4-BE49-F238E27FC236}">
                      <a16:creationId xmlns:a16="http://schemas.microsoft.com/office/drawing/2014/main" id="{7B46BCD9-F985-4F63-A4B8-EA869867A814}"/>
                    </a:ext>
                  </a:extLst>
                </p:cNvPr>
                <p:cNvSpPr>
                  <a:spLocks/>
                </p:cNvSpPr>
                <p:nvPr/>
              </p:nvSpPr>
              <p:spPr bwMode="auto">
                <a:xfrm>
                  <a:off x="11084361" y="252414"/>
                  <a:ext cx="93663" cy="26988"/>
                </a:xfrm>
                <a:custGeom>
                  <a:avLst/>
                  <a:gdLst>
                    <a:gd name="T0" fmla="*/ 59 w 59"/>
                    <a:gd name="T1" fmla="*/ 12 h 17"/>
                    <a:gd name="T2" fmla="*/ 56 w 59"/>
                    <a:gd name="T3" fmla="*/ 16 h 17"/>
                    <a:gd name="T4" fmla="*/ 49 w 59"/>
                    <a:gd name="T5" fmla="*/ 17 h 17"/>
                    <a:gd name="T6" fmla="*/ 40 w 59"/>
                    <a:gd name="T7" fmla="*/ 17 h 17"/>
                    <a:gd name="T8" fmla="*/ 29 w 59"/>
                    <a:gd name="T9" fmla="*/ 17 h 17"/>
                    <a:gd name="T10" fmla="*/ 17 w 59"/>
                    <a:gd name="T11" fmla="*/ 17 h 17"/>
                    <a:gd name="T12" fmla="*/ 9 w 59"/>
                    <a:gd name="T13" fmla="*/ 16 h 17"/>
                    <a:gd name="T14" fmla="*/ 3 w 59"/>
                    <a:gd name="T15" fmla="*/ 14 h 17"/>
                    <a:gd name="T16" fmla="*/ 0 w 59"/>
                    <a:gd name="T17" fmla="*/ 10 h 17"/>
                    <a:gd name="T18" fmla="*/ 4 w 59"/>
                    <a:gd name="T19" fmla="*/ 5 h 17"/>
                    <a:gd name="T20" fmla="*/ 15 w 59"/>
                    <a:gd name="T21" fmla="*/ 1 h 17"/>
                    <a:gd name="T22" fmla="*/ 29 w 59"/>
                    <a:gd name="T23" fmla="*/ 0 h 17"/>
                    <a:gd name="T24" fmla="*/ 44 w 59"/>
                    <a:gd name="T25" fmla="*/ 1 h 17"/>
                    <a:gd name="T26" fmla="*/ 55 w 59"/>
                    <a:gd name="T27" fmla="*/ 5 h 17"/>
                    <a:gd name="T28" fmla="*/ 59 w 59"/>
                    <a:gd name="T2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7">
                      <a:moveTo>
                        <a:pt x="59" y="12"/>
                      </a:moveTo>
                      <a:lnTo>
                        <a:pt x="56" y="16"/>
                      </a:lnTo>
                      <a:lnTo>
                        <a:pt x="49" y="17"/>
                      </a:lnTo>
                      <a:lnTo>
                        <a:pt x="40" y="17"/>
                      </a:lnTo>
                      <a:lnTo>
                        <a:pt x="29" y="17"/>
                      </a:lnTo>
                      <a:lnTo>
                        <a:pt x="17" y="17"/>
                      </a:lnTo>
                      <a:lnTo>
                        <a:pt x="9" y="16"/>
                      </a:lnTo>
                      <a:lnTo>
                        <a:pt x="3" y="14"/>
                      </a:lnTo>
                      <a:lnTo>
                        <a:pt x="0" y="10"/>
                      </a:lnTo>
                      <a:lnTo>
                        <a:pt x="4" y="5"/>
                      </a:lnTo>
                      <a:lnTo>
                        <a:pt x="15" y="1"/>
                      </a:lnTo>
                      <a:lnTo>
                        <a:pt x="29" y="0"/>
                      </a:lnTo>
                      <a:lnTo>
                        <a:pt x="44" y="1"/>
                      </a:lnTo>
                      <a:lnTo>
                        <a:pt x="55" y="5"/>
                      </a:lnTo>
                      <a:lnTo>
                        <a:pt x="59" y="12"/>
                      </a:lnTo>
                      <a:close/>
                    </a:path>
                  </a:pathLst>
                </a:custGeom>
                <a:solidFill>
                  <a:srgbClr val="5241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8" name="Freeform 800">
                  <a:extLst>
                    <a:ext uri="{FF2B5EF4-FFF2-40B4-BE49-F238E27FC236}">
                      <a16:creationId xmlns:a16="http://schemas.microsoft.com/office/drawing/2014/main" id="{B791D147-ECE0-4B97-B8DB-0E2B807BA383}"/>
                    </a:ext>
                  </a:extLst>
                </p:cNvPr>
                <p:cNvSpPr>
                  <a:spLocks/>
                </p:cNvSpPr>
                <p:nvPr/>
              </p:nvSpPr>
              <p:spPr bwMode="auto">
                <a:xfrm>
                  <a:off x="11365348" y="255589"/>
                  <a:ext cx="92075" cy="30163"/>
                </a:xfrm>
                <a:custGeom>
                  <a:avLst/>
                  <a:gdLst>
                    <a:gd name="T0" fmla="*/ 58 w 58"/>
                    <a:gd name="T1" fmla="*/ 12 h 19"/>
                    <a:gd name="T2" fmla="*/ 56 w 58"/>
                    <a:gd name="T3" fmla="*/ 16 h 19"/>
                    <a:gd name="T4" fmla="*/ 49 w 58"/>
                    <a:gd name="T5" fmla="*/ 18 h 19"/>
                    <a:gd name="T6" fmla="*/ 40 w 58"/>
                    <a:gd name="T7" fmla="*/ 19 h 19"/>
                    <a:gd name="T8" fmla="*/ 29 w 58"/>
                    <a:gd name="T9" fmla="*/ 19 h 19"/>
                    <a:gd name="T10" fmla="*/ 17 w 58"/>
                    <a:gd name="T11" fmla="*/ 18 h 19"/>
                    <a:gd name="T12" fmla="*/ 9 w 58"/>
                    <a:gd name="T13" fmla="*/ 18 h 19"/>
                    <a:gd name="T14" fmla="*/ 2 w 58"/>
                    <a:gd name="T15" fmla="*/ 15 h 19"/>
                    <a:gd name="T16" fmla="*/ 0 w 58"/>
                    <a:gd name="T17" fmla="*/ 11 h 19"/>
                    <a:gd name="T18" fmla="*/ 4 w 58"/>
                    <a:gd name="T19" fmla="*/ 6 h 19"/>
                    <a:gd name="T20" fmla="*/ 14 w 58"/>
                    <a:gd name="T21" fmla="*/ 2 h 19"/>
                    <a:gd name="T22" fmla="*/ 29 w 58"/>
                    <a:gd name="T23" fmla="*/ 0 h 19"/>
                    <a:gd name="T24" fmla="*/ 44 w 58"/>
                    <a:gd name="T25" fmla="*/ 2 h 19"/>
                    <a:gd name="T26" fmla="*/ 54 w 58"/>
                    <a:gd name="T27" fmla="*/ 7 h 19"/>
                    <a:gd name="T28" fmla="*/ 58 w 58"/>
                    <a:gd name="T29"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58" y="12"/>
                      </a:moveTo>
                      <a:lnTo>
                        <a:pt x="56" y="16"/>
                      </a:lnTo>
                      <a:lnTo>
                        <a:pt x="49" y="18"/>
                      </a:lnTo>
                      <a:lnTo>
                        <a:pt x="40" y="19"/>
                      </a:lnTo>
                      <a:lnTo>
                        <a:pt x="29" y="19"/>
                      </a:lnTo>
                      <a:lnTo>
                        <a:pt x="17" y="18"/>
                      </a:lnTo>
                      <a:lnTo>
                        <a:pt x="9" y="18"/>
                      </a:lnTo>
                      <a:lnTo>
                        <a:pt x="2" y="15"/>
                      </a:lnTo>
                      <a:lnTo>
                        <a:pt x="0" y="11"/>
                      </a:lnTo>
                      <a:lnTo>
                        <a:pt x="4" y="6"/>
                      </a:lnTo>
                      <a:lnTo>
                        <a:pt x="14" y="2"/>
                      </a:lnTo>
                      <a:lnTo>
                        <a:pt x="29" y="0"/>
                      </a:lnTo>
                      <a:lnTo>
                        <a:pt x="44" y="2"/>
                      </a:lnTo>
                      <a:lnTo>
                        <a:pt x="54" y="7"/>
                      </a:lnTo>
                      <a:lnTo>
                        <a:pt x="58" y="12"/>
                      </a:lnTo>
                      <a:close/>
                    </a:path>
                  </a:pathLst>
                </a:custGeom>
                <a:solidFill>
                  <a:srgbClr val="5241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19" name="Freeform 801">
                  <a:extLst>
                    <a:ext uri="{FF2B5EF4-FFF2-40B4-BE49-F238E27FC236}">
                      <a16:creationId xmlns:a16="http://schemas.microsoft.com/office/drawing/2014/main" id="{294BE2F9-2B86-4ED2-A388-A73836AA79B1}"/>
                    </a:ext>
                  </a:extLst>
                </p:cNvPr>
                <p:cNvSpPr>
                  <a:spLocks/>
                </p:cNvSpPr>
                <p:nvPr/>
              </p:nvSpPr>
              <p:spPr bwMode="auto">
                <a:xfrm>
                  <a:off x="11171673" y="336552"/>
                  <a:ext cx="88900" cy="185738"/>
                </a:xfrm>
                <a:custGeom>
                  <a:avLst/>
                  <a:gdLst>
                    <a:gd name="T0" fmla="*/ 55 w 56"/>
                    <a:gd name="T1" fmla="*/ 0 h 117"/>
                    <a:gd name="T2" fmla="*/ 55 w 56"/>
                    <a:gd name="T3" fmla="*/ 18 h 117"/>
                    <a:gd name="T4" fmla="*/ 55 w 56"/>
                    <a:gd name="T5" fmla="*/ 34 h 117"/>
                    <a:gd name="T6" fmla="*/ 52 w 56"/>
                    <a:gd name="T7" fmla="*/ 68 h 117"/>
                    <a:gd name="T8" fmla="*/ 52 w 56"/>
                    <a:gd name="T9" fmla="*/ 71 h 117"/>
                    <a:gd name="T10" fmla="*/ 49 w 56"/>
                    <a:gd name="T11" fmla="*/ 72 h 117"/>
                    <a:gd name="T12" fmla="*/ 32 w 56"/>
                    <a:gd name="T13" fmla="*/ 84 h 117"/>
                    <a:gd name="T14" fmla="*/ 24 w 56"/>
                    <a:gd name="T15" fmla="*/ 91 h 117"/>
                    <a:gd name="T16" fmla="*/ 14 w 56"/>
                    <a:gd name="T17" fmla="*/ 97 h 117"/>
                    <a:gd name="T18" fmla="*/ 14 w 56"/>
                    <a:gd name="T19" fmla="*/ 86 h 117"/>
                    <a:gd name="T20" fmla="*/ 25 w 56"/>
                    <a:gd name="T21" fmla="*/ 92 h 117"/>
                    <a:gd name="T22" fmla="*/ 36 w 56"/>
                    <a:gd name="T23" fmla="*/ 99 h 117"/>
                    <a:gd name="T24" fmla="*/ 45 w 56"/>
                    <a:gd name="T25" fmla="*/ 107 h 117"/>
                    <a:gd name="T26" fmla="*/ 51 w 56"/>
                    <a:gd name="T27" fmla="*/ 111 h 117"/>
                    <a:gd name="T28" fmla="*/ 56 w 56"/>
                    <a:gd name="T29" fmla="*/ 117 h 117"/>
                    <a:gd name="T30" fmla="*/ 49 w 56"/>
                    <a:gd name="T31" fmla="*/ 114 h 117"/>
                    <a:gd name="T32" fmla="*/ 44 w 56"/>
                    <a:gd name="T33" fmla="*/ 113 h 117"/>
                    <a:gd name="T34" fmla="*/ 32 w 56"/>
                    <a:gd name="T35" fmla="*/ 107 h 117"/>
                    <a:gd name="T36" fmla="*/ 8 w 56"/>
                    <a:gd name="T37" fmla="*/ 97 h 117"/>
                    <a:gd name="T38" fmla="*/ 0 w 56"/>
                    <a:gd name="T39" fmla="*/ 92 h 117"/>
                    <a:gd name="T40" fmla="*/ 8 w 56"/>
                    <a:gd name="T41" fmla="*/ 86 h 117"/>
                    <a:gd name="T42" fmla="*/ 17 w 56"/>
                    <a:gd name="T43" fmla="*/ 80 h 117"/>
                    <a:gd name="T44" fmla="*/ 25 w 56"/>
                    <a:gd name="T45" fmla="*/ 74 h 117"/>
                    <a:gd name="T46" fmla="*/ 43 w 56"/>
                    <a:gd name="T47" fmla="*/ 63 h 117"/>
                    <a:gd name="T48" fmla="*/ 41 w 56"/>
                    <a:gd name="T49" fmla="*/ 67 h 117"/>
                    <a:gd name="T50" fmla="*/ 47 w 56"/>
                    <a:gd name="T51" fmla="*/ 34 h 117"/>
                    <a:gd name="T52" fmla="*/ 51 w 56"/>
                    <a:gd name="T53" fmla="*/ 16 h 117"/>
                    <a:gd name="T54" fmla="*/ 55 w 56"/>
                    <a:gd name="T5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117">
                      <a:moveTo>
                        <a:pt x="55" y="0"/>
                      </a:moveTo>
                      <a:lnTo>
                        <a:pt x="55" y="18"/>
                      </a:lnTo>
                      <a:lnTo>
                        <a:pt x="55" y="34"/>
                      </a:lnTo>
                      <a:lnTo>
                        <a:pt x="52" y="68"/>
                      </a:lnTo>
                      <a:lnTo>
                        <a:pt x="52" y="71"/>
                      </a:lnTo>
                      <a:lnTo>
                        <a:pt x="49" y="72"/>
                      </a:lnTo>
                      <a:lnTo>
                        <a:pt x="32" y="84"/>
                      </a:lnTo>
                      <a:lnTo>
                        <a:pt x="24" y="91"/>
                      </a:lnTo>
                      <a:lnTo>
                        <a:pt x="14" y="97"/>
                      </a:lnTo>
                      <a:lnTo>
                        <a:pt x="14" y="86"/>
                      </a:lnTo>
                      <a:lnTo>
                        <a:pt x="25" y="92"/>
                      </a:lnTo>
                      <a:lnTo>
                        <a:pt x="36" y="99"/>
                      </a:lnTo>
                      <a:lnTo>
                        <a:pt x="45" y="107"/>
                      </a:lnTo>
                      <a:lnTo>
                        <a:pt x="51" y="111"/>
                      </a:lnTo>
                      <a:lnTo>
                        <a:pt x="56" y="117"/>
                      </a:lnTo>
                      <a:lnTo>
                        <a:pt x="49" y="114"/>
                      </a:lnTo>
                      <a:lnTo>
                        <a:pt x="44" y="113"/>
                      </a:lnTo>
                      <a:lnTo>
                        <a:pt x="32" y="107"/>
                      </a:lnTo>
                      <a:lnTo>
                        <a:pt x="8" y="97"/>
                      </a:lnTo>
                      <a:lnTo>
                        <a:pt x="0" y="92"/>
                      </a:lnTo>
                      <a:lnTo>
                        <a:pt x="8" y="86"/>
                      </a:lnTo>
                      <a:lnTo>
                        <a:pt x="17" y="80"/>
                      </a:lnTo>
                      <a:lnTo>
                        <a:pt x="25" y="74"/>
                      </a:lnTo>
                      <a:lnTo>
                        <a:pt x="43" y="63"/>
                      </a:lnTo>
                      <a:lnTo>
                        <a:pt x="41" y="67"/>
                      </a:lnTo>
                      <a:lnTo>
                        <a:pt x="47" y="34"/>
                      </a:lnTo>
                      <a:lnTo>
                        <a:pt x="51" y="16"/>
                      </a:lnTo>
                      <a:lnTo>
                        <a:pt x="55" y="0"/>
                      </a:lnTo>
                      <a:close/>
                    </a:path>
                  </a:pathLst>
                </a:custGeom>
                <a:solidFill>
                  <a:srgbClr val="482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0" name="Freeform 802">
                  <a:extLst>
                    <a:ext uri="{FF2B5EF4-FFF2-40B4-BE49-F238E27FC236}">
                      <a16:creationId xmlns:a16="http://schemas.microsoft.com/office/drawing/2014/main" id="{99855D40-5A11-4EE7-9DAF-0BC357FFFC1D}"/>
                    </a:ext>
                  </a:extLst>
                </p:cNvPr>
                <p:cNvSpPr>
                  <a:spLocks/>
                </p:cNvSpPr>
                <p:nvPr/>
              </p:nvSpPr>
              <p:spPr bwMode="auto">
                <a:xfrm>
                  <a:off x="11133573" y="534989"/>
                  <a:ext cx="271463" cy="120650"/>
                </a:xfrm>
                <a:custGeom>
                  <a:avLst/>
                  <a:gdLst>
                    <a:gd name="T0" fmla="*/ 171 w 171"/>
                    <a:gd name="T1" fmla="*/ 5 h 76"/>
                    <a:gd name="T2" fmla="*/ 168 w 171"/>
                    <a:gd name="T3" fmla="*/ 6 h 76"/>
                    <a:gd name="T4" fmla="*/ 159 w 171"/>
                    <a:gd name="T5" fmla="*/ 10 h 76"/>
                    <a:gd name="T6" fmla="*/ 146 w 171"/>
                    <a:gd name="T7" fmla="*/ 14 h 76"/>
                    <a:gd name="T8" fmla="*/ 128 w 171"/>
                    <a:gd name="T9" fmla="*/ 17 h 76"/>
                    <a:gd name="T10" fmla="*/ 107 w 171"/>
                    <a:gd name="T11" fmla="*/ 20 h 76"/>
                    <a:gd name="T12" fmla="*/ 83 w 171"/>
                    <a:gd name="T13" fmla="*/ 21 h 76"/>
                    <a:gd name="T14" fmla="*/ 57 w 171"/>
                    <a:gd name="T15" fmla="*/ 18 h 76"/>
                    <a:gd name="T16" fmla="*/ 28 w 171"/>
                    <a:gd name="T17" fmla="*/ 12 h 76"/>
                    <a:gd name="T18" fmla="*/ 0 w 171"/>
                    <a:gd name="T19" fmla="*/ 0 h 76"/>
                    <a:gd name="T20" fmla="*/ 0 w 171"/>
                    <a:gd name="T21" fmla="*/ 2 h 76"/>
                    <a:gd name="T22" fmla="*/ 1 w 171"/>
                    <a:gd name="T23" fmla="*/ 9 h 76"/>
                    <a:gd name="T24" fmla="*/ 5 w 171"/>
                    <a:gd name="T25" fmla="*/ 18 h 76"/>
                    <a:gd name="T26" fmla="*/ 10 w 171"/>
                    <a:gd name="T27" fmla="*/ 29 h 76"/>
                    <a:gd name="T28" fmla="*/ 18 w 171"/>
                    <a:gd name="T29" fmla="*/ 41 h 76"/>
                    <a:gd name="T30" fmla="*/ 30 w 171"/>
                    <a:gd name="T31" fmla="*/ 53 h 76"/>
                    <a:gd name="T32" fmla="*/ 44 w 171"/>
                    <a:gd name="T33" fmla="*/ 64 h 76"/>
                    <a:gd name="T34" fmla="*/ 63 w 171"/>
                    <a:gd name="T35" fmla="*/ 72 h 76"/>
                    <a:gd name="T36" fmla="*/ 85 w 171"/>
                    <a:gd name="T37" fmla="*/ 76 h 76"/>
                    <a:gd name="T38" fmla="*/ 107 w 171"/>
                    <a:gd name="T39" fmla="*/ 75 h 76"/>
                    <a:gd name="T40" fmla="*/ 125 w 171"/>
                    <a:gd name="T41" fmla="*/ 67 h 76"/>
                    <a:gd name="T42" fmla="*/ 140 w 171"/>
                    <a:gd name="T43" fmla="*/ 56 h 76"/>
                    <a:gd name="T44" fmla="*/ 152 w 171"/>
                    <a:gd name="T45" fmla="*/ 42 h 76"/>
                    <a:gd name="T46" fmla="*/ 162 w 171"/>
                    <a:gd name="T47" fmla="*/ 28 h 76"/>
                    <a:gd name="T48" fmla="*/ 168 w 171"/>
                    <a:gd name="T49" fmla="*/ 16 h 76"/>
                    <a:gd name="T50" fmla="*/ 171 w 171"/>
                    <a:gd name="T51"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76">
                      <a:moveTo>
                        <a:pt x="171" y="5"/>
                      </a:moveTo>
                      <a:lnTo>
                        <a:pt x="168" y="6"/>
                      </a:lnTo>
                      <a:lnTo>
                        <a:pt x="159" y="10"/>
                      </a:lnTo>
                      <a:lnTo>
                        <a:pt x="146" y="14"/>
                      </a:lnTo>
                      <a:lnTo>
                        <a:pt x="128" y="17"/>
                      </a:lnTo>
                      <a:lnTo>
                        <a:pt x="107" y="20"/>
                      </a:lnTo>
                      <a:lnTo>
                        <a:pt x="83" y="21"/>
                      </a:lnTo>
                      <a:lnTo>
                        <a:pt x="57" y="18"/>
                      </a:lnTo>
                      <a:lnTo>
                        <a:pt x="28" y="12"/>
                      </a:lnTo>
                      <a:lnTo>
                        <a:pt x="0" y="0"/>
                      </a:lnTo>
                      <a:lnTo>
                        <a:pt x="0" y="2"/>
                      </a:lnTo>
                      <a:lnTo>
                        <a:pt x="1" y="9"/>
                      </a:lnTo>
                      <a:lnTo>
                        <a:pt x="5" y="18"/>
                      </a:lnTo>
                      <a:lnTo>
                        <a:pt x="10" y="29"/>
                      </a:lnTo>
                      <a:lnTo>
                        <a:pt x="18" y="41"/>
                      </a:lnTo>
                      <a:lnTo>
                        <a:pt x="30" y="53"/>
                      </a:lnTo>
                      <a:lnTo>
                        <a:pt x="44" y="64"/>
                      </a:lnTo>
                      <a:lnTo>
                        <a:pt x="63" y="72"/>
                      </a:lnTo>
                      <a:lnTo>
                        <a:pt x="85" y="76"/>
                      </a:lnTo>
                      <a:lnTo>
                        <a:pt x="107" y="75"/>
                      </a:lnTo>
                      <a:lnTo>
                        <a:pt x="125" y="67"/>
                      </a:lnTo>
                      <a:lnTo>
                        <a:pt x="140" y="56"/>
                      </a:lnTo>
                      <a:lnTo>
                        <a:pt x="152" y="42"/>
                      </a:lnTo>
                      <a:lnTo>
                        <a:pt x="162" y="28"/>
                      </a:lnTo>
                      <a:lnTo>
                        <a:pt x="168" y="16"/>
                      </a:lnTo>
                      <a:lnTo>
                        <a:pt x="171" y="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1" name="Freeform 803">
                  <a:extLst>
                    <a:ext uri="{FF2B5EF4-FFF2-40B4-BE49-F238E27FC236}">
                      <a16:creationId xmlns:a16="http://schemas.microsoft.com/office/drawing/2014/main" id="{97E7F32B-0796-4501-B0E4-EA462B53D039}"/>
                    </a:ext>
                  </a:extLst>
                </p:cNvPr>
                <p:cNvSpPr>
                  <a:spLocks/>
                </p:cNvSpPr>
                <p:nvPr/>
              </p:nvSpPr>
              <p:spPr bwMode="auto">
                <a:xfrm>
                  <a:off x="11174848" y="550864"/>
                  <a:ext cx="187325" cy="104775"/>
                </a:xfrm>
                <a:custGeom>
                  <a:avLst/>
                  <a:gdLst>
                    <a:gd name="T0" fmla="*/ 0 w 118"/>
                    <a:gd name="T1" fmla="*/ 0 h 66"/>
                    <a:gd name="T2" fmla="*/ 35 w 118"/>
                    <a:gd name="T3" fmla="*/ 8 h 66"/>
                    <a:gd name="T4" fmla="*/ 67 w 118"/>
                    <a:gd name="T5" fmla="*/ 11 h 66"/>
                    <a:gd name="T6" fmla="*/ 95 w 118"/>
                    <a:gd name="T7" fmla="*/ 8 h 66"/>
                    <a:gd name="T8" fmla="*/ 118 w 118"/>
                    <a:gd name="T9" fmla="*/ 4 h 66"/>
                    <a:gd name="T10" fmla="*/ 118 w 118"/>
                    <a:gd name="T11" fmla="*/ 4 h 66"/>
                    <a:gd name="T12" fmla="*/ 117 w 118"/>
                    <a:gd name="T13" fmla="*/ 24 h 66"/>
                    <a:gd name="T14" fmla="*/ 91 w 118"/>
                    <a:gd name="T15" fmla="*/ 32 h 66"/>
                    <a:gd name="T16" fmla="*/ 113 w 118"/>
                    <a:gd name="T17" fmla="*/ 35 h 66"/>
                    <a:gd name="T18" fmla="*/ 113 w 118"/>
                    <a:gd name="T19" fmla="*/ 47 h 66"/>
                    <a:gd name="T20" fmla="*/ 98 w 118"/>
                    <a:gd name="T21" fmla="*/ 58 h 66"/>
                    <a:gd name="T22" fmla="*/ 79 w 118"/>
                    <a:gd name="T23" fmla="*/ 65 h 66"/>
                    <a:gd name="T24" fmla="*/ 59 w 118"/>
                    <a:gd name="T25" fmla="*/ 66 h 66"/>
                    <a:gd name="T26" fmla="*/ 41 w 118"/>
                    <a:gd name="T27" fmla="*/ 63 h 66"/>
                    <a:gd name="T28" fmla="*/ 24 w 118"/>
                    <a:gd name="T29" fmla="*/ 58 h 66"/>
                    <a:gd name="T30" fmla="*/ 12 w 118"/>
                    <a:gd name="T31" fmla="*/ 50 h 66"/>
                    <a:gd name="T32" fmla="*/ 10 w 118"/>
                    <a:gd name="T33" fmla="*/ 39 h 66"/>
                    <a:gd name="T34" fmla="*/ 27 w 118"/>
                    <a:gd name="T35" fmla="*/ 34 h 66"/>
                    <a:gd name="T36" fmla="*/ 0 w 118"/>
                    <a:gd name="T37" fmla="*/ 28 h 66"/>
                    <a:gd name="T38" fmla="*/ 0 w 118"/>
                    <a:gd name="T3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66">
                      <a:moveTo>
                        <a:pt x="0" y="0"/>
                      </a:moveTo>
                      <a:lnTo>
                        <a:pt x="35" y="8"/>
                      </a:lnTo>
                      <a:lnTo>
                        <a:pt x="67" y="11"/>
                      </a:lnTo>
                      <a:lnTo>
                        <a:pt x="95" y="8"/>
                      </a:lnTo>
                      <a:lnTo>
                        <a:pt x="118" y="4"/>
                      </a:lnTo>
                      <a:lnTo>
                        <a:pt x="118" y="4"/>
                      </a:lnTo>
                      <a:lnTo>
                        <a:pt x="117" y="24"/>
                      </a:lnTo>
                      <a:lnTo>
                        <a:pt x="91" y="32"/>
                      </a:lnTo>
                      <a:lnTo>
                        <a:pt x="113" y="35"/>
                      </a:lnTo>
                      <a:lnTo>
                        <a:pt x="113" y="47"/>
                      </a:lnTo>
                      <a:lnTo>
                        <a:pt x="98" y="58"/>
                      </a:lnTo>
                      <a:lnTo>
                        <a:pt x="79" y="65"/>
                      </a:lnTo>
                      <a:lnTo>
                        <a:pt x="59" y="66"/>
                      </a:lnTo>
                      <a:lnTo>
                        <a:pt x="41" y="63"/>
                      </a:lnTo>
                      <a:lnTo>
                        <a:pt x="24" y="58"/>
                      </a:lnTo>
                      <a:lnTo>
                        <a:pt x="12" y="50"/>
                      </a:lnTo>
                      <a:lnTo>
                        <a:pt x="10" y="39"/>
                      </a:lnTo>
                      <a:lnTo>
                        <a:pt x="27" y="34"/>
                      </a:lnTo>
                      <a:lnTo>
                        <a:pt x="0" y="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2" name="Freeform 804">
                  <a:extLst>
                    <a:ext uri="{FF2B5EF4-FFF2-40B4-BE49-F238E27FC236}">
                      <a16:creationId xmlns:a16="http://schemas.microsoft.com/office/drawing/2014/main" id="{0D256EA3-F465-41E0-82DB-A1B030978CB2}"/>
                    </a:ext>
                  </a:extLst>
                </p:cNvPr>
                <p:cNvSpPr>
                  <a:spLocks/>
                </p:cNvSpPr>
                <p:nvPr/>
              </p:nvSpPr>
              <p:spPr bwMode="auto">
                <a:xfrm>
                  <a:off x="11247873" y="682627"/>
                  <a:ext cx="49213" cy="15875"/>
                </a:xfrm>
                <a:custGeom>
                  <a:avLst/>
                  <a:gdLst>
                    <a:gd name="T0" fmla="*/ 19 w 31"/>
                    <a:gd name="T1" fmla="*/ 10 h 10"/>
                    <a:gd name="T2" fmla="*/ 13 w 31"/>
                    <a:gd name="T3" fmla="*/ 10 h 10"/>
                    <a:gd name="T4" fmla="*/ 8 w 31"/>
                    <a:gd name="T5" fmla="*/ 8 h 10"/>
                    <a:gd name="T6" fmla="*/ 3 w 31"/>
                    <a:gd name="T7" fmla="*/ 7 h 10"/>
                    <a:gd name="T8" fmla="*/ 1 w 31"/>
                    <a:gd name="T9" fmla="*/ 7 h 10"/>
                    <a:gd name="T10" fmla="*/ 0 w 31"/>
                    <a:gd name="T11" fmla="*/ 4 h 10"/>
                    <a:gd name="T12" fmla="*/ 0 w 31"/>
                    <a:gd name="T13" fmla="*/ 3 h 10"/>
                    <a:gd name="T14" fmla="*/ 1 w 31"/>
                    <a:gd name="T15" fmla="*/ 0 h 10"/>
                    <a:gd name="T16" fmla="*/ 3 w 31"/>
                    <a:gd name="T17" fmla="*/ 0 h 10"/>
                    <a:gd name="T18" fmla="*/ 5 w 31"/>
                    <a:gd name="T19" fmla="*/ 0 h 10"/>
                    <a:gd name="T20" fmla="*/ 9 w 31"/>
                    <a:gd name="T21" fmla="*/ 2 h 10"/>
                    <a:gd name="T22" fmla="*/ 13 w 31"/>
                    <a:gd name="T23" fmla="*/ 2 h 10"/>
                    <a:gd name="T24" fmla="*/ 19 w 31"/>
                    <a:gd name="T25" fmla="*/ 2 h 10"/>
                    <a:gd name="T26" fmla="*/ 23 w 31"/>
                    <a:gd name="T27" fmla="*/ 2 h 10"/>
                    <a:gd name="T28" fmla="*/ 25 w 31"/>
                    <a:gd name="T29" fmla="*/ 2 h 10"/>
                    <a:gd name="T30" fmla="*/ 25 w 31"/>
                    <a:gd name="T31" fmla="*/ 2 h 10"/>
                    <a:gd name="T32" fmla="*/ 28 w 31"/>
                    <a:gd name="T33" fmla="*/ 2 h 10"/>
                    <a:gd name="T34" fmla="*/ 29 w 31"/>
                    <a:gd name="T35" fmla="*/ 3 h 10"/>
                    <a:gd name="T36" fmla="*/ 31 w 31"/>
                    <a:gd name="T37" fmla="*/ 6 h 10"/>
                    <a:gd name="T38" fmla="*/ 29 w 31"/>
                    <a:gd name="T39" fmla="*/ 7 h 10"/>
                    <a:gd name="T40" fmla="*/ 28 w 31"/>
                    <a:gd name="T41" fmla="*/ 8 h 10"/>
                    <a:gd name="T42" fmla="*/ 27 w 31"/>
                    <a:gd name="T43" fmla="*/ 10 h 10"/>
                    <a:gd name="T44" fmla="*/ 25 w 31"/>
                    <a:gd name="T45" fmla="*/ 10 h 10"/>
                    <a:gd name="T46" fmla="*/ 23 w 31"/>
                    <a:gd name="T47" fmla="*/ 10 h 10"/>
                    <a:gd name="T48" fmla="*/ 19 w 31"/>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0">
                      <a:moveTo>
                        <a:pt x="19" y="10"/>
                      </a:moveTo>
                      <a:lnTo>
                        <a:pt x="13" y="10"/>
                      </a:lnTo>
                      <a:lnTo>
                        <a:pt x="8" y="8"/>
                      </a:lnTo>
                      <a:lnTo>
                        <a:pt x="3" y="7"/>
                      </a:lnTo>
                      <a:lnTo>
                        <a:pt x="1" y="7"/>
                      </a:lnTo>
                      <a:lnTo>
                        <a:pt x="0" y="4"/>
                      </a:lnTo>
                      <a:lnTo>
                        <a:pt x="0" y="3"/>
                      </a:lnTo>
                      <a:lnTo>
                        <a:pt x="1" y="0"/>
                      </a:lnTo>
                      <a:lnTo>
                        <a:pt x="3" y="0"/>
                      </a:lnTo>
                      <a:lnTo>
                        <a:pt x="5" y="0"/>
                      </a:lnTo>
                      <a:lnTo>
                        <a:pt x="9" y="2"/>
                      </a:lnTo>
                      <a:lnTo>
                        <a:pt x="13" y="2"/>
                      </a:lnTo>
                      <a:lnTo>
                        <a:pt x="19" y="2"/>
                      </a:lnTo>
                      <a:lnTo>
                        <a:pt x="23" y="2"/>
                      </a:lnTo>
                      <a:lnTo>
                        <a:pt x="25" y="2"/>
                      </a:lnTo>
                      <a:lnTo>
                        <a:pt x="25" y="2"/>
                      </a:lnTo>
                      <a:lnTo>
                        <a:pt x="28" y="2"/>
                      </a:lnTo>
                      <a:lnTo>
                        <a:pt x="29" y="3"/>
                      </a:lnTo>
                      <a:lnTo>
                        <a:pt x="31" y="6"/>
                      </a:lnTo>
                      <a:lnTo>
                        <a:pt x="29" y="7"/>
                      </a:lnTo>
                      <a:lnTo>
                        <a:pt x="28" y="8"/>
                      </a:lnTo>
                      <a:lnTo>
                        <a:pt x="27" y="10"/>
                      </a:lnTo>
                      <a:lnTo>
                        <a:pt x="25" y="10"/>
                      </a:lnTo>
                      <a:lnTo>
                        <a:pt x="23" y="10"/>
                      </a:lnTo>
                      <a:lnTo>
                        <a:pt x="19" y="10"/>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3" name="Freeform 805">
                  <a:extLst>
                    <a:ext uri="{FF2B5EF4-FFF2-40B4-BE49-F238E27FC236}">
                      <a16:creationId xmlns:a16="http://schemas.microsoft.com/office/drawing/2014/main" id="{28F9ADD8-7552-4957-A374-F9F6F3BFF793}"/>
                    </a:ext>
                  </a:extLst>
                </p:cNvPr>
                <p:cNvSpPr>
                  <a:spLocks/>
                </p:cNvSpPr>
                <p:nvPr/>
              </p:nvSpPr>
              <p:spPr bwMode="auto">
                <a:xfrm>
                  <a:off x="11393923" y="531814"/>
                  <a:ext cx="22225" cy="23813"/>
                </a:xfrm>
                <a:custGeom>
                  <a:avLst/>
                  <a:gdLst>
                    <a:gd name="T0" fmla="*/ 10 w 14"/>
                    <a:gd name="T1" fmla="*/ 15 h 15"/>
                    <a:gd name="T2" fmla="*/ 8 w 14"/>
                    <a:gd name="T3" fmla="*/ 14 h 15"/>
                    <a:gd name="T4" fmla="*/ 7 w 14"/>
                    <a:gd name="T5" fmla="*/ 14 h 15"/>
                    <a:gd name="T6" fmla="*/ 0 w 14"/>
                    <a:gd name="T7" fmla="*/ 7 h 15"/>
                    <a:gd name="T8" fmla="*/ 0 w 14"/>
                    <a:gd name="T9" fmla="*/ 6 h 15"/>
                    <a:gd name="T10" fmla="*/ 0 w 14"/>
                    <a:gd name="T11" fmla="*/ 3 h 15"/>
                    <a:gd name="T12" fmla="*/ 0 w 14"/>
                    <a:gd name="T13" fmla="*/ 2 h 15"/>
                    <a:gd name="T14" fmla="*/ 3 w 14"/>
                    <a:gd name="T15" fmla="*/ 0 h 15"/>
                    <a:gd name="T16" fmla="*/ 4 w 14"/>
                    <a:gd name="T17" fmla="*/ 0 h 15"/>
                    <a:gd name="T18" fmla="*/ 6 w 14"/>
                    <a:gd name="T19" fmla="*/ 2 h 15"/>
                    <a:gd name="T20" fmla="*/ 12 w 14"/>
                    <a:gd name="T21" fmla="*/ 8 h 15"/>
                    <a:gd name="T22" fmla="*/ 14 w 14"/>
                    <a:gd name="T23" fmla="*/ 10 h 15"/>
                    <a:gd name="T24" fmla="*/ 14 w 14"/>
                    <a:gd name="T25" fmla="*/ 11 h 15"/>
                    <a:gd name="T26" fmla="*/ 12 w 14"/>
                    <a:gd name="T27" fmla="*/ 14 h 15"/>
                    <a:gd name="T28" fmla="*/ 11 w 14"/>
                    <a:gd name="T29" fmla="*/ 14 h 15"/>
                    <a:gd name="T30" fmla="*/ 10 w 14"/>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10" y="15"/>
                      </a:moveTo>
                      <a:lnTo>
                        <a:pt x="8" y="14"/>
                      </a:lnTo>
                      <a:lnTo>
                        <a:pt x="7" y="14"/>
                      </a:lnTo>
                      <a:lnTo>
                        <a:pt x="0" y="7"/>
                      </a:lnTo>
                      <a:lnTo>
                        <a:pt x="0" y="6"/>
                      </a:lnTo>
                      <a:lnTo>
                        <a:pt x="0" y="3"/>
                      </a:lnTo>
                      <a:lnTo>
                        <a:pt x="0" y="2"/>
                      </a:lnTo>
                      <a:lnTo>
                        <a:pt x="3" y="0"/>
                      </a:lnTo>
                      <a:lnTo>
                        <a:pt x="4" y="0"/>
                      </a:lnTo>
                      <a:lnTo>
                        <a:pt x="6" y="2"/>
                      </a:lnTo>
                      <a:lnTo>
                        <a:pt x="12" y="8"/>
                      </a:lnTo>
                      <a:lnTo>
                        <a:pt x="14" y="10"/>
                      </a:lnTo>
                      <a:lnTo>
                        <a:pt x="14" y="11"/>
                      </a:lnTo>
                      <a:lnTo>
                        <a:pt x="12" y="14"/>
                      </a:lnTo>
                      <a:lnTo>
                        <a:pt x="11" y="14"/>
                      </a:lnTo>
                      <a:lnTo>
                        <a:pt x="10" y="15"/>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4" name="Freeform 806">
                  <a:extLst>
                    <a:ext uri="{FF2B5EF4-FFF2-40B4-BE49-F238E27FC236}">
                      <a16:creationId xmlns:a16="http://schemas.microsoft.com/office/drawing/2014/main" id="{A13A6B36-C557-4C71-A4D5-2BE113573F86}"/>
                    </a:ext>
                  </a:extLst>
                </p:cNvPr>
                <p:cNvSpPr>
                  <a:spLocks/>
                </p:cNvSpPr>
                <p:nvPr/>
              </p:nvSpPr>
              <p:spPr bwMode="auto">
                <a:xfrm>
                  <a:off x="11122461" y="523877"/>
                  <a:ext cx="20638" cy="23813"/>
                </a:xfrm>
                <a:custGeom>
                  <a:avLst/>
                  <a:gdLst>
                    <a:gd name="T0" fmla="*/ 4 w 13"/>
                    <a:gd name="T1" fmla="*/ 15 h 15"/>
                    <a:gd name="T2" fmla="*/ 3 w 13"/>
                    <a:gd name="T3" fmla="*/ 15 h 15"/>
                    <a:gd name="T4" fmla="*/ 1 w 13"/>
                    <a:gd name="T5" fmla="*/ 13 h 15"/>
                    <a:gd name="T6" fmla="*/ 0 w 13"/>
                    <a:gd name="T7" fmla="*/ 12 h 15"/>
                    <a:gd name="T8" fmla="*/ 0 w 13"/>
                    <a:gd name="T9" fmla="*/ 11 h 15"/>
                    <a:gd name="T10" fmla="*/ 1 w 13"/>
                    <a:gd name="T11" fmla="*/ 8 h 15"/>
                    <a:gd name="T12" fmla="*/ 7 w 13"/>
                    <a:gd name="T13" fmla="*/ 1 h 15"/>
                    <a:gd name="T14" fmla="*/ 8 w 13"/>
                    <a:gd name="T15" fmla="*/ 0 h 15"/>
                    <a:gd name="T16" fmla="*/ 11 w 13"/>
                    <a:gd name="T17" fmla="*/ 0 h 15"/>
                    <a:gd name="T18" fmla="*/ 12 w 13"/>
                    <a:gd name="T19" fmla="*/ 0 h 15"/>
                    <a:gd name="T20" fmla="*/ 13 w 13"/>
                    <a:gd name="T21" fmla="*/ 3 h 15"/>
                    <a:gd name="T22" fmla="*/ 13 w 13"/>
                    <a:gd name="T23" fmla="*/ 4 h 15"/>
                    <a:gd name="T24" fmla="*/ 13 w 13"/>
                    <a:gd name="T25" fmla="*/ 5 h 15"/>
                    <a:gd name="T26" fmla="*/ 7 w 13"/>
                    <a:gd name="T27" fmla="*/ 13 h 15"/>
                    <a:gd name="T28" fmla="*/ 5 w 13"/>
                    <a:gd name="T29" fmla="*/ 15 h 15"/>
                    <a:gd name="T30" fmla="*/ 4 w 13"/>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5">
                      <a:moveTo>
                        <a:pt x="4" y="15"/>
                      </a:moveTo>
                      <a:lnTo>
                        <a:pt x="3" y="15"/>
                      </a:lnTo>
                      <a:lnTo>
                        <a:pt x="1" y="13"/>
                      </a:lnTo>
                      <a:lnTo>
                        <a:pt x="0" y="12"/>
                      </a:lnTo>
                      <a:lnTo>
                        <a:pt x="0" y="11"/>
                      </a:lnTo>
                      <a:lnTo>
                        <a:pt x="1" y="8"/>
                      </a:lnTo>
                      <a:lnTo>
                        <a:pt x="7" y="1"/>
                      </a:lnTo>
                      <a:lnTo>
                        <a:pt x="8" y="0"/>
                      </a:lnTo>
                      <a:lnTo>
                        <a:pt x="11" y="0"/>
                      </a:lnTo>
                      <a:lnTo>
                        <a:pt x="12" y="0"/>
                      </a:lnTo>
                      <a:lnTo>
                        <a:pt x="13" y="3"/>
                      </a:lnTo>
                      <a:lnTo>
                        <a:pt x="13" y="4"/>
                      </a:lnTo>
                      <a:lnTo>
                        <a:pt x="13" y="5"/>
                      </a:lnTo>
                      <a:lnTo>
                        <a:pt x="7" y="13"/>
                      </a:lnTo>
                      <a:lnTo>
                        <a:pt x="5" y="15"/>
                      </a:lnTo>
                      <a:lnTo>
                        <a:pt x="4" y="15"/>
                      </a:lnTo>
                      <a:close/>
                    </a:path>
                  </a:pathLst>
                </a:custGeom>
                <a:solidFill>
                  <a:srgbClr val="BD6E3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5" name="Freeform 807">
                  <a:extLst>
                    <a:ext uri="{FF2B5EF4-FFF2-40B4-BE49-F238E27FC236}">
                      <a16:creationId xmlns:a16="http://schemas.microsoft.com/office/drawing/2014/main" id="{EF1D2336-FC45-4BC0-882B-6765B29BC88C}"/>
                    </a:ext>
                  </a:extLst>
                </p:cNvPr>
                <p:cNvSpPr>
                  <a:spLocks/>
                </p:cNvSpPr>
                <p:nvPr/>
              </p:nvSpPr>
              <p:spPr bwMode="auto">
                <a:xfrm>
                  <a:off x="10771623" y="862014"/>
                  <a:ext cx="133350" cy="146050"/>
                </a:xfrm>
                <a:custGeom>
                  <a:avLst/>
                  <a:gdLst>
                    <a:gd name="T0" fmla="*/ 1 w 84"/>
                    <a:gd name="T1" fmla="*/ 0 h 92"/>
                    <a:gd name="T2" fmla="*/ 84 w 84"/>
                    <a:gd name="T3" fmla="*/ 21 h 92"/>
                    <a:gd name="T4" fmla="*/ 35 w 84"/>
                    <a:gd name="T5" fmla="*/ 92 h 92"/>
                    <a:gd name="T6" fmla="*/ 0 w 84"/>
                    <a:gd name="T7" fmla="*/ 83 h 92"/>
                    <a:gd name="T8" fmla="*/ 1 w 84"/>
                    <a:gd name="T9" fmla="*/ 0 h 92"/>
                  </a:gdLst>
                  <a:ahLst/>
                  <a:cxnLst>
                    <a:cxn ang="0">
                      <a:pos x="T0" y="T1"/>
                    </a:cxn>
                    <a:cxn ang="0">
                      <a:pos x="T2" y="T3"/>
                    </a:cxn>
                    <a:cxn ang="0">
                      <a:pos x="T4" y="T5"/>
                    </a:cxn>
                    <a:cxn ang="0">
                      <a:pos x="T6" y="T7"/>
                    </a:cxn>
                    <a:cxn ang="0">
                      <a:pos x="T8" y="T9"/>
                    </a:cxn>
                  </a:cxnLst>
                  <a:rect l="0" t="0" r="r" b="b"/>
                  <a:pathLst>
                    <a:path w="84" h="92">
                      <a:moveTo>
                        <a:pt x="1" y="0"/>
                      </a:moveTo>
                      <a:lnTo>
                        <a:pt x="84" y="21"/>
                      </a:lnTo>
                      <a:lnTo>
                        <a:pt x="35" y="92"/>
                      </a:lnTo>
                      <a:lnTo>
                        <a:pt x="0" y="83"/>
                      </a:lnTo>
                      <a:lnTo>
                        <a:pt x="1" y="0"/>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6" name="Freeform 812">
                  <a:extLst>
                    <a:ext uri="{FF2B5EF4-FFF2-40B4-BE49-F238E27FC236}">
                      <a16:creationId xmlns:a16="http://schemas.microsoft.com/office/drawing/2014/main" id="{2E00FC28-8388-4ADE-B14D-8CEADB349D73}"/>
                    </a:ext>
                  </a:extLst>
                </p:cNvPr>
                <p:cNvSpPr>
                  <a:spLocks/>
                </p:cNvSpPr>
                <p:nvPr/>
              </p:nvSpPr>
              <p:spPr bwMode="auto">
                <a:xfrm>
                  <a:off x="10738286" y="915989"/>
                  <a:ext cx="82550" cy="46038"/>
                </a:xfrm>
                <a:custGeom>
                  <a:avLst/>
                  <a:gdLst>
                    <a:gd name="T0" fmla="*/ 28 w 52"/>
                    <a:gd name="T1" fmla="*/ 29 h 29"/>
                    <a:gd name="T2" fmla="*/ 38 w 52"/>
                    <a:gd name="T3" fmla="*/ 27 h 29"/>
                    <a:gd name="T4" fmla="*/ 47 w 52"/>
                    <a:gd name="T5" fmla="*/ 23 h 29"/>
                    <a:gd name="T6" fmla="*/ 51 w 52"/>
                    <a:gd name="T7" fmla="*/ 18 h 29"/>
                    <a:gd name="T8" fmla="*/ 52 w 52"/>
                    <a:gd name="T9" fmla="*/ 13 h 29"/>
                    <a:gd name="T10" fmla="*/ 51 w 52"/>
                    <a:gd name="T11" fmla="*/ 7 h 29"/>
                    <a:gd name="T12" fmla="*/ 45 w 52"/>
                    <a:gd name="T13" fmla="*/ 3 h 29"/>
                    <a:gd name="T14" fmla="*/ 37 w 52"/>
                    <a:gd name="T15" fmla="*/ 0 h 29"/>
                    <a:gd name="T16" fmla="*/ 26 w 52"/>
                    <a:gd name="T17" fmla="*/ 0 h 29"/>
                    <a:gd name="T18" fmla="*/ 12 w 52"/>
                    <a:gd name="T19" fmla="*/ 3 h 29"/>
                    <a:gd name="T20" fmla="*/ 2 w 52"/>
                    <a:gd name="T21" fmla="*/ 9 h 29"/>
                    <a:gd name="T22" fmla="*/ 0 w 52"/>
                    <a:gd name="T23" fmla="*/ 17 h 29"/>
                    <a:gd name="T24" fmla="*/ 4 w 52"/>
                    <a:gd name="T25" fmla="*/ 23 h 29"/>
                    <a:gd name="T26" fmla="*/ 13 w 52"/>
                    <a:gd name="T27" fmla="*/ 27 h 29"/>
                    <a:gd name="T28" fmla="*/ 28 w 52"/>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29">
                      <a:moveTo>
                        <a:pt x="28" y="29"/>
                      </a:moveTo>
                      <a:lnTo>
                        <a:pt x="38" y="27"/>
                      </a:lnTo>
                      <a:lnTo>
                        <a:pt x="47" y="23"/>
                      </a:lnTo>
                      <a:lnTo>
                        <a:pt x="51" y="18"/>
                      </a:lnTo>
                      <a:lnTo>
                        <a:pt x="52" y="13"/>
                      </a:lnTo>
                      <a:lnTo>
                        <a:pt x="51" y="7"/>
                      </a:lnTo>
                      <a:lnTo>
                        <a:pt x="45" y="3"/>
                      </a:lnTo>
                      <a:lnTo>
                        <a:pt x="37" y="0"/>
                      </a:lnTo>
                      <a:lnTo>
                        <a:pt x="26" y="0"/>
                      </a:lnTo>
                      <a:lnTo>
                        <a:pt x="12" y="3"/>
                      </a:lnTo>
                      <a:lnTo>
                        <a:pt x="2" y="9"/>
                      </a:lnTo>
                      <a:lnTo>
                        <a:pt x="0" y="17"/>
                      </a:lnTo>
                      <a:lnTo>
                        <a:pt x="4" y="23"/>
                      </a:lnTo>
                      <a:lnTo>
                        <a:pt x="13" y="27"/>
                      </a:lnTo>
                      <a:lnTo>
                        <a:pt x="28" y="29"/>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7" name="Freeform 813">
                  <a:extLst>
                    <a:ext uri="{FF2B5EF4-FFF2-40B4-BE49-F238E27FC236}">
                      <a16:creationId xmlns:a16="http://schemas.microsoft.com/office/drawing/2014/main" id="{4C6D15E4-F57D-4E67-BF4C-F884BC3D721A}"/>
                    </a:ext>
                  </a:extLst>
                </p:cNvPr>
                <p:cNvSpPr>
                  <a:spLocks/>
                </p:cNvSpPr>
                <p:nvPr/>
              </p:nvSpPr>
              <p:spPr bwMode="auto">
                <a:xfrm>
                  <a:off x="10747811" y="955677"/>
                  <a:ext cx="68263" cy="44450"/>
                </a:xfrm>
                <a:custGeom>
                  <a:avLst/>
                  <a:gdLst>
                    <a:gd name="T0" fmla="*/ 23 w 43"/>
                    <a:gd name="T1" fmla="*/ 28 h 28"/>
                    <a:gd name="T2" fmla="*/ 30 w 43"/>
                    <a:gd name="T3" fmla="*/ 26 h 28"/>
                    <a:gd name="T4" fmla="*/ 35 w 43"/>
                    <a:gd name="T5" fmla="*/ 25 h 28"/>
                    <a:gd name="T6" fmla="*/ 39 w 43"/>
                    <a:gd name="T7" fmla="*/ 22 h 28"/>
                    <a:gd name="T8" fmla="*/ 41 w 43"/>
                    <a:gd name="T9" fmla="*/ 20 h 28"/>
                    <a:gd name="T10" fmla="*/ 42 w 43"/>
                    <a:gd name="T11" fmla="*/ 16 h 28"/>
                    <a:gd name="T12" fmla="*/ 43 w 43"/>
                    <a:gd name="T13" fmla="*/ 13 h 28"/>
                    <a:gd name="T14" fmla="*/ 42 w 43"/>
                    <a:gd name="T15" fmla="*/ 9 h 28"/>
                    <a:gd name="T16" fmla="*/ 41 w 43"/>
                    <a:gd name="T17" fmla="*/ 5 h 28"/>
                    <a:gd name="T18" fmla="*/ 38 w 43"/>
                    <a:gd name="T19" fmla="*/ 4 h 28"/>
                    <a:gd name="T20" fmla="*/ 34 w 43"/>
                    <a:gd name="T21" fmla="*/ 1 h 28"/>
                    <a:gd name="T22" fmla="*/ 28 w 43"/>
                    <a:gd name="T23" fmla="*/ 0 h 28"/>
                    <a:gd name="T24" fmla="*/ 22 w 43"/>
                    <a:gd name="T25" fmla="*/ 0 h 28"/>
                    <a:gd name="T26" fmla="*/ 15 w 43"/>
                    <a:gd name="T27" fmla="*/ 1 h 28"/>
                    <a:gd name="T28" fmla="*/ 10 w 43"/>
                    <a:gd name="T29" fmla="*/ 2 h 28"/>
                    <a:gd name="T30" fmla="*/ 6 w 43"/>
                    <a:gd name="T31" fmla="*/ 5 h 28"/>
                    <a:gd name="T32" fmla="*/ 2 w 43"/>
                    <a:gd name="T33" fmla="*/ 8 h 28"/>
                    <a:gd name="T34" fmla="*/ 0 w 43"/>
                    <a:gd name="T35" fmla="*/ 12 h 28"/>
                    <a:gd name="T36" fmla="*/ 0 w 43"/>
                    <a:gd name="T37" fmla="*/ 16 h 28"/>
                    <a:gd name="T38" fmla="*/ 3 w 43"/>
                    <a:gd name="T39" fmla="*/ 22 h 28"/>
                    <a:gd name="T40" fmla="*/ 11 w 43"/>
                    <a:gd name="T41" fmla="*/ 26 h 28"/>
                    <a:gd name="T42" fmla="*/ 23 w 43"/>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28">
                      <a:moveTo>
                        <a:pt x="23" y="28"/>
                      </a:moveTo>
                      <a:lnTo>
                        <a:pt x="30" y="26"/>
                      </a:lnTo>
                      <a:lnTo>
                        <a:pt x="35" y="25"/>
                      </a:lnTo>
                      <a:lnTo>
                        <a:pt x="39" y="22"/>
                      </a:lnTo>
                      <a:lnTo>
                        <a:pt x="41" y="20"/>
                      </a:lnTo>
                      <a:lnTo>
                        <a:pt x="42" y="16"/>
                      </a:lnTo>
                      <a:lnTo>
                        <a:pt x="43" y="13"/>
                      </a:lnTo>
                      <a:lnTo>
                        <a:pt x="42" y="9"/>
                      </a:lnTo>
                      <a:lnTo>
                        <a:pt x="41" y="5"/>
                      </a:lnTo>
                      <a:lnTo>
                        <a:pt x="38" y="4"/>
                      </a:lnTo>
                      <a:lnTo>
                        <a:pt x="34" y="1"/>
                      </a:lnTo>
                      <a:lnTo>
                        <a:pt x="28" y="0"/>
                      </a:lnTo>
                      <a:lnTo>
                        <a:pt x="22" y="0"/>
                      </a:lnTo>
                      <a:lnTo>
                        <a:pt x="15" y="1"/>
                      </a:lnTo>
                      <a:lnTo>
                        <a:pt x="10" y="2"/>
                      </a:lnTo>
                      <a:lnTo>
                        <a:pt x="6" y="5"/>
                      </a:lnTo>
                      <a:lnTo>
                        <a:pt x="2" y="8"/>
                      </a:lnTo>
                      <a:lnTo>
                        <a:pt x="0" y="12"/>
                      </a:lnTo>
                      <a:lnTo>
                        <a:pt x="0" y="16"/>
                      </a:lnTo>
                      <a:lnTo>
                        <a:pt x="3" y="22"/>
                      </a:lnTo>
                      <a:lnTo>
                        <a:pt x="11" y="26"/>
                      </a:lnTo>
                      <a:lnTo>
                        <a:pt x="23" y="28"/>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8" name="Freeform 814">
                  <a:extLst>
                    <a:ext uri="{FF2B5EF4-FFF2-40B4-BE49-F238E27FC236}">
                      <a16:creationId xmlns:a16="http://schemas.microsoft.com/office/drawing/2014/main" id="{961818FD-D595-45BA-88AB-6D9A6785C0AE}"/>
                    </a:ext>
                  </a:extLst>
                </p:cNvPr>
                <p:cNvSpPr>
                  <a:spLocks/>
                </p:cNvSpPr>
                <p:nvPr/>
              </p:nvSpPr>
              <p:spPr bwMode="auto">
                <a:xfrm>
                  <a:off x="10735111" y="876302"/>
                  <a:ext cx="84138" cy="44450"/>
                </a:xfrm>
                <a:custGeom>
                  <a:avLst/>
                  <a:gdLst>
                    <a:gd name="T0" fmla="*/ 28 w 53"/>
                    <a:gd name="T1" fmla="*/ 28 h 28"/>
                    <a:gd name="T2" fmla="*/ 39 w 53"/>
                    <a:gd name="T3" fmla="*/ 25 h 28"/>
                    <a:gd name="T4" fmla="*/ 47 w 53"/>
                    <a:gd name="T5" fmla="*/ 23 h 28"/>
                    <a:gd name="T6" fmla="*/ 51 w 53"/>
                    <a:gd name="T7" fmla="*/ 17 h 28"/>
                    <a:gd name="T8" fmla="*/ 53 w 53"/>
                    <a:gd name="T9" fmla="*/ 12 h 28"/>
                    <a:gd name="T10" fmla="*/ 50 w 53"/>
                    <a:gd name="T11" fmla="*/ 7 h 28"/>
                    <a:gd name="T12" fmla="*/ 46 w 53"/>
                    <a:gd name="T13" fmla="*/ 3 h 28"/>
                    <a:gd name="T14" fmla="*/ 38 w 53"/>
                    <a:gd name="T15" fmla="*/ 0 h 28"/>
                    <a:gd name="T16" fmla="*/ 26 w 53"/>
                    <a:gd name="T17" fmla="*/ 0 h 28"/>
                    <a:gd name="T18" fmla="*/ 11 w 53"/>
                    <a:gd name="T19" fmla="*/ 3 h 28"/>
                    <a:gd name="T20" fmla="*/ 3 w 53"/>
                    <a:gd name="T21" fmla="*/ 8 h 28"/>
                    <a:gd name="T22" fmla="*/ 0 w 53"/>
                    <a:gd name="T23" fmla="*/ 16 h 28"/>
                    <a:gd name="T24" fmla="*/ 4 w 53"/>
                    <a:gd name="T25" fmla="*/ 23 h 28"/>
                    <a:gd name="T26" fmla="*/ 14 w 53"/>
                    <a:gd name="T27" fmla="*/ 27 h 28"/>
                    <a:gd name="T28" fmla="*/ 28 w 53"/>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28">
                      <a:moveTo>
                        <a:pt x="28" y="28"/>
                      </a:moveTo>
                      <a:lnTo>
                        <a:pt x="39" y="25"/>
                      </a:lnTo>
                      <a:lnTo>
                        <a:pt x="47" y="23"/>
                      </a:lnTo>
                      <a:lnTo>
                        <a:pt x="51" y="17"/>
                      </a:lnTo>
                      <a:lnTo>
                        <a:pt x="53" y="12"/>
                      </a:lnTo>
                      <a:lnTo>
                        <a:pt x="50" y="7"/>
                      </a:lnTo>
                      <a:lnTo>
                        <a:pt x="46" y="3"/>
                      </a:lnTo>
                      <a:lnTo>
                        <a:pt x="38" y="0"/>
                      </a:lnTo>
                      <a:lnTo>
                        <a:pt x="26" y="0"/>
                      </a:lnTo>
                      <a:lnTo>
                        <a:pt x="11" y="3"/>
                      </a:lnTo>
                      <a:lnTo>
                        <a:pt x="3" y="8"/>
                      </a:lnTo>
                      <a:lnTo>
                        <a:pt x="0" y="16"/>
                      </a:lnTo>
                      <a:lnTo>
                        <a:pt x="4" y="23"/>
                      </a:lnTo>
                      <a:lnTo>
                        <a:pt x="14" y="27"/>
                      </a:lnTo>
                      <a:lnTo>
                        <a:pt x="28" y="28"/>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29" name="Freeform 815">
                  <a:extLst>
                    <a:ext uri="{FF2B5EF4-FFF2-40B4-BE49-F238E27FC236}">
                      <a16:creationId xmlns:a16="http://schemas.microsoft.com/office/drawing/2014/main" id="{F16AC332-F9FB-4D23-AE4B-E1912D17656E}"/>
                    </a:ext>
                  </a:extLst>
                </p:cNvPr>
                <p:cNvSpPr>
                  <a:spLocks/>
                </p:cNvSpPr>
                <p:nvPr/>
              </p:nvSpPr>
              <p:spPr bwMode="auto">
                <a:xfrm>
                  <a:off x="10733523" y="838202"/>
                  <a:ext cx="76200" cy="39688"/>
                </a:xfrm>
                <a:custGeom>
                  <a:avLst/>
                  <a:gdLst>
                    <a:gd name="T0" fmla="*/ 27 w 48"/>
                    <a:gd name="T1" fmla="*/ 25 h 25"/>
                    <a:gd name="T2" fmla="*/ 35 w 48"/>
                    <a:gd name="T3" fmla="*/ 24 h 25"/>
                    <a:gd name="T4" fmla="*/ 39 w 48"/>
                    <a:gd name="T5" fmla="*/ 23 h 25"/>
                    <a:gd name="T6" fmla="*/ 43 w 48"/>
                    <a:gd name="T7" fmla="*/ 20 h 25"/>
                    <a:gd name="T8" fmla="*/ 45 w 48"/>
                    <a:gd name="T9" fmla="*/ 19 h 25"/>
                    <a:gd name="T10" fmla="*/ 48 w 48"/>
                    <a:gd name="T11" fmla="*/ 16 h 25"/>
                    <a:gd name="T12" fmla="*/ 48 w 48"/>
                    <a:gd name="T13" fmla="*/ 12 h 25"/>
                    <a:gd name="T14" fmla="*/ 48 w 48"/>
                    <a:gd name="T15" fmla="*/ 9 h 25"/>
                    <a:gd name="T16" fmla="*/ 47 w 48"/>
                    <a:gd name="T17" fmla="*/ 4 h 25"/>
                    <a:gd name="T18" fmla="*/ 44 w 48"/>
                    <a:gd name="T19" fmla="*/ 1 h 25"/>
                    <a:gd name="T20" fmla="*/ 36 w 48"/>
                    <a:gd name="T21" fmla="*/ 0 h 25"/>
                    <a:gd name="T22" fmla="*/ 25 w 48"/>
                    <a:gd name="T23" fmla="*/ 0 h 25"/>
                    <a:gd name="T24" fmla="*/ 11 w 48"/>
                    <a:gd name="T25" fmla="*/ 1 h 25"/>
                    <a:gd name="T26" fmla="*/ 3 w 48"/>
                    <a:gd name="T27" fmla="*/ 7 h 25"/>
                    <a:gd name="T28" fmla="*/ 0 w 48"/>
                    <a:gd name="T29" fmla="*/ 12 h 25"/>
                    <a:gd name="T30" fmla="*/ 3 w 48"/>
                    <a:gd name="T31" fmla="*/ 20 h 25"/>
                    <a:gd name="T32" fmla="*/ 12 w 48"/>
                    <a:gd name="T33" fmla="*/ 24 h 25"/>
                    <a:gd name="T34" fmla="*/ 27 w 48"/>
                    <a:gd name="T3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25">
                      <a:moveTo>
                        <a:pt x="27" y="25"/>
                      </a:moveTo>
                      <a:lnTo>
                        <a:pt x="35" y="24"/>
                      </a:lnTo>
                      <a:lnTo>
                        <a:pt x="39" y="23"/>
                      </a:lnTo>
                      <a:lnTo>
                        <a:pt x="43" y="20"/>
                      </a:lnTo>
                      <a:lnTo>
                        <a:pt x="45" y="19"/>
                      </a:lnTo>
                      <a:lnTo>
                        <a:pt x="48" y="16"/>
                      </a:lnTo>
                      <a:lnTo>
                        <a:pt x="48" y="12"/>
                      </a:lnTo>
                      <a:lnTo>
                        <a:pt x="48" y="9"/>
                      </a:lnTo>
                      <a:lnTo>
                        <a:pt x="47" y="4"/>
                      </a:lnTo>
                      <a:lnTo>
                        <a:pt x="44" y="1"/>
                      </a:lnTo>
                      <a:lnTo>
                        <a:pt x="36" y="0"/>
                      </a:lnTo>
                      <a:lnTo>
                        <a:pt x="25" y="0"/>
                      </a:lnTo>
                      <a:lnTo>
                        <a:pt x="11" y="1"/>
                      </a:lnTo>
                      <a:lnTo>
                        <a:pt x="3" y="7"/>
                      </a:lnTo>
                      <a:lnTo>
                        <a:pt x="0" y="12"/>
                      </a:lnTo>
                      <a:lnTo>
                        <a:pt x="3" y="20"/>
                      </a:lnTo>
                      <a:lnTo>
                        <a:pt x="12" y="24"/>
                      </a:lnTo>
                      <a:lnTo>
                        <a:pt x="27" y="25"/>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sp>
              <p:nvSpPr>
                <p:cNvPr id="430" name="Freeform 816">
                  <a:extLst>
                    <a:ext uri="{FF2B5EF4-FFF2-40B4-BE49-F238E27FC236}">
                      <a16:creationId xmlns:a16="http://schemas.microsoft.com/office/drawing/2014/main" id="{FFAA1308-9E92-4849-8E96-BEAEE6C2D4A5}"/>
                    </a:ext>
                  </a:extLst>
                </p:cNvPr>
                <p:cNvSpPr>
                  <a:spLocks/>
                </p:cNvSpPr>
                <p:nvPr/>
              </p:nvSpPr>
              <p:spPr bwMode="auto">
                <a:xfrm>
                  <a:off x="10798611" y="846139"/>
                  <a:ext cx="115888" cy="160338"/>
                </a:xfrm>
                <a:custGeom>
                  <a:avLst/>
                  <a:gdLst>
                    <a:gd name="T0" fmla="*/ 73 w 73"/>
                    <a:gd name="T1" fmla="*/ 34 h 101"/>
                    <a:gd name="T2" fmla="*/ 69 w 73"/>
                    <a:gd name="T3" fmla="*/ 27 h 101"/>
                    <a:gd name="T4" fmla="*/ 62 w 73"/>
                    <a:gd name="T5" fmla="*/ 20 h 101"/>
                    <a:gd name="T6" fmla="*/ 51 w 73"/>
                    <a:gd name="T7" fmla="*/ 14 h 101"/>
                    <a:gd name="T8" fmla="*/ 39 w 73"/>
                    <a:gd name="T9" fmla="*/ 8 h 101"/>
                    <a:gd name="T10" fmla="*/ 27 w 73"/>
                    <a:gd name="T11" fmla="*/ 3 h 101"/>
                    <a:gd name="T12" fmla="*/ 17 w 73"/>
                    <a:gd name="T13" fmla="*/ 0 h 101"/>
                    <a:gd name="T14" fmla="*/ 7 w 73"/>
                    <a:gd name="T15" fmla="*/ 0 h 101"/>
                    <a:gd name="T16" fmla="*/ 2 w 73"/>
                    <a:gd name="T17" fmla="*/ 3 h 101"/>
                    <a:gd name="T18" fmla="*/ 0 w 73"/>
                    <a:gd name="T19" fmla="*/ 10 h 101"/>
                    <a:gd name="T20" fmla="*/ 4 w 73"/>
                    <a:gd name="T21" fmla="*/ 15 h 101"/>
                    <a:gd name="T22" fmla="*/ 13 w 73"/>
                    <a:gd name="T23" fmla="*/ 20 h 101"/>
                    <a:gd name="T24" fmla="*/ 22 w 73"/>
                    <a:gd name="T25" fmla="*/ 26 h 101"/>
                    <a:gd name="T26" fmla="*/ 33 w 73"/>
                    <a:gd name="T27" fmla="*/ 30 h 101"/>
                    <a:gd name="T28" fmla="*/ 39 w 73"/>
                    <a:gd name="T29" fmla="*/ 32 h 101"/>
                    <a:gd name="T30" fmla="*/ 43 w 73"/>
                    <a:gd name="T31" fmla="*/ 32 h 101"/>
                    <a:gd name="T32" fmla="*/ 42 w 73"/>
                    <a:gd name="T33" fmla="*/ 34 h 101"/>
                    <a:gd name="T34" fmla="*/ 38 w 73"/>
                    <a:gd name="T35" fmla="*/ 36 h 101"/>
                    <a:gd name="T36" fmla="*/ 33 w 73"/>
                    <a:gd name="T37" fmla="*/ 42 h 101"/>
                    <a:gd name="T38" fmla="*/ 27 w 73"/>
                    <a:gd name="T39" fmla="*/ 51 h 101"/>
                    <a:gd name="T40" fmla="*/ 22 w 73"/>
                    <a:gd name="T41" fmla="*/ 63 h 101"/>
                    <a:gd name="T42" fmla="*/ 21 w 73"/>
                    <a:gd name="T43" fmla="*/ 79 h 101"/>
                    <a:gd name="T44" fmla="*/ 21 w 73"/>
                    <a:gd name="T45" fmla="*/ 101 h 101"/>
                    <a:gd name="T46" fmla="*/ 23 w 73"/>
                    <a:gd name="T47" fmla="*/ 99 h 101"/>
                    <a:gd name="T48" fmla="*/ 30 w 73"/>
                    <a:gd name="T49" fmla="*/ 95 h 101"/>
                    <a:gd name="T50" fmla="*/ 39 w 73"/>
                    <a:gd name="T51" fmla="*/ 89 h 101"/>
                    <a:gd name="T52" fmla="*/ 49 w 73"/>
                    <a:gd name="T53" fmla="*/ 81 h 101"/>
                    <a:gd name="T54" fmla="*/ 59 w 73"/>
                    <a:gd name="T55" fmla="*/ 70 h 101"/>
                    <a:gd name="T56" fmla="*/ 67 w 73"/>
                    <a:gd name="T57" fmla="*/ 59 h 101"/>
                    <a:gd name="T58" fmla="*/ 71 w 73"/>
                    <a:gd name="T59" fmla="*/ 47 h 101"/>
                    <a:gd name="T60" fmla="*/ 73 w 73"/>
                    <a:gd name="T61" fmla="*/ 3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1">
                      <a:moveTo>
                        <a:pt x="73" y="34"/>
                      </a:moveTo>
                      <a:lnTo>
                        <a:pt x="69" y="27"/>
                      </a:lnTo>
                      <a:lnTo>
                        <a:pt x="62" y="20"/>
                      </a:lnTo>
                      <a:lnTo>
                        <a:pt x="51" y="14"/>
                      </a:lnTo>
                      <a:lnTo>
                        <a:pt x="39" y="8"/>
                      </a:lnTo>
                      <a:lnTo>
                        <a:pt x="27" y="3"/>
                      </a:lnTo>
                      <a:lnTo>
                        <a:pt x="17" y="0"/>
                      </a:lnTo>
                      <a:lnTo>
                        <a:pt x="7" y="0"/>
                      </a:lnTo>
                      <a:lnTo>
                        <a:pt x="2" y="3"/>
                      </a:lnTo>
                      <a:lnTo>
                        <a:pt x="0" y="10"/>
                      </a:lnTo>
                      <a:lnTo>
                        <a:pt x="4" y="15"/>
                      </a:lnTo>
                      <a:lnTo>
                        <a:pt x="13" y="20"/>
                      </a:lnTo>
                      <a:lnTo>
                        <a:pt x="22" y="26"/>
                      </a:lnTo>
                      <a:lnTo>
                        <a:pt x="33" y="30"/>
                      </a:lnTo>
                      <a:lnTo>
                        <a:pt x="39" y="32"/>
                      </a:lnTo>
                      <a:lnTo>
                        <a:pt x="43" y="32"/>
                      </a:lnTo>
                      <a:lnTo>
                        <a:pt x="42" y="34"/>
                      </a:lnTo>
                      <a:lnTo>
                        <a:pt x="38" y="36"/>
                      </a:lnTo>
                      <a:lnTo>
                        <a:pt x="33" y="42"/>
                      </a:lnTo>
                      <a:lnTo>
                        <a:pt x="27" y="51"/>
                      </a:lnTo>
                      <a:lnTo>
                        <a:pt x="22" y="63"/>
                      </a:lnTo>
                      <a:lnTo>
                        <a:pt x="21" y="79"/>
                      </a:lnTo>
                      <a:lnTo>
                        <a:pt x="21" y="101"/>
                      </a:lnTo>
                      <a:lnTo>
                        <a:pt x="23" y="99"/>
                      </a:lnTo>
                      <a:lnTo>
                        <a:pt x="30" y="95"/>
                      </a:lnTo>
                      <a:lnTo>
                        <a:pt x="39" y="89"/>
                      </a:lnTo>
                      <a:lnTo>
                        <a:pt x="49" y="81"/>
                      </a:lnTo>
                      <a:lnTo>
                        <a:pt x="59" y="70"/>
                      </a:lnTo>
                      <a:lnTo>
                        <a:pt x="67" y="59"/>
                      </a:lnTo>
                      <a:lnTo>
                        <a:pt x="71" y="47"/>
                      </a:lnTo>
                      <a:lnTo>
                        <a:pt x="73" y="34"/>
                      </a:lnTo>
                      <a:close/>
                    </a:path>
                  </a:pathLst>
                </a:custGeom>
                <a:solidFill>
                  <a:srgbClr val="BF735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82F7C"/>
                    </a:solidFill>
                    <a:effectLst/>
                    <a:uLnTx/>
                    <a:uFillTx/>
                    <a:latin typeface="Arial" panose="020B0604020202020204"/>
                    <a:ea typeface="+mn-ea"/>
                    <a:cs typeface="+mn-cs"/>
                  </a:endParaRPr>
                </a:p>
              </p:txBody>
            </p:sp>
          </p:grpSp>
        </p:grpSp>
      </p:grpSp>
    </p:spTree>
    <p:extLst>
      <p:ext uri="{BB962C8B-B14F-4D97-AF65-F5344CB8AC3E}">
        <p14:creationId xmlns:p14="http://schemas.microsoft.com/office/powerpoint/2010/main" val="2769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B3498D31-838F-4423-B1F5-043571D7845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2" name="think-cell Slide" r:id="rId13" imgW="327" imgH="327" progId="TCLayout.ActiveDocument.1">
                  <p:embed/>
                </p:oleObj>
              </mc:Choice>
              <mc:Fallback>
                <p:oleObj name="think-cell Slide" r:id="rId13" imgW="327" imgH="327" progId="TCLayout.ActiveDocument.1">
                  <p:embed/>
                  <p:pic>
                    <p:nvPicPr>
                      <p:cNvPr id="6" name="Object 2" hidden="1">
                        <a:extLst>
                          <a:ext uri="{FF2B5EF4-FFF2-40B4-BE49-F238E27FC236}">
                            <a16:creationId xmlns:a16="http://schemas.microsoft.com/office/drawing/2014/main" id="{B3498D31-838F-4423-B1F5-043571D7845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6A3DAF7-92AA-4731-976E-8281A49FF49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F92846F0-E232-4D97-91E9-37A7E2AEA4DF}"/>
              </a:ext>
            </a:extLst>
          </p:cNvPr>
          <p:cNvSpPr>
            <a:spLocks noGrp="1"/>
          </p:cNvSpPr>
          <p:nvPr>
            <p:ph type="title"/>
            <p:custDataLst>
              <p:tags r:id="rId4"/>
            </p:custDataLst>
          </p:nvPr>
        </p:nvSpPr>
        <p:spPr>
          <a:xfrm>
            <a:off x="554736" y="519011"/>
            <a:ext cx="11082528" cy="384721"/>
          </a:xfrm>
        </p:spPr>
        <p:txBody>
          <a:bodyPr>
            <a:spAutoFit/>
          </a:bodyPr>
          <a:lstStyle/>
          <a:p>
            <a:r>
              <a:rPr lang="en-US"/>
              <a:t>团队需要努力实现共同目标</a:t>
            </a:r>
          </a:p>
        </p:txBody>
      </p:sp>
      <p:sp>
        <p:nvSpPr>
          <p:cNvPr id="16" name="TextBox 15">
            <a:extLst>
              <a:ext uri="{FF2B5EF4-FFF2-40B4-BE49-F238E27FC236}">
                <a16:creationId xmlns:a16="http://schemas.microsoft.com/office/drawing/2014/main" id="{BECF70FA-75C5-45EA-B349-C06D2F00BD2F}"/>
              </a:ext>
            </a:extLst>
          </p:cNvPr>
          <p:cNvSpPr txBox="1"/>
          <p:nvPr/>
        </p:nvSpPr>
        <p:spPr>
          <a:xfrm>
            <a:off x="1320854" y="1901800"/>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组织架构</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3" name="CustomIcon">
            <a:extLst>
              <a:ext uri="{FF2B5EF4-FFF2-40B4-BE49-F238E27FC236}">
                <a16:creationId xmlns:a16="http://schemas.microsoft.com/office/drawing/2014/main" id="{3B494A99-D24A-4A2D-B532-098C832EF9A3}"/>
              </a:ext>
            </a:extLst>
          </p:cNvPr>
          <p:cNvPicPr>
            <a:picLocks noChangeAspect="1"/>
          </p:cNvPicPr>
          <p:nvPr>
            <p:custDataLst>
              <p:tags r:id="rId5"/>
            </p:custDataLst>
          </p:nvPr>
        </p:nvPicPr>
        <p:blipFill>
          <a:blip r:embed="rId15">
            <a:extLst>
              <a:ext uri="{96DAC541-7B7A-43D3-8B79-37D633B846F1}">
                <asvg:svgBlip xmlns:asvg="http://schemas.microsoft.com/office/drawing/2016/SVG/main" xmlns="" r:embed="rId16"/>
              </a:ext>
            </a:extLst>
          </a:blip>
          <a:stretch>
            <a:fillRect/>
          </a:stretch>
        </p:blipFill>
        <p:spPr>
          <a:xfrm>
            <a:off x="554736" y="4326934"/>
            <a:ext cx="609600" cy="609600"/>
          </a:xfrm>
          <a:prstGeom prst="rect">
            <a:avLst/>
          </a:prstGeom>
        </p:spPr>
      </p:pic>
      <p:sp>
        <p:nvSpPr>
          <p:cNvPr id="14" name="TextBox 13">
            <a:extLst>
              <a:ext uri="{FF2B5EF4-FFF2-40B4-BE49-F238E27FC236}">
                <a16:creationId xmlns:a16="http://schemas.microsoft.com/office/drawing/2014/main" id="{F82A1EE1-34A1-4B9C-B81F-3FFA795E5678}"/>
              </a:ext>
            </a:extLst>
          </p:cNvPr>
          <p:cNvSpPr txBox="1"/>
          <p:nvPr/>
        </p:nvSpPr>
        <p:spPr>
          <a:xfrm>
            <a:off x="1320854" y="3183096"/>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工作流程</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5" name="CustomIcon">
            <a:extLst>
              <a:ext uri="{FF2B5EF4-FFF2-40B4-BE49-F238E27FC236}">
                <a16:creationId xmlns:a16="http://schemas.microsoft.com/office/drawing/2014/main" id="{040E41AD-1CD7-4751-8BE0-A11CE9675E6E}"/>
              </a:ext>
            </a:extLst>
          </p:cNvPr>
          <p:cNvPicPr>
            <a:picLocks noChangeAspect="1"/>
          </p:cNvPicPr>
          <p:nvPr>
            <p:custDataLst>
              <p:tags r:id="rId6"/>
            </p:custDataLst>
          </p:nvPr>
        </p:nvPicPr>
        <p:blipFill>
          <a:blip r:embed="rId17">
            <a:extLst>
              <a:ext uri="{96DAC541-7B7A-43D3-8B79-37D633B846F1}">
                <asvg:svgBlip xmlns:asvg="http://schemas.microsoft.com/office/drawing/2016/SVG/main" xmlns="" r:embed="rId18"/>
              </a:ext>
            </a:extLst>
          </a:blip>
          <a:stretch>
            <a:fillRect/>
          </a:stretch>
        </p:blipFill>
        <p:spPr>
          <a:xfrm>
            <a:off x="554736" y="1717237"/>
            <a:ext cx="609600" cy="609600"/>
          </a:xfrm>
          <a:prstGeom prst="rect">
            <a:avLst/>
          </a:prstGeom>
        </p:spPr>
      </p:pic>
      <p:sp>
        <p:nvSpPr>
          <p:cNvPr id="18" name="TextBox 17">
            <a:extLst>
              <a:ext uri="{FF2B5EF4-FFF2-40B4-BE49-F238E27FC236}">
                <a16:creationId xmlns:a16="http://schemas.microsoft.com/office/drawing/2014/main" id="{1C88AD95-BB38-4AD2-87ED-F363B03FF825}"/>
              </a:ext>
            </a:extLst>
          </p:cNvPr>
          <p:cNvSpPr txBox="1"/>
          <p:nvPr/>
        </p:nvSpPr>
        <p:spPr>
          <a:xfrm>
            <a:off x="1320854" y="4464392"/>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人</a:t>
            </a:r>
            <a:r>
              <a:rPr kumimoji="0" lang="zh-CN" alt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才</a:t>
            </a:r>
            <a:endParaRPr kumimoji="0" lang="en-US" sz="2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27" name="CustomIcon">
            <a:extLst>
              <a:ext uri="{FF2B5EF4-FFF2-40B4-BE49-F238E27FC236}">
                <a16:creationId xmlns:a16="http://schemas.microsoft.com/office/drawing/2014/main" id="{902D829A-1D3C-4499-9129-19FAECEE0884}"/>
              </a:ext>
            </a:extLst>
          </p:cNvPr>
          <p:cNvPicPr>
            <a:picLocks noChangeAspect="1"/>
          </p:cNvPicPr>
          <p:nvPr>
            <p:custDataLst>
              <p:tags r:id="rId7"/>
            </p:custDataLst>
          </p:nvPr>
        </p:nvPicPr>
        <p:blipFill>
          <a:blip r:embed="rId19">
            <a:extLst>
              <a:ext uri="{96DAC541-7B7A-43D3-8B79-37D633B846F1}">
                <asvg:svgBlip xmlns:asvg="http://schemas.microsoft.com/office/drawing/2016/SVG/main" xmlns="" r:embed="rId20"/>
              </a:ext>
            </a:extLst>
          </a:blip>
          <a:stretch>
            <a:fillRect/>
          </a:stretch>
        </p:blipFill>
        <p:spPr>
          <a:xfrm>
            <a:off x="554736" y="2990760"/>
            <a:ext cx="609600" cy="609600"/>
          </a:xfrm>
          <a:prstGeom prst="rect">
            <a:avLst/>
          </a:prstGeom>
        </p:spPr>
      </p:pic>
      <p:sp>
        <p:nvSpPr>
          <p:cNvPr id="20" name="TextBox 19">
            <a:extLst>
              <a:ext uri="{FF2B5EF4-FFF2-40B4-BE49-F238E27FC236}">
                <a16:creationId xmlns:a16="http://schemas.microsoft.com/office/drawing/2014/main" id="{2615692E-7FCE-44D2-BED5-BABC4F99D087}"/>
              </a:ext>
            </a:extLst>
          </p:cNvPr>
          <p:cNvSpPr txBox="1"/>
          <p:nvPr/>
        </p:nvSpPr>
        <p:spPr>
          <a:xfrm>
            <a:off x="1320854" y="5745688"/>
            <a:ext cx="1422346" cy="307777"/>
          </a:xfrm>
          <a:prstGeom prst="rect">
            <a:avLst/>
          </a:prstGeom>
        </p:spPr>
        <p:txBody>
          <a:bodyPr vert="horz" wrap="square" lIns="0" tIns="0" rIns="0" bIns="0" rtlCol="0" anchor="ctr"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solidFill>
                  <a:schemeClr val="accent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rPr>
              <a:t>技术</a:t>
            </a:r>
            <a:endParaRPr kumimoji="0" lang="en-US" sz="2000" b="1" i="0" u="none" strike="noStrike" kern="1200" cap="none" spc="0" normalizeH="0" baseline="0" noProof="0" dirty="0">
              <a:ln>
                <a:noFill/>
              </a:ln>
              <a:solidFill>
                <a:srgbClr val="00A9F4"/>
              </a:solidFill>
              <a:effectLst/>
              <a:uLnTx/>
              <a:uFillTx/>
              <a:latin typeface="Arial"/>
              <a:ea typeface="+mn-ea"/>
              <a:cs typeface="Arial" panose="020B0604020202020204" pitchFamily="34" charset="0"/>
            </a:endParaRPr>
          </a:p>
        </p:txBody>
      </p:sp>
      <p:pic>
        <p:nvPicPr>
          <p:cNvPr id="29" name="CustomIcon">
            <a:extLst>
              <a:ext uri="{FF2B5EF4-FFF2-40B4-BE49-F238E27FC236}">
                <a16:creationId xmlns:a16="http://schemas.microsoft.com/office/drawing/2014/main" id="{BB548B3D-8510-4187-87B4-A148A835CEE1}"/>
              </a:ext>
            </a:extLst>
          </p:cNvPr>
          <p:cNvPicPr>
            <a:picLocks noChangeAspect="1"/>
          </p:cNvPicPr>
          <p:nvPr>
            <p:custDataLst>
              <p:tags r:id="rId8"/>
            </p:custDataLst>
          </p:nvPr>
        </p:nvPicPr>
        <p:blipFill>
          <a:blip r:embed="rId21">
            <a:extLst>
              <a:ext uri="{96DAC541-7B7A-43D3-8B79-37D633B846F1}">
                <asvg:svgBlip xmlns:asvg="http://schemas.microsoft.com/office/drawing/2016/SVG/main" xmlns="" r:embed="rId22"/>
              </a:ext>
            </a:extLst>
          </a:blip>
          <a:stretch>
            <a:fillRect/>
          </a:stretch>
        </p:blipFill>
        <p:spPr>
          <a:xfrm>
            <a:off x="554736" y="5594776"/>
            <a:ext cx="609600" cy="609600"/>
          </a:xfrm>
          <a:prstGeom prst="rect">
            <a:avLst/>
          </a:prstGeom>
        </p:spPr>
      </p:pic>
      <p:sp>
        <p:nvSpPr>
          <p:cNvPr id="34" name="Pointer-half">
            <a:extLst>
              <a:ext uri="{FF2B5EF4-FFF2-40B4-BE49-F238E27FC236}">
                <a16:creationId xmlns:a16="http://schemas.microsoft.com/office/drawing/2014/main" id="{1C37A14F-4878-463A-A9A4-2D05B45AE7A7}"/>
              </a:ext>
            </a:extLst>
          </p:cNvPr>
          <p:cNvSpPr/>
          <p:nvPr/>
        </p:nvSpPr>
        <p:spPr>
          <a:xfrm>
            <a:off x="2" y="3003841"/>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5" name="Pointer-half">
            <a:extLst>
              <a:ext uri="{FF2B5EF4-FFF2-40B4-BE49-F238E27FC236}">
                <a16:creationId xmlns:a16="http://schemas.microsoft.com/office/drawing/2014/main" id="{A6C5E87E-4D16-4BCE-9F42-EF50F3F13E8D}"/>
              </a:ext>
            </a:extLst>
          </p:cNvPr>
          <p:cNvSpPr/>
          <p:nvPr/>
        </p:nvSpPr>
        <p:spPr>
          <a:xfrm>
            <a:off x="2" y="1727200"/>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6" name="Pointer-half">
            <a:extLst>
              <a:ext uri="{FF2B5EF4-FFF2-40B4-BE49-F238E27FC236}">
                <a16:creationId xmlns:a16="http://schemas.microsoft.com/office/drawing/2014/main" id="{D492C092-9348-4314-A698-B79A1F20F225}"/>
              </a:ext>
            </a:extLst>
          </p:cNvPr>
          <p:cNvSpPr/>
          <p:nvPr/>
        </p:nvSpPr>
        <p:spPr>
          <a:xfrm>
            <a:off x="0" y="4280482"/>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rgbClr val="B3B3B3"/>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7" name="Pointer-half">
            <a:extLst>
              <a:ext uri="{FF2B5EF4-FFF2-40B4-BE49-F238E27FC236}">
                <a16:creationId xmlns:a16="http://schemas.microsoft.com/office/drawing/2014/main" id="{58A5005B-CCD9-420A-9A77-F2A0A0D5F779}"/>
              </a:ext>
            </a:extLst>
          </p:cNvPr>
          <p:cNvSpPr/>
          <p:nvPr/>
        </p:nvSpPr>
        <p:spPr>
          <a:xfrm>
            <a:off x="0" y="5557124"/>
            <a:ext cx="349248" cy="589675"/>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solidFill>
            <a:schemeClr val="accent2"/>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50FEA81F-1775-4DB5-B086-064F69C9140B}"/>
              </a:ext>
            </a:extLst>
          </p:cNvPr>
          <p:cNvCxnSpPr/>
          <p:nvPr/>
        </p:nvCxnSpPr>
        <p:spPr>
          <a:xfrm>
            <a:off x="3324225" y="1727200"/>
            <a:ext cx="0" cy="4477176"/>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ECDEAE-6986-473B-BC8A-AF7FC7684C0D}"/>
              </a:ext>
            </a:extLst>
          </p:cNvPr>
          <p:cNvCxnSpPr>
            <a:cxnSpLocks/>
          </p:cNvCxnSpPr>
          <p:nvPr/>
        </p:nvCxnSpPr>
        <p:spPr>
          <a:xfrm>
            <a:off x="2809875" y="5899576"/>
            <a:ext cx="514350" cy="0"/>
          </a:xfrm>
          <a:prstGeom prst="line">
            <a:avLst/>
          </a:prstGeom>
          <a:ln w="19050" cap="sq">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F8E8D694-3042-4C16-BC53-2037BBF3A098}"/>
              </a:ext>
            </a:extLst>
          </p:cNvPr>
          <p:cNvSpPr txBox="1">
            <a:spLocks/>
          </p:cNvSpPr>
          <p:nvPr/>
        </p:nvSpPr>
        <p:spPr>
          <a:xfrm>
            <a:off x="3431286"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传统模式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0" name="TextBox 99">
            <a:extLst>
              <a:ext uri="{FF2B5EF4-FFF2-40B4-BE49-F238E27FC236}">
                <a16:creationId xmlns:a16="http://schemas.microsoft.com/office/drawing/2014/main" id="{55F1B58C-732D-416A-AEA6-738CBEDCB163}"/>
              </a:ext>
            </a:extLst>
          </p:cNvPr>
          <p:cNvSpPr txBox="1">
            <a:spLocks/>
          </p:cNvSpPr>
          <p:nvPr/>
        </p:nvSpPr>
        <p:spPr>
          <a:xfrm>
            <a:off x="7848600" y="1772025"/>
            <a:ext cx="3788664"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敏捷</a:t>
            </a:r>
            <a:r>
              <a:rPr kumimoji="0" lang="zh-CN" alt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模式</a:t>
            </a:r>
            <a:endParaRPr kumimoji="0" lang="en-US" sz="20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101" name="ThreeChevron 54">
            <a:extLst>
              <a:ext uri="{FF2B5EF4-FFF2-40B4-BE49-F238E27FC236}">
                <a16:creationId xmlns:a16="http://schemas.microsoft.com/office/drawing/2014/main" id="{0CDFD0B1-BA59-4BB9-BAA8-1FDB40D25ED0}"/>
              </a:ext>
            </a:extLst>
          </p:cNvPr>
          <p:cNvGrpSpPr>
            <a:grpSpLocks noChangeAspect="1"/>
          </p:cNvGrpSpPr>
          <p:nvPr>
            <p:custDataLst>
              <p:tags r:id="rId9"/>
            </p:custDataLst>
          </p:nvPr>
        </p:nvGrpSpPr>
        <p:grpSpPr>
          <a:xfrm>
            <a:off x="7393187" y="1806416"/>
            <a:ext cx="282177" cy="238995"/>
            <a:chOff x="4673753" y="2392458"/>
            <a:chExt cx="230601" cy="195312"/>
          </a:xfrm>
        </p:grpSpPr>
        <p:sp>
          <p:nvSpPr>
            <p:cNvPr id="102" name="Freeform: Shape 101">
              <a:extLst>
                <a:ext uri="{FF2B5EF4-FFF2-40B4-BE49-F238E27FC236}">
                  <a16:creationId xmlns:a16="http://schemas.microsoft.com/office/drawing/2014/main" id="{5FFCB4C8-E214-4AF4-A252-0B34CC29EF6B}"/>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B1E1459B-15BD-4D9A-B42C-39D54DC69E17}"/>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4" name="Freeform: Shape 113">
              <a:extLst>
                <a:ext uri="{FF2B5EF4-FFF2-40B4-BE49-F238E27FC236}">
                  <a16:creationId xmlns:a16="http://schemas.microsoft.com/office/drawing/2014/main" id="{D4B74CBF-2DD5-400D-BB68-603B00A96B46}"/>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115" name="TextBox 114">
            <a:extLst>
              <a:ext uri="{FF2B5EF4-FFF2-40B4-BE49-F238E27FC236}">
                <a16:creationId xmlns:a16="http://schemas.microsoft.com/office/drawing/2014/main" id="{C4892332-A005-4F6C-BDA2-DBC70F4E8746}"/>
              </a:ext>
            </a:extLst>
          </p:cNvPr>
          <p:cNvSpPr txBox="1">
            <a:spLocks/>
          </p:cNvSpPr>
          <p:nvPr/>
        </p:nvSpPr>
        <p:spPr>
          <a:xfrm>
            <a:off x="3431286" y="2184297"/>
            <a:ext cx="378866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用于 </a:t>
            </a:r>
            <a:b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瀑布交付</a:t>
            </a:r>
          </a:p>
        </p:txBody>
      </p:sp>
      <p:sp>
        <p:nvSpPr>
          <p:cNvPr id="116" name="TextBox 115">
            <a:extLst>
              <a:ext uri="{FF2B5EF4-FFF2-40B4-BE49-F238E27FC236}">
                <a16:creationId xmlns:a16="http://schemas.microsoft.com/office/drawing/2014/main" id="{22FEF9CF-CAB7-4EEE-B5B4-405AA40D9608}"/>
              </a:ext>
            </a:extLst>
          </p:cNvPr>
          <p:cNvSpPr txBox="1">
            <a:spLocks/>
          </p:cNvSpPr>
          <p:nvPr/>
        </p:nvSpPr>
        <p:spPr>
          <a:xfrm>
            <a:off x="7848600" y="2184297"/>
            <a:ext cx="378866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创新最先进的工具 </a:t>
            </a:r>
            <a:b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b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敏捷交付</a:t>
            </a:r>
          </a:p>
        </p:txBody>
      </p:sp>
      <p:sp>
        <p:nvSpPr>
          <p:cNvPr id="7" name="TextBox 6">
            <a:extLst>
              <a:ext uri="{FF2B5EF4-FFF2-40B4-BE49-F238E27FC236}">
                <a16:creationId xmlns:a16="http://schemas.microsoft.com/office/drawing/2014/main" id="{35137F19-517A-4194-A802-C9578F7A24DD}"/>
              </a:ext>
            </a:extLst>
          </p:cNvPr>
          <p:cNvSpPr txBox="1">
            <a:spLocks/>
          </p:cNvSpPr>
          <p:nvPr>
            <p:custDataLst>
              <p:tags r:id="rId10"/>
            </p:custDataLst>
          </p:nvPr>
        </p:nvSpPr>
        <p:spPr>
          <a:xfrm>
            <a:off x="7848600" y="2753612"/>
            <a:ext cx="3788664" cy="15311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构建和测试中的高自动化</a:t>
            </a:r>
          </a:p>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用于数字化的优化技术堆栈</a:t>
            </a:r>
          </a:p>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即时提供开发和测试环境</a:t>
            </a:r>
          </a:p>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可重复使用的技术和代码</a:t>
            </a:r>
          </a:p>
        </p:txBody>
      </p:sp>
      <p:sp>
        <p:nvSpPr>
          <p:cNvPr id="9" name="TextBox 8">
            <a:extLst>
              <a:ext uri="{FF2B5EF4-FFF2-40B4-BE49-F238E27FC236}">
                <a16:creationId xmlns:a16="http://schemas.microsoft.com/office/drawing/2014/main" id="{9D5C1C54-6109-4B52-8B32-8DCD24856C43}"/>
              </a:ext>
            </a:extLst>
          </p:cNvPr>
          <p:cNvSpPr txBox="1">
            <a:spLocks/>
          </p:cNvSpPr>
          <p:nvPr>
            <p:custDataLst>
              <p:tags r:id="rId11"/>
            </p:custDataLst>
          </p:nvPr>
        </p:nvSpPr>
        <p:spPr>
          <a:xfrm>
            <a:off x="3431286" y="2753612"/>
            <a:ext cx="3788664" cy="167738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构建和测试中的自动化水平较低</a:t>
            </a:r>
          </a:p>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以专注为焦点的多元化技术堆栈 </a:t>
            </a:r>
            <a:b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关于成本效率和复原力</a:t>
            </a:r>
          </a:p>
          <a:p>
            <a:pPr marL="228600" marR="0" lvl="1" indent="-225425" algn="l" defTabSz="914400" rtl="0" eaLnBrk="1" fontAlgn="auto" latinLnBrk="0" hangingPunct="1">
              <a:lnSpc>
                <a:spcPct val="100000"/>
              </a:lnSpc>
              <a:spcBef>
                <a:spcPct val="2500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提供开发和测试 </a:t>
            </a:r>
            <a:b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环境需要数天时间</a:t>
            </a:r>
          </a:p>
        </p:txBody>
      </p:sp>
      <p:grpSp>
        <p:nvGrpSpPr>
          <p:cNvPr id="669" name="Group 668">
            <a:extLst>
              <a:ext uri="{FF2B5EF4-FFF2-40B4-BE49-F238E27FC236}">
                <a16:creationId xmlns:a16="http://schemas.microsoft.com/office/drawing/2014/main" id="{48CB384E-5C05-4D81-AB0F-8BA79F6C6231}"/>
              </a:ext>
            </a:extLst>
          </p:cNvPr>
          <p:cNvGrpSpPr/>
          <p:nvPr/>
        </p:nvGrpSpPr>
        <p:grpSpPr bwMode="gray">
          <a:xfrm>
            <a:off x="4592058" y="4557429"/>
            <a:ext cx="1467120" cy="1646947"/>
            <a:chOff x="1624635" y="4857500"/>
            <a:chExt cx="846957" cy="950770"/>
          </a:xfrm>
        </p:grpSpPr>
        <p:pic>
          <p:nvPicPr>
            <p:cNvPr id="670" name="Picture 9" descr="Image result for server">
              <a:extLst>
                <a:ext uri="{FF2B5EF4-FFF2-40B4-BE49-F238E27FC236}">
                  <a16:creationId xmlns:a16="http://schemas.microsoft.com/office/drawing/2014/main" id="{622E9AF0-637F-4C21-B297-22AEC45431FC}"/>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gray">
            <a:xfrm>
              <a:off x="1624635" y="4857500"/>
              <a:ext cx="528108" cy="528108"/>
            </a:xfrm>
            <a:prstGeom prst="rect">
              <a:avLst/>
            </a:prstGeom>
            <a:noFill/>
            <a:extLst>
              <a:ext uri="{909E8E84-426E-40DD-AFC4-6F175D3DCCD1}">
                <a14:hiddenFill xmlns:a14="http://schemas.microsoft.com/office/drawing/2010/main">
                  <a:solidFill>
                    <a:srgbClr val="FFFFFF"/>
                  </a:solidFill>
                </a14:hiddenFill>
              </a:ext>
            </a:extLst>
          </p:spPr>
        </p:pic>
        <p:pic>
          <p:nvPicPr>
            <p:cNvPr id="671" name="Picture 9" descr="Image result for server">
              <a:extLst>
                <a:ext uri="{FF2B5EF4-FFF2-40B4-BE49-F238E27FC236}">
                  <a16:creationId xmlns:a16="http://schemas.microsoft.com/office/drawing/2014/main" id="{D937862D-4074-48AE-8D24-4C434573DA1D}"/>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gray">
            <a:xfrm>
              <a:off x="1943484" y="5068357"/>
              <a:ext cx="528108" cy="528108"/>
            </a:xfrm>
            <a:prstGeom prst="rect">
              <a:avLst/>
            </a:prstGeom>
            <a:noFill/>
            <a:extLst>
              <a:ext uri="{909E8E84-426E-40DD-AFC4-6F175D3DCCD1}">
                <a14:hiddenFill xmlns:a14="http://schemas.microsoft.com/office/drawing/2010/main">
                  <a:solidFill>
                    <a:srgbClr val="FFFFFF"/>
                  </a:solidFill>
                </a14:hiddenFill>
              </a:ext>
            </a:extLst>
          </p:spPr>
        </p:pic>
        <p:pic>
          <p:nvPicPr>
            <p:cNvPr id="672" name="Picture 9" descr="Image result for server">
              <a:extLst>
                <a:ext uri="{FF2B5EF4-FFF2-40B4-BE49-F238E27FC236}">
                  <a16:creationId xmlns:a16="http://schemas.microsoft.com/office/drawing/2014/main" id="{C0BBCB73-6C4E-42FE-80CC-3608D968E35F}"/>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gray">
            <a:xfrm>
              <a:off x="1624635" y="5280162"/>
              <a:ext cx="528108" cy="528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3" name="Group 672">
            <a:extLst>
              <a:ext uri="{FF2B5EF4-FFF2-40B4-BE49-F238E27FC236}">
                <a16:creationId xmlns:a16="http://schemas.microsoft.com/office/drawing/2014/main" id="{A1E6DCDB-EBF1-47CE-90DE-8D0153FCFB75}"/>
              </a:ext>
            </a:extLst>
          </p:cNvPr>
          <p:cNvGrpSpPr/>
          <p:nvPr/>
        </p:nvGrpSpPr>
        <p:grpSpPr bwMode="gray">
          <a:xfrm>
            <a:off x="8839122" y="4576026"/>
            <a:ext cx="1807620" cy="1628350"/>
            <a:chOff x="8765315" y="4515671"/>
            <a:chExt cx="2112963" cy="1903412"/>
          </a:xfrm>
        </p:grpSpPr>
        <p:sp>
          <p:nvSpPr>
            <p:cNvPr id="674" name="Freeform 40">
              <a:extLst>
                <a:ext uri="{FF2B5EF4-FFF2-40B4-BE49-F238E27FC236}">
                  <a16:creationId xmlns:a16="http://schemas.microsoft.com/office/drawing/2014/main" id="{83AC0680-9631-46D6-8AFC-C0566223FEE8}"/>
                </a:ext>
              </a:extLst>
            </p:cNvPr>
            <p:cNvSpPr>
              <a:spLocks/>
            </p:cNvSpPr>
            <p:nvPr/>
          </p:nvSpPr>
          <p:spPr bwMode="gray">
            <a:xfrm>
              <a:off x="9647965" y="5515796"/>
              <a:ext cx="927100" cy="903287"/>
            </a:xfrm>
            <a:custGeom>
              <a:avLst/>
              <a:gdLst>
                <a:gd name="connsiteX0" fmla="*/ 463138 w 927100"/>
                <a:gd name="connsiteY0" fmla="*/ 238125 h 903287"/>
                <a:gd name="connsiteX1" fmla="*/ 336569 w 927100"/>
                <a:gd name="connsiteY1" fmla="*/ 269349 h 903287"/>
                <a:gd name="connsiteX2" fmla="*/ 340381 w 927100"/>
                <a:gd name="connsiteY2" fmla="*/ 637178 h 903287"/>
                <a:gd name="connsiteX3" fmla="*/ 462376 w 927100"/>
                <a:gd name="connsiteY3" fmla="*/ 669925 h 903287"/>
                <a:gd name="connsiteX4" fmla="*/ 583608 w 927100"/>
                <a:gd name="connsiteY4" fmla="*/ 639463 h 903287"/>
                <a:gd name="connsiteX5" fmla="*/ 585132 w 927100"/>
                <a:gd name="connsiteY5" fmla="*/ 266303 h 903287"/>
                <a:gd name="connsiteX6" fmla="*/ 463138 w 927100"/>
                <a:gd name="connsiteY6" fmla="*/ 238125 h 903287"/>
                <a:gd name="connsiteX7" fmla="*/ 386864 w 927100"/>
                <a:gd name="connsiteY7" fmla="*/ 0 h 903287"/>
                <a:gd name="connsiteX8" fmla="*/ 463168 w 927100"/>
                <a:gd name="connsiteY8" fmla="*/ 0 h 903287"/>
                <a:gd name="connsiteX9" fmla="*/ 538710 w 927100"/>
                <a:gd name="connsiteY9" fmla="*/ 0 h 903287"/>
                <a:gd name="connsiteX10" fmla="*/ 541762 w 927100"/>
                <a:gd name="connsiteY10" fmla="*/ 42615 h 903287"/>
                <a:gd name="connsiteX11" fmla="*/ 575336 w 927100"/>
                <a:gd name="connsiteY11" fmla="*/ 92840 h 903287"/>
                <a:gd name="connsiteX12" fmla="*/ 638669 w 927100"/>
                <a:gd name="connsiteY12" fmla="*/ 118714 h 903287"/>
                <a:gd name="connsiteX13" fmla="*/ 702765 w 927100"/>
                <a:gd name="connsiteY13" fmla="*/ 106538 h 903287"/>
                <a:gd name="connsiteX14" fmla="*/ 733286 w 927100"/>
                <a:gd name="connsiteY14" fmla="*/ 76860 h 903287"/>
                <a:gd name="connsiteX15" fmla="*/ 788989 w 927100"/>
                <a:gd name="connsiteY15" fmla="*/ 131650 h 903287"/>
                <a:gd name="connsiteX16" fmla="*/ 844691 w 927100"/>
                <a:gd name="connsiteY16" fmla="*/ 187202 h 903287"/>
                <a:gd name="connsiteX17" fmla="*/ 817984 w 927100"/>
                <a:gd name="connsiteY17" fmla="*/ 214597 h 903287"/>
                <a:gd name="connsiteX18" fmla="*/ 791278 w 927100"/>
                <a:gd name="connsiteY18" fmla="*/ 241993 h 903287"/>
                <a:gd name="connsiteX19" fmla="*/ 817222 w 927100"/>
                <a:gd name="connsiteY19" fmla="*/ 306676 h 903287"/>
                <a:gd name="connsiteX20" fmla="*/ 885132 w 927100"/>
                <a:gd name="connsiteY20" fmla="*/ 373643 h 903287"/>
                <a:gd name="connsiteX21" fmla="*/ 927100 w 927100"/>
                <a:gd name="connsiteY21" fmla="*/ 376687 h 903287"/>
                <a:gd name="connsiteX22" fmla="*/ 924048 w 927100"/>
                <a:gd name="connsiteY22" fmla="*/ 455068 h 903287"/>
                <a:gd name="connsiteX23" fmla="*/ 920996 w 927100"/>
                <a:gd name="connsiteY23" fmla="*/ 532688 h 903287"/>
                <a:gd name="connsiteX24" fmla="*/ 882843 w 927100"/>
                <a:gd name="connsiteY24" fmla="*/ 529644 h 903287"/>
                <a:gd name="connsiteX25" fmla="*/ 838587 w 927100"/>
                <a:gd name="connsiteY25" fmla="*/ 544864 h 903287"/>
                <a:gd name="connsiteX26" fmla="*/ 813406 w 927100"/>
                <a:gd name="connsiteY26" fmla="*/ 606504 h 903287"/>
                <a:gd name="connsiteX27" fmla="*/ 819511 w 927100"/>
                <a:gd name="connsiteY27" fmla="*/ 690212 h 903287"/>
                <a:gd name="connsiteX28" fmla="*/ 844691 w 927100"/>
                <a:gd name="connsiteY28" fmla="*/ 716085 h 903287"/>
                <a:gd name="connsiteX29" fmla="*/ 788989 w 927100"/>
                <a:gd name="connsiteY29" fmla="*/ 770876 h 903287"/>
                <a:gd name="connsiteX30" fmla="*/ 733286 w 927100"/>
                <a:gd name="connsiteY30" fmla="*/ 825667 h 903287"/>
                <a:gd name="connsiteX31" fmla="*/ 703528 w 927100"/>
                <a:gd name="connsiteY31" fmla="*/ 797511 h 903287"/>
                <a:gd name="connsiteX32" fmla="*/ 674532 w 927100"/>
                <a:gd name="connsiteY32" fmla="*/ 769354 h 903287"/>
                <a:gd name="connsiteX33" fmla="*/ 634854 w 927100"/>
                <a:gd name="connsiteY33" fmla="*/ 789140 h 903287"/>
                <a:gd name="connsiteX34" fmla="*/ 567706 w 927100"/>
                <a:gd name="connsiteY34" fmla="*/ 815774 h 903287"/>
                <a:gd name="connsiteX35" fmla="*/ 539473 w 927100"/>
                <a:gd name="connsiteY35" fmla="*/ 862955 h 903287"/>
                <a:gd name="connsiteX36" fmla="*/ 539473 w 927100"/>
                <a:gd name="connsiteY36" fmla="*/ 903287 h 903287"/>
                <a:gd name="connsiteX37" fmla="*/ 463932 w 927100"/>
                <a:gd name="connsiteY37" fmla="*/ 903287 h 903287"/>
                <a:gd name="connsiteX38" fmla="*/ 388390 w 927100"/>
                <a:gd name="connsiteY38" fmla="*/ 903287 h 903287"/>
                <a:gd name="connsiteX39" fmla="*/ 385338 w 927100"/>
                <a:gd name="connsiteY39" fmla="*/ 865999 h 903287"/>
                <a:gd name="connsiteX40" fmla="*/ 367025 w 927100"/>
                <a:gd name="connsiteY40" fmla="*/ 821862 h 903287"/>
                <a:gd name="connsiteX41" fmla="*/ 302166 w 927100"/>
                <a:gd name="connsiteY41" fmla="*/ 792184 h 903287"/>
                <a:gd name="connsiteX42" fmla="*/ 251805 w 927100"/>
                <a:gd name="connsiteY42" fmla="*/ 770115 h 903287"/>
                <a:gd name="connsiteX43" fmla="*/ 222809 w 927100"/>
                <a:gd name="connsiteY43" fmla="*/ 798272 h 903287"/>
                <a:gd name="connsiteX44" fmla="*/ 193814 w 927100"/>
                <a:gd name="connsiteY44" fmla="*/ 825667 h 903287"/>
                <a:gd name="connsiteX45" fmla="*/ 138111 w 927100"/>
                <a:gd name="connsiteY45" fmla="*/ 770876 h 903287"/>
                <a:gd name="connsiteX46" fmla="*/ 82409 w 927100"/>
                <a:gd name="connsiteY46" fmla="*/ 716085 h 903287"/>
                <a:gd name="connsiteX47" fmla="*/ 109115 w 927100"/>
                <a:gd name="connsiteY47" fmla="*/ 687929 h 903287"/>
                <a:gd name="connsiteX48" fmla="*/ 136585 w 927100"/>
                <a:gd name="connsiteY48" fmla="*/ 659773 h 903287"/>
                <a:gd name="connsiteX49" fmla="*/ 114457 w 927100"/>
                <a:gd name="connsiteY49" fmla="*/ 613353 h 903287"/>
                <a:gd name="connsiteX50" fmla="*/ 92328 w 927100"/>
                <a:gd name="connsiteY50" fmla="*/ 552474 h 903287"/>
                <a:gd name="connsiteX51" fmla="*/ 35863 w 927100"/>
                <a:gd name="connsiteY51" fmla="*/ 534210 h 903287"/>
                <a:gd name="connsiteX52" fmla="*/ 5341 w 927100"/>
                <a:gd name="connsiteY52" fmla="*/ 532688 h 903287"/>
                <a:gd name="connsiteX53" fmla="*/ 2289 w 927100"/>
                <a:gd name="connsiteY53" fmla="*/ 454307 h 903287"/>
                <a:gd name="connsiteX54" fmla="*/ 0 w 927100"/>
                <a:gd name="connsiteY54" fmla="*/ 375165 h 903287"/>
                <a:gd name="connsiteX55" fmla="*/ 41204 w 927100"/>
                <a:gd name="connsiteY55" fmla="*/ 375165 h 903287"/>
                <a:gd name="connsiteX56" fmla="*/ 88513 w 927100"/>
                <a:gd name="connsiteY56" fmla="*/ 357662 h 903287"/>
                <a:gd name="connsiteX57" fmla="*/ 115220 w 927100"/>
                <a:gd name="connsiteY57" fmla="*/ 291457 h 903287"/>
                <a:gd name="connsiteX58" fmla="*/ 136585 w 927100"/>
                <a:gd name="connsiteY58" fmla="*/ 243515 h 903287"/>
                <a:gd name="connsiteX59" fmla="*/ 109115 w 927100"/>
                <a:gd name="connsiteY59" fmla="*/ 215358 h 903287"/>
                <a:gd name="connsiteX60" fmla="*/ 82409 w 927100"/>
                <a:gd name="connsiteY60" fmla="*/ 187202 h 903287"/>
                <a:gd name="connsiteX61" fmla="*/ 137348 w 927100"/>
                <a:gd name="connsiteY61" fmla="*/ 132411 h 903287"/>
                <a:gd name="connsiteX62" fmla="*/ 192287 w 927100"/>
                <a:gd name="connsiteY62" fmla="*/ 78382 h 903287"/>
                <a:gd name="connsiteX63" fmla="*/ 218994 w 927100"/>
                <a:gd name="connsiteY63" fmla="*/ 105016 h 903287"/>
                <a:gd name="connsiteX64" fmla="*/ 300640 w 927100"/>
                <a:gd name="connsiteY64" fmla="*/ 111865 h 903287"/>
                <a:gd name="connsiteX65" fmla="*/ 357868 w 927100"/>
                <a:gd name="connsiteY65" fmla="*/ 91318 h 903287"/>
                <a:gd name="connsiteX66" fmla="*/ 386864 w 927100"/>
                <a:gd name="connsiteY66" fmla="*/ 29679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27100" h="903287">
                  <a:moveTo>
                    <a:pt x="463138" y="238125"/>
                  </a:moveTo>
                  <a:cubicBezTo>
                    <a:pt x="389942" y="238125"/>
                    <a:pt x="377742" y="241171"/>
                    <a:pt x="336569" y="269349"/>
                  </a:cubicBezTo>
                  <a:cubicBezTo>
                    <a:pt x="201613" y="359974"/>
                    <a:pt x="203138" y="545792"/>
                    <a:pt x="340381" y="637178"/>
                  </a:cubicBezTo>
                  <a:cubicBezTo>
                    <a:pt x="384604" y="666879"/>
                    <a:pt x="396804" y="669925"/>
                    <a:pt x="462376" y="669925"/>
                  </a:cubicBezTo>
                  <a:cubicBezTo>
                    <a:pt x="526423" y="669925"/>
                    <a:pt x="541672" y="666117"/>
                    <a:pt x="583608" y="639463"/>
                  </a:cubicBezTo>
                  <a:cubicBezTo>
                    <a:pt x="723139" y="551123"/>
                    <a:pt x="723901" y="362258"/>
                    <a:pt x="585132" y="266303"/>
                  </a:cubicBezTo>
                  <a:cubicBezTo>
                    <a:pt x="549297" y="241933"/>
                    <a:pt x="535572" y="238125"/>
                    <a:pt x="463138" y="238125"/>
                  </a:cubicBezTo>
                  <a:close/>
                  <a:moveTo>
                    <a:pt x="386864" y="0"/>
                  </a:moveTo>
                  <a:lnTo>
                    <a:pt x="463168" y="0"/>
                  </a:lnTo>
                  <a:lnTo>
                    <a:pt x="538710" y="0"/>
                  </a:lnTo>
                  <a:lnTo>
                    <a:pt x="541762" y="42615"/>
                  </a:lnTo>
                  <a:cubicBezTo>
                    <a:pt x="544814" y="79903"/>
                    <a:pt x="548630" y="85991"/>
                    <a:pt x="575336" y="92840"/>
                  </a:cubicBezTo>
                  <a:cubicBezTo>
                    <a:pt x="592123" y="97406"/>
                    <a:pt x="620356" y="108821"/>
                    <a:pt x="638669" y="118714"/>
                  </a:cubicBezTo>
                  <a:cubicBezTo>
                    <a:pt x="671480" y="136216"/>
                    <a:pt x="671480" y="136216"/>
                    <a:pt x="702765" y="106538"/>
                  </a:cubicBezTo>
                  <a:lnTo>
                    <a:pt x="733286" y="76860"/>
                  </a:lnTo>
                  <a:lnTo>
                    <a:pt x="788989" y="131650"/>
                  </a:lnTo>
                  <a:lnTo>
                    <a:pt x="844691" y="187202"/>
                  </a:lnTo>
                  <a:lnTo>
                    <a:pt x="817984" y="214597"/>
                  </a:lnTo>
                  <a:lnTo>
                    <a:pt x="791278" y="241993"/>
                  </a:lnTo>
                  <a:lnTo>
                    <a:pt x="817222" y="306676"/>
                  </a:lnTo>
                  <a:cubicBezTo>
                    <a:pt x="842402" y="369077"/>
                    <a:pt x="843165" y="370599"/>
                    <a:pt x="885132" y="373643"/>
                  </a:cubicBezTo>
                  <a:lnTo>
                    <a:pt x="927100" y="376687"/>
                  </a:lnTo>
                  <a:lnTo>
                    <a:pt x="924048" y="455068"/>
                  </a:lnTo>
                  <a:lnTo>
                    <a:pt x="920996" y="532688"/>
                  </a:lnTo>
                  <a:lnTo>
                    <a:pt x="882843" y="529644"/>
                  </a:lnTo>
                  <a:cubicBezTo>
                    <a:pt x="853085" y="526601"/>
                    <a:pt x="843928" y="530405"/>
                    <a:pt x="838587" y="544864"/>
                  </a:cubicBezTo>
                  <a:cubicBezTo>
                    <a:pt x="835535" y="554757"/>
                    <a:pt x="824089" y="582913"/>
                    <a:pt x="813406" y="606504"/>
                  </a:cubicBezTo>
                  <a:cubicBezTo>
                    <a:pt x="788989" y="659773"/>
                    <a:pt x="788989" y="658251"/>
                    <a:pt x="819511" y="690212"/>
                  </a:cubicBezTo>
                  <a:lnTo>
                    <a:pt x="844691" y="716085"/>
                  </a:lnTo>
                  <a:lnTo>
                    <a:pt x="788989" y="770876"/>
                  </a:lnTo>
                  <a:lnTo>
                    <a:pt x="733286" y="825667"/>
                  </a:lnTo>
                  <a:lnTo>
                    <a:pt x="703528" y="797511"/>
                  </a:lnTo>
                  <a:lnTo>
                    <a:pt x="674532" y="769354"/>
                  </a:lnTo>
                  <a:lnTo>
                    <a:pt x="634854" y="789140"/>
                  </a:lnTo>
                  <a:cubicBezTo>
                    <a:pt x="613488" y="799794"/>
                    <a:pt x="582967" y="811969"/>
                    <a:pt x="567706" y="815774"/>
                  </a:cubicBezTo>
                  <a:cubicBezTo>
                    <a:pt x="543288" y="821862"/>
                    <a:pt x="539473" y="827189"/>
                    <a:pt x="539473" y="862955"/>
                  </a:cubicBezTo>
                  <a:lnTo>
                    <a:pt x="539473" y="903287"/>
                  </a:lnTo>
                  <a:lnTo>
                    <a:pt x="463932" y="903287"/>
                  </a:lnTo>
                  <a:lnTo>
                    <a:pt x="388390" y="903287"/>
                  </a:lnTo>
                  <a:lnTo>
                    <a:pt x="385338" y="865999"/>
                  </a:lnTo>
                  <a:cubicBezTo>
                    <a:pt x="383812" y="845452"/>
                    <a:pt x="375418" y="825667"/>
                    <a:pt x="367025" y="821862"/>
                  </a:cubicBezTo>
                  <a:cubicBezTo>
                    <a:pt x="358631" y="818057"/>
                    <a:pt x="328872" y="804359"/>
                    <a:pt x="302166" y="792184"/>
                  </a:cubicBezTo>
                  <a:lnTo>
                    <a:pt x="251805" y="770115"/>
                  </a:lnTo>
                  <a:lnTo>
                    <a:pt x="222809" y="798272"/>
                  </a:lnTo>
                  <a:lnTo>
                    <a:pt x="193814" y="825667"/>
                  </a:lnTo>
                  <a:lnTo>
                    <a:pt x="138111" y="770876"/>
                  </a:lnTo>
                  <a:lnTo>
                    <a:pt x="82409" y="716085"/>
                  </a:lnTo>
                  <a:lnTo>
                    <a:pt x="109115" y="687929"/>
                  </a:lnTo>
                  <a:lnTo>
                    <a:pt x="136585" y="659773"/>
                  </a:lnTo>
                  <a:lnTo>
                    <a:pt x="114457" y="613353"/>
                  </a:lnTo>
                  <a:cubicBezTo>
                    <a:pt x="102248" y="588240"/>
                    <a:pt x="92328" y="560845"/>
                    <a:pt x="92328" y="552474"/>
                  </a:cubicBezTo>
                  <a:cubicBezTo>
                    <a:pt x="92328" y="537254"/>
                    <a:pt x="89276" y="536493"/>
                    <a:pt x="35863" y="534210"/>
                  </a:cubicBezTo>
                  <a:lnTo>
                    <a:pt x="5341" y="532688"/>
                  </a:lnTo>
                  <a:lnTo>
                    <a:pt x="2289" y="454307"/>
                  </a:lnTo>
                  <a:lnTo>
                    <a:pt x="0" y="375165"/>
                  </a:lnTo>
                  <a:lnTo>
                    <a:pt x="41204" y="375165"/>
                  </a:lnTo>
                  <a:cubicBezTo>
                    <a:pt x="71726" y="375165"/>
                    <a:pt x="83935" y="370599"/>
                    <a:pt x="88513" y="357662"/>
                  </a:cubicBezTo>
                  <a:cubicBezTo>
                    <a:pt x="91565" y="347770"/>
                    <a:pt x="103011" y="318091"/>
                    <a:pt x="115220" y="291457"/>
                  </a:cubicBezTo>
                  <a:lnTo>
                    <a:pt x="136585" y="243515"/>
                  </a:lnTo>
                  <a:lnTo>
                    <a:pt x="109115" y="215358"/>
                  </a:lnTo>
                  <a:lnTo>
                    <a:pt x="82409" y="187202"/>
                  </a:lnTo>
                  <a:lnTo>
                    <a:pt x="137348" y="132411"/>
                  </a:lnTo>
                  <a:lnTo>
                    <a:pt x="192287" y="78382"/>
                  </a:lnTo>
                  <a:lnTo>
                    <a:pt x="218994" y="105016"/>
                  </a:lnTo>
                  <a:cubicBezTo>
                    <a:pt x="251042" y="136977"/>
                    <a:pt x="250279" y="136977"/>
                    <a:pt x="300640" y="111865"/>
                  </a:cubicBezTo>
                  <a:cubicBezTo>
                    <a:pt x="322768" y="100450"/>
                    <a:pt x="347949" y="91318"/>
                    <a:pt x="357868" y="91318"/>
                  </a:cubicBezTo>
                  <a:cubicBezTo>
                    <a:pt x="377707" y="91318"/>
                    <a:pt x="386864" y="71533"/>
                    <a:pt x="386864" y="2967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5" name="Freeform 20">
              <a:extLst>
                <a:ext uri="{FF2B5EF4-FFF2-40B4-BE49-F238E27FC236}">
                  <a16:creationId xmlns:a16="http://schemas.microsoft.com/office/drawing/2014/main" id="{5791BD8D-CBA6-4467-BFB1-0EA1CDD1EE77}"/>
                </a:ext>
              </a:extLst>
            </p:cNvPr>
            <p:cNvSpPr>
              <a:spLocks/>
            </p:cNvSpPr>
            <p:nvPr/>
          </p:nvSpPr>
          <p:spPr bwMode="gray">
            <a:xfrm>
              <a:off x="8765315" y="4515671"/>
              <a:ext cx="2112963" cy="1589087"/>
            </a:xfrm>
            <a:custGeom>
              <a:avLst/>
              <a:gdLst>
                <a:gd name="T0" fmla="*/ 445 w 2774"/>
                <a:gd name="T1" fmla="*/ 2067 h 2086"/>
                <a:gd name="T2" fmla="*/ 1 w 2774"/>
                <a:gd name="T3" fmla="*/ 1477 h 2086"/>
                <a:gd name="T4" fmla="*/ 352 w 2774"/>
                <a:gd name="T5" fmla="*/ 933 h 2086"/>
                <a:gd name="T6" fmla="*/ 461 w 2774"/>
                <a:gd name="T7" fmla="*/ 840 h 2086"/>
                <a:gd name="T8" fmla="*/ 853 w 2774"/>
                <a:gd name="T9" fmla="*/ 551 h 2086"/>
                <a:gd name="T10" fmla="*/ 972 w 2774"/>
                <a:gd name="T11" fmla="*/ 459 h 2086"/>
                <a:gd name="T12" fmla="*/ 1210 w 2774"/>
                <a:gd name="T13" fmla="*/ 193 h 2086"/>
                <a:gd name="T14" fmla="*/ 2041 w 2774"/>
                <a:gd name="T15" fmla="*/ 133 h 2086"/>
                <a:gd name="T16" fmla="*/ 2453 w 2774"/>
                <a:gd name="T17" fmla="*/ 641 h 2086"/>
                <a:gd name="T18" fmla="*/ 2552 w 2774"/>
                <a:gd name="T19" fmla="*/ 794 h 2086"/>
                <a:gd name="T20" fmla="*/ 2678 w 2774"/>
                <a:gd name="T21" fmla="*/ 962 h 2086"/>
                <a:gd name="T22" fmla="*/ 2774 w 2774"/>
                <a:gd name="T23" fmla="*/ 1326 h 2086"/>
                <a:gd name="T24" fmla="*/ 2693 w 2774"/>
                <a:gd name="T25" fmla="*/ 1662 h 2086"/>
                <a:gd name="T26" fmla="*/ 2475 w 2774"/>
                <a:gd name="T27" fmla="*/ 1913 h 2086"/>
                <a:gd name="T28" fmla="*/ 2467 w 2774"/>
                <a:gd name="T29" fmla="*/ 1759 h 2086"/>
                <a:gd name="T30" fmla="*/ 2488 w 2774"/>
                <a:gd name="T31" fmla="*/ 1564 h 2086"/>
                <a:gd name="T32" fmla="*/ 2476 w 2774"/>
                <a:gd name="T33" fmla="*/ 1060 h 2086"/>
                <a:gd name="T34" fmla="*/ 2299 w 2774"/>
                <a:gd name="T35" fmla="*/ 872 h 2086"/>
                <a:gd name="T36" fmla="*/ 2254 w 2774"/>
                <a:gd name="T37" fmla="*/ 808 h 2086"/>
                <a:gd name="T38" fmla="*/ 2229 w 2774"/>
                <a:gd name="T39" fmla="*/ 684 h 2086"/>
                <a:gd name="T40" fmla="*/ 1425 w 2774"/>
                <a:gd name="T41" fmla="*/ 325 h 2086"/>
                <a:gd name="T42" fmla="*/ 1111 w 2774"/>
                <a:gd name="T43" fmla="*/ 723 h 2086"/>
                <a:gd name="T44" fmla="*/ 1104 w 2774"/>
                <a:gd name="T45" fmla="*/ 777 h 2086"/>
                <a:gd name="T46" fmla="*/ 999 w 2774"/>
                <a:gd name="T47" fmla="*/ 770 h 2086"/>
                <a:gd name="T48" fmla="*/ 837 w 2774"/>
                <a:gd name="T49" fmla="*/ 784 h 2086"/>
                <a:gd name="T50" fmla="*/ 628 w 2774"/>
                <a:gd name="T51" fmla="*/ 1049 h 2086"/>
                <a:gd name="T52" fmla="*/ 571 w 2774"/>
                <a:gd name="T53" fmla="*/ 1093 h 2086"/>
                <a:gd name="T54" fmla="*/ 271 w 2774"/>
                <a:gd name="T55" fmla="*/ 1298 h 2086"/>
                <a:gd name="T56" fmla="*/ 230 w 2774"/>
                <a:gd name="T57" fmla="*/ 1461 h 2086"/>
                <a:gd name="T58" fmla="*/ 259 w 2774"/>
                <a:gd name="T59" fmla="*/ 1638 h 2086"/>
                <a:gd name="T60" fmla="*/ 466 w 2774"/>
                <a:gd name="T61" fmla="*/ 1838 h 2086"/>
                <a:gd name="T62" fmla="*/ 791 w 2774"/>
                <a:gd name="T63" fmla="*/ 1871 h 2086"/>
                <a:gd name="T64" fmla="*/ 1054 w 2774"/>
                <a:gd name="T65" fmla="*/ 1876 h 2086"/>
                <a:gd name="T66" fmla="*/ 1054 w 2774"/>
                <a:gd name="T67" fmla="*/ 1981 h 2086"/>
                <a:gd name="T68" fmla="*/ 1054 w 2774"/>
                <a:gd name="T69" fmla="*/ 2086 h 2086"/>
                <a:gd name="T70" fmla="*/ 777 w 2774"/>
                <a:gd name="T71" fmla="*/ 2086 h 2086"/>
                <a:gd name="T72" fmla="*/ 445 w 2774"/>
                <a:gd name="T73" fmla="*/ 2067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4" h="2086">
                  <a:moveTo>
                    <a:pt x="445" y="2067"/>
                  </a:moveTo>
                  <a:cubicBezTo>
                    <a:pt x="175" y="1983"/>
                    <a:pt x="0" y="1750"/>
                    <a:pt x="1" y="1477"/>
                  </a:cubicBezTo>
                  <a:cubicBezTo>
                    <a:pt x="2" y="1238"/>
                    <a:pt x="123" y="1049"/>
                    <a:pt x="352" y="933"/>
                  </a:cubicBezTo>
                  <a:cubicBezTo>
                    <a:pt x="413" y="901"/>
                    <a:pt x="441" y="878"/>
                    <a:pt x="461" y="840"/>
                  </a:cubicBezTo>
                  <a:cubicBezTo>
                    <a:pt x="535" y="698"/>
                    <a:pt x="696" y="579"/>
                    <a:pt x="853" y="551"/>
                  </a:cubicBezTo>
                  <a:cubicBezTo>
                    <a:pt x="928" y="538"/>
                    <a:pt x="930" y="537"/>
                    <a:pt x="972" y="459"/>
                  </a:cubicBezTo>
                  <a:cubicBezTo>
                    <a:pt x="1024" y="364"/>
                    <a:pt x="1128" y="248"/>
                    <a:pt x="1210" y="193"/>
                  </a:cubicBezTo>
                  <a:cubicBezTo>
                    <a:pt x="1462" y="23"/>
                    <a:pt x="1778" y="0"/>
                    <a:pt x="2041" y="133"/>
                  </a:cubicBezTo>
                  <a:cubicBezTo>
                    <a:pt x="2238" y="232"/>
                    <a:pt x="2405" y="438"/>
                    <a:pt x="2453" y="641"/>
                  </a:cubicBezTo>
                  <a:cubicBezTo>
                    <a:pt x="2466" y="696"/>
                    <a:pt x="2485" y="726"/>
                    <a:pt x="2552" y="794"/>
                  </a:cubicBezTo>
                  <a:cubicBezTo>
                    <a:pt x="2597" y="841"/>
                    <a:pt x="2654" y="917"/>
                    <a:pt x="2678" y="962"/>
                  </a:cubicBezTo>
                  <a:cubicBezTo>
                    <a:pt x="2731" y="1064"/>
                    <a:pt x="2774" y="1225"/>
                    <a:pt x="2774" y="1326"/>
                  </a:cubicBezTo>
                  <a:cubicBezTo>
                    <a:pt x="2774" y="1416"/>
                    <a:pt x="2734" y="1581"/>
                    <a:pt x="2693" y="1662"/>
                  </a:cubicBezTo>
                  <a:cubicBezTo>
                    <a:pt x="2640" y="1767"/>
                    <a:pt x="2513" y="1913"/>
                    <a:pt x="2475" y="1913"/>
                  </a:cubicBezTo>
                  <a:cubicBezTo>
                    <a:pt x="2471" y="1913"/>
                    <a:pt x="2467" y="1844"/>
                    <a:pt x="2467" y="1759"/>
                  </a:cubicBezTo>
                  <a:cubicBezTo>
                    <a:pt x="2467" y="1645"/>
                    <a:pt x="2473" y="1595"/>
                    <a:pt x="2488" y="1564"/>
                  </a:cubicBezTo>
                  <a:cubicBezTo>
                    <a:pt x="2569" y="1409"/>
                    <a:pt x="2564" y="1204"/>
                    <a:pt x="2476" y="1060"/>
                  </a:cubicBezTo>
                  <a:cubicBezTo>
                    <a:pt x="2436" y="994"/>
                    <a:pt x="2352" y="905"/>
                    <a:pt x="2299" y="872"/>
                  </a:cubicBezTo>
                  <a:cubicBezTo>
                    <a:pt x="2266" y="852"/>
                    <a:pt x="2254" y="835"/>
                    <a:pt x="2254" y="808"/>
                  </a:cubicBezTo>
                  <a:cubicBezTo>
                    <a:pt x="2254" y="789"/>
                    <a:pt x="2243" y="733"/>
                    <a:pt x="2229" y="684"/>
                  </a:cubicBezTo>
                  <a:cubicBezTo>
                    <a:pt x="2134" y="340"/>
                    <a:pt x="1750" y="169"/>
                    <a:pt x="1425" y="325"/>
                  </a:cubicBezTo>
                  <a:cubicBezTo>
                    <a:pt x="1271" y="398"/>
                    <a:pt x="1131" y="576"/>
                    <a:pt x="1111" y="723"/>
                  </a:cubicBezTo>
                  <a:lnTo>
                    <a:pt x="1104" y="777"/>
                  </a:lnTo>
                  <a:lnTo>
                    <a:pt x="999" y="770"/>
                  </a:lnTo>
                  <a:cubicBezTo>
                    <a:pt x="920" y="764"/>
                    <a:pt x="880" y="768"/>
                    <a:pt x="837" y="784"/>
                  </a:cubicBezTo>
                  <a:cubicBezTo>
                    <a:pt x="732" y="825"/>
                    <a:pt x="628" y="955"/>
                    <a:pt x="628" y="1049"/>
                  </a:cubicBezTo>
                  <a:cubicBezTo>
                    <a:pt x="627" y="1080"/>
                    <a:pt x="621" y="1085"/>
                    <a:pt x="571" y="1093"/>
                  </a:cubicBezTo>
                  <a:cubicBezTo>
                    <a:pt x="440" y="1114"/>
                    <a:pt x="338" y="1184"/>
                    <a:pt x="271" y="1298"/>
                  </a:cubicBezTo>
                  <a:cubicBezTo>
                    <a:pt x="244" y="1344"/>
                    <a:pt x="235" y="1380"/>
                    <a:pt x="230" y="1461"/>
                  </a:cubicBezTo>
                  <a:cubicBezTo>
                    <a:pt x="225" y="1554"/>
                    <a:pt x="228" y="1574"/>
                    <a:pt x="259" y="1638"/>
                  </a:cubicBezTo>
                  <a:cubicBezTo>
                    <a:pt x="301" y="1722"/>
                    <a:pt x="378" y="1798"/>
                    <a:pt x="466" y="1838"/>
                  </a:cubicBezTo>
                  <a:cubicBezTo>
                    <a:pt x="521" y="1863"/>
                    <a:pt x="557" y="1867"/>
                    <a:pt x="791" y="1871"/>
                  </a:cubicBezTo>
                  <a:lnTo>
                    <a:pt x="1054" y="1876"/>
                  </a:lnTo>
                  <a:lnTo>
                    <a:pt x="1054" y="1981"/>
                  </a:lnTo>
                  <a:lnTo>
                    <a:pt x="1054" y="2086"/>
                  </a:lnTo>
                  <a:lnTo>
                    <a:pt x="777" y="2086"/>
                  </a:lnTo>
                  <a:cubicBezTo>
                    <a:pt x="589" y="2085"/>
                    <a:pt x="483" y="2079"/>
                    <a:pt x="445" y="206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013743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10981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6"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zh-CN"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46249"/>
          </a:xfrm>
        </p:spPr>
        <p:txBody>
          <a:bodyPr vert="horz">
            <a:spAutoFit/>
          </a:bodyPr>
          <a:lstStyle/>
          <a:p>
            <a:r>
              <a:rPr lang="zh-CN" altLang="en-US" dirty="0"/>
              <a:t>议程</a:t>
            </a:r>
            <a:endParaRPr lang="zh-CN" dirty="0"/>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5"/>
            </p:custDataLst>
          </p:nvPr>
        </p:nvSpPr>
        <p:spPr/>
        <p:txBody>
          <a:bodyPr/>
          <a:lstStyle/>
          <a:p>
            <a:endParaRPr lang="zh-CN"/>
          </a:p>
        </p:txBody>
      </p:sp>
      <p:sp>
        <p:nvSpPr>
          <p:cNvPr id="10" name="Text Placeholder 2">
            <a:hlinkClick r:id="rId14" action="ppaction://hlinksldjump"/>
            <a:extLst>
              <a:ext uri="{FF2B5EF4-FFF2-40B4-BE49-F238E27FC236}">
                <a16:creationId xmlns:a16="http://schemas.microsoft.com/office/drawing/2014/main" id="{CBB2B682-34D5-4DF7-9193-ADC65464470D}"/>
              </a:ext>
            </a:extLst>
          </p:cNvPr>
          <p:cNvSpPr>
            <a:spLocks noGrp="1"/>
          </p:cNvSpPr>
          <p:nvPr>
            <p:custDataLst>
              <p:tags r:id="rId6"/>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为什么敏捷及敏捷文化</a:t>
            </a:r>
            <a:endParaRPr lang="zh-CN" altLang="en-US" dirty="0"/>
          </a:p>
        </p:txBody>
      </p:sp>
      <p:sp>
        <p:nvSpPr>
          <p:cNvPr id="19" name="Text Placeholder 2">
            <a:hlinkClick r:id="rId15" action="ppaction://hlinksldjump"/>
            <a:extLst>
              <a:ext uri="{FF2B5EF4-FFF2-40B4-BE49-F238E27FC236}">
                <a16:creationId xmlns:a16="http://schemas.microsoft.com/office/drawing/2014/main" id="{4C78AB70-6E72-4DB4-8121-31B0DCA2ADE0}"/>
              </a:ext>
            </a:extLst>
          </p:cNvPr>
          <p:cNvSpPr>
            <a:spLocks noGrp="1"/>
          </p:cNvSpPr>
          <p:nvPr>
            <p:custDataLst>
              <p:tags r:id="rId7"/>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None/>
            </a:pPr>
            <a:r>
              <a:rPr lang="zh-CN" altLang="en-US"/>
              <a:t>敏捷组织和传统组织的不同</a:t>
            </a:r>
            <a:endParaRPr lang="zh-CN" altLang="en-US" dirty="0"/>
          </a:p>
        </p:txBody>
      </p:sp>
      <p:sp>
        <p:nvSpPr>
          <p:cNvPr id="16" name="Text Placeholder 2">
            <a:extLst>
              <a:ext uri="{FF2B5EF4-FFF2-40B4-BE49-F238E27FC236}">
                <a16:creationId xmlns:a16="http://schemas.microsoft.com/office/drawing/2014/main" id="{93E6173E-35DA-45BE-AB0E-E175A46D34CF}"/>
              </a:ext>
            </a:extLst>
          </p:cNvPr>
          <p:cNvSpPr>
            <a:spLocks noGrp="1"/>
          </p:cNvSpPr>
          <p:nvPr>
            <p:custDataLst>
              <p:tags r:id="rId8"/>
            </p:custDataLst>
          </p:nvPr>
        </p:nvSpPr>
        <p:spPr bwMode="gray">
          <a:xfrm>
            <a:off x="4978400" y="32258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b="1">
                <a:solidFill>
                  <a:schemeClr val="tx2"/>
                </a:solidFill>
              </a:rPr>
              <a:t>敏捷组织架构和人才</a:t>
            </a:r>
            <a:endParaRPr lang="zh-CN" altLang="en-US" b="1" dirty="0">
              <a:solidFill>
                <a:schemeClr val="tx2"/>
              </a:solidFill>
            </a:endParaRPr>
          </a:p>
        </p:txBody>
      </p:sp>
      <p:sp>
        <p:nvSpPr>
          <p:cNvPr id="14" name="Text Placeholder 2">
            <a:hlinkClick r:id="rId16" action="ppaction://hlinksldjump"/>
            <a:extLst>
              <a:ext uri="{FF2B5EF4-FFF2-40B4-BE49-F238E27FC236}">
                <a16:creationId xmlns:a16="http://schemas.microsoft.com/office/drawing/2014/main" id="{F84F5470-9916-44FE-8069-2083CFF732DE}"/>
              </a:ext>
            </a:extLst>
          </p:cNvPr>
          <p:cNvSpPr>
            <a:spLocks noGrp="1"/>
          </p:cNvSpPr>
          <p:nvPr>
            <p:custDataLst>
              <p:tags r:id="rId9"/>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敏捷工作流程</a:t>
            </a:r>
            <a:endParaRPr lang="zh-CN" altLang="en-US" dirty="0"/>
          </a:p>
        </p:txBody>
      </p:sp>
      <p:sp>
        <p:nvSpPr>
          <p:cNvPr id="25" name="Text Placeholder 2">
            <a:hlinkClick r:id="rId17" action="ppaction://hlinksldjump"/>
            <a:extLst>
              <a:ext uri="{FF2B5EF4-FFF2-40B4-BE49-F238E27FC236}">
                <a16:creationId xmlns:a16="http://schemas.microsoft.com/office/drawing/2014/main" id="{82D91B36-59D9-4E83-A9ED-FF9206A32987}"/>
              </a:ext>
            </a:extLst>
          </p:cNvPr>
          <p:cNvSpPr>
            <a:spLocks noGrp="1"/>
          </p:cNvSpPr>
          <p:nvPr>
            <p:custDataLst>
              <p:tags r:id="rId10"/>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讨论：组建敏捷团队</a:t>
            </a:r>
            <a:endParaRPr lang="zh-CN" altLang="en-US" dirty="0"/>
          </a:p>
        </p:txBody>
      </p:sp>
    </p:spTree>
    <p:extLst>
      <p:ext uri="{BB962C8B-B14F-4D97-AF65-F5344CB8AC3E}">
        <p14:creationId xmlns:p14="http://schemas.microsoft.com/office/powerpoint/2010/main" val="225351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C26F46A2-4BF5-4CC9-B1BE-3582CA98206E}"/>
              </a:ext>
            </a:extLst>
          </p:cNvPr>
          <p:cNvGraphicFramePr>
            <a:graphicFrameLocks noChangeAspect="1"/>
          </p:cNvGraphicFramePr>
          <p:nvPr>
            <p:custDataLst>
              <p:tags r:id="rId2"/>
            </p:custDataLst>
            <p:extLst>
              <p:ext uri="{D42A27DB-BD31-4B8C-83A1-F6EECF244321}">
                <p14:modId xmlns:p14="http://schemas.microsoft.com/office/powerpoint/2010/main" val="4023652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0"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C26F46A2-4BF5-4CC9-B1BE-3582CA98206E}"/>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我们的研究表明敏捷组织拥有</a:t>
            </a:r>
            <a:r>
              <a:rPr lang="en-US" altLang="zh-CN" dirty="0"/>
              <a:t>5</a:t>
            </a:r>
            <a:r>
              <a:rPr lang="zh-CN" altLang="en-US" dirty="0"/>
              <a:t>个特征，共同使他们脱颖而出</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pic>
        <p:nvPicPr>
          <p:cNvPr id="6" name="Picture 5">
            <a:extLst>
              <a:ext uri="{FF2B5EF4-FFF2-40B4-BE49-F238E27FC236}">
                <a16:creationId xmlns:a16="http://schemas.microsoft.com/office/drawing/2014/main" id="{015FC0AD-A5F4-495A-AE2A-28B20F7FEE32}"/>
              </a:ext>
            </a:extLst>
          </p:cNvPr>
          <p:cNvPicPr>
            <a:picLocks noChangeAspect="1"/>
          </p:cNvPicPr>
          <p:nvPr/>
        </p:nvPicPr>
        <p:blipFill>
          <a:blip r:embed="rId15"/>
          <a:stretch>
            <a:fillRect/>
          </a:stretch>
        </p:blipFill>
        <p:spPr>
          <a:xfrm>
            <a:off x="2563591" y="1676758"/>
            <a:ext cx="6550727" cy="4706407"/>
          </a:xfrm>
          <a:prstGeom prst="rect">
            <a:avLst/>
          </a:prstGeom>
        </p:spPr>
      </p:pic>
      <p:sp>
        <p:nvSpPr>
          <p:cNvPr id="12" name="TextBox 11">
            <a:extLst>
              <a:ext uri="{FF2B5EF4-FFF2-40B4-BE49-F238E27FC236}">
                <a16:creationId xmlns:a16="http://schemas.microsoft.com/office/drawing/2014/main" id="{5A9BF910-3B20-45AD-B2D6-C1A4E16FBF3B}"/>
              </a:ext>
            </a:extLst>
          </p:cNvPr>
          <p:cNvSpPr txBox="1"/>
          <p:nvPr>
            <p:custDataLst>
              <p:tags r:id="rId6"/>
            </p:custDataLst>
          </p:nvPr>
        </p:nvSpPr>
        <p:spPr>
          <a:xfrm>
            <a:off x="2445043" y="2136815"/>
            <a:ext cx="1231106"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策略</a:t>
            </a:r>
            <a:r>
              <a:rPr lang="zh-CN" altLang="en-US" sz="2000" dirty="0">
                <a:cs typeface="+mn-cs"/>
              </a:rPr>
              <a:t> </a:t>
            </a:r>
          </a:p>
          <a:p>
            <a:pPr algn="r">
              <a:spcBef>
                <a:spcPts val="400"/>
              </a:spcBef>
            </a:pPr>
            <a:r>
              <a:rPr lang="zh-CN" altLang="en-US" dirty="0">
                <a:cs typeface="+mn-cs"/>
              </a:rPr>
              <a:t>组织的北极星</a:t>
            </a:r>
            <a:endParaRPr lang="en-US" dirty="0">
              <a:cs typeface="+mn-cs"/>
            </a:endParaRPr>
          </a:p>
        </p:txBody>
      </p:sp>
      <p:sp>
        <p:nvSpPr>
          <p:cNvPr id="14" name="TextBox 13">
            <a:extLst>
              <a:ext uri="{FF2B5EF4-FFF2-40B4-BE49-F238E27FC236}">
                <a16:creationId xmlns:a16="http://schemas.microsoft.com/office/drawing/2014/main" id="{E77B05D6-00C6-45A7-A681-0AA7DD5F43C5}"/>
              </a:ext>
            </a:extLst>
          </p:cNvPr>
          <p:cNvSpPr txBox="1"/>
          <p:nvPr>
            <p:custDataLst>
              <p:tags r:id="rId7"/>
            </p:custDataLst>
          </p:nvPr>
        </p:nvSpPr>
        <p:spPr>
          <a:xfrm>
            <a:off x="9302754" y="3863326"/>
            <a:ext cx="1846659"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工作流程 </a:t>
            </a:r>
          </a:p>
          <a:p>
            <a:pPr>
              <a:spcBef>
                <a:spcPts val="400"/>
              </a:spcBef>
            </a:pPr>
            <a:r>
              <a:rPr lang="zh-CN" altLang="en-US" dirty="0">
                <a:cs typeface="+mn-cs"/>
              </a:rPr>
              <a:t>快速决策和学习周期</a:t>
            </a:r>
            <a:endParaRPr lang="en-US" dirty="0">
              <a:cs typeface="+mn-cs"/>
            </a:endParaRPr>
          </a:p>
        </p:txBody>
      </p:sp>
      <p:sp>
        <p:nvSpPr>
          <p:cNvPr id="16" name="TextBox 15">
            <a:extLst>
              <a:ext uri="{FF2B5EF4-FFF2-40B4-BE49-F238E27FC236}">
                <a16:creationId xmlns:a16="http://schemas.microsoft.com/office/drawing/2014/main" id="{85C07D21-01D8-4467-A3CD-4FA3B4413D7E}"/>
              </a:ext>
            </a:extLst>
          </p:cNvPr>
          <p:cNvSpPr txBox="1"/>
          <p:nvPr>
            <p:custDataLst>
              <p:tags r:id="rId8"/>
            </p:custDataLst>
          </p:nvPr>
        </p:nvSpPr>
        <p:spPr>
          <a:xfrm>
            <a:off x="1742210" y="5309560"/>
            <a:ext cx="2667397"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人才</a:t>
            </a:r>
          </a:p>
          <a:p>
            <a:pPr algn="r">
              <a:spcBef>
                <a:spcPts val="400"/>
              </a:spcBef>
            </a:pPr>
            <a:r>
              <a:rPr lang="zh-CN" altLang="en-US" dirty="0">
                <a:cs typeface="+mn-cs"/>
              </a:rPr>
              <a:t>充满工作热情和自主性的员工</a:t>
            </a:r>
            <a:endParaRPr lang="en-US" dirty="0">
              <a:cs typeface="+mn-cs"/>
            </a:endParaRPr>
          </a:p>
        </p:txBody>
      </p:sp>
      <p:sp>
        <p:nvSpPr>
          <p:cNvPr id="18" name="TextBox 17">
            <a:extLst>
              <a:ext uri="{FF2B5EF4-FFF2-40B4-BE49-F238E27FC236}">
                <a16:creationId xmlns:a16="http://schemas.microsoft.com/office/drawing/2014/main" id="{51544EE5-D29A-4CAF-95EB-377E227E85FA}"/>
              </a:ext>
            </a:extLst>
          </p:cNvPr>
          <p:cNvSpPr txBox="1"/>
          <p:nvPr>
            <p:custDataLst>
              <p:tags r:id="rId9"/>
            </p:custDataLst>
          </p:nvPr>
        </p:nvSpPr>
        <p:spPr>
          <a:xfrm>
            <a:off x="7259637" y="5640140"/>
            <a:ext cx="1436291"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技术 </a:t>
            </a:r>
          </a:p>
          <a:p>
            <a:pPr>
              <a:spcBef>
                <a:spcPts val="400"/>
              </a:spcBef>
            </a:pPr>
            <a:r>
              <a:rPr lang="zh-CN" altLang="en-US" dirty="0">
                <a:cs typeface="+mn-cs"/>
              </a:rPr>
              <a:t>下一代支持技术</a:t>
            </a:r>
            <a:endParaRPr lang="en-US" dirty="0">
              <a:cs typeface="+mn-cs"/>
            </a:endParaRPr>
          </a:p>
        </p:txBody>
      </p:sp>
      <p:sp>
        <p:nvSpPr>
          <p:cNvPr id="20" name="TextBox 19">
            <a:extLst>
              <a:ext uri="{FF2B5EF4-FFF2-40B4-BE49-F238E27FC236}">
                <a16:creationId xmlns:a16="http://schemas.microsoft.com/office/drawing/2014/main" id="{0FB444E8-0C60-480E-BA50-FAAB7102ADDF}"/>
              </a:ext>
            </a:extLst>
          </p:cNvPr>
          <p:cNvSpPr txBox="1">
            <a:spLocks/>
          </p:cNvSpPr>
          <p:nvPr>
            <p:custDataLst>
              <p:tags r:id="rId10"/>
            </p:custDataLst>
          </p:nvPr>
        </p:nvSpPr>
        <p:spPr>
          <a:xfrm>
            <a:off x="7734298" y="2136815"/>
            <a:ext cx="1083630" cy="6437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组织架构 </a:t>
            </a:r>
          </a:p>
          <a:p>
            <a:pPr>
              <a:spcBef>
                <a:spcPts val="400"/>
              </a:spcBef>
            </a:pPr>
            <a:r>
              <a:rPr lang="zh-CN" altLang="en-US" dirty="0">
                <a:cs typeface="+mn-cs"/>
              </a:rPr>
              <a:t>跨职能团队 </a:t>
            </a:r>
            <a:endParaRPr lang="en-US" dirty="0">
              <a:cs typeface="+mn-cs"/>
            </a:endParaRPr>
          </a:p>
        </p:txBody>
      </p:sp>
      <p:sp>
        <p:nvSpPr>
          <p:cNvPr id="7" name="Rectangle 6">
            <a:extLst>
              <a:ext uri="{FF2B5EF4-FFF2-40B4-BE49-F238E27FC236}">
                <a16:creationId xmlns:a16="http://schemas.microsoft.com/office/drawing/2014/main" id="{4ACEBEB3-AF21-4B7B-8480-B89E7D9331AE}"/>
              </a:ext>
            </a:extLst>
          </p:cNvPr>
          <p:cNvSpPr>
            <a:spLocks/>
          </p:cNvSpPr>
          <p:nvPr/>
        </p:nvSpPr>
        <p:spPr>
          <a:xfrm>
            <a:off x="7644653" y="2136815"/>
            <a:ext cx="45719" cy="6437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TextBox 12">
            <a:extLst>
              <a:ext uri="{FF2B5EF4-FFF2-40B4-BE49-F238E27FC236}">
                <a16:creationId xmlns:a16="http://schemas.microsoft.com/office/drawing/2014/main" id="{CAF1A7A5-ED8C-4300-8277-FF0B26A43240}"/>
              </a:ext>
            </a:extLst>
          </p:cNvPr>
          <p:cNvSpPr txBox="1">
            <a:spLocks/>
          </p:cNvSpPr>
          <p:nvPr>
            <p:custDataLst>
              <p:tags r:id="rId11"/>
            </p:custDataLst>
          </p:nvPr>
        </p:nvSpPr>
        <p:spPr>
          <a:xfrm>
            <a:off x="11021711" y="1336715"/>
            <a:ext cx="615553" cy="1846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1200" dirty="0">
                <a:cs typeface="+mn-cs"/>
              </a:rPr>
              <a:t>下页详细</a:t>
            </a:r>
          </a:p>
        </p:txBody>
      </p:sp>
      <p:sp>
        <p:nvSpPr>
          <p:cNvPr id="15" name="Rectangle 14">
            <a:extLst>
              <a:ext uri="{FF2B5EF4-FFF2-40B4-BE49-F238E27FC236}">
                <a16:creationId xmlns:a16="http://schemas.microsoft.com/office/drawing/2014/main" id="{C188CB74-0303-412D-8BF8-0DA95CB0DA98}"/>
              </a:ext>
            </a:extLst>
          </p:cNvPr>
          <p:cNvSpPr>
            <a:spLocks/>
          </p:cNvSpPr>
          <p:nvPr/>
        </p:nvSpPr>
        <p:spPr>
          <a:xfrm>
            <a:off x="10932066" y="1336715"/>
            <a:ext cx="45719" cy="1846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4062069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Object 2" hidden="1">
            <a:extLst>
              <a:ext uri="{FF2B5EF4-FFF2-40B4-BE49-F238E27FC236}">
                <a16:creationId xmlns:a16="http://schemas.microsoft.com/office/drawing/2014/main" id="{1A06BD3B-F294-4766-9C9C-F849ECC322BD}"/>
              </a:ext>
            </a:extLst>
          </p:cNvPr>
          <p:cNvGraphicFramePr>
            <a:graphicFrameLocks noChangeAspect="1"/>
          </p:cNvGraphicFramePr>
          <p:nvPr>
            <p:custDataLst>
              <p:tags r:id="rId2"/>
            </p:custDataLst>
            <p:extLst>
              <p:ext uri="{D42A27DB-BD31-4B8C-83A1-F6EECF244321}">
                <p14:modId xmlns:p14="http://schemas.microsoft.com/office/powerpoint/2010/main" val="750800622"/>
              </p:ext>
            </p:extLst>
          </p:nvPr>
        </p:nvGraphicFramePr>
        <p:xfrm>
          <a:off x="1678" y="1639"/>
          <a:ext cx="1588" cy="1588"/>
        </p:xfrm>
        <a:graphic>
          <a:graphicData uri="http://schemas.openxmlformats.org/presentationml/2006/ole">
            <mc:AlternateContent xmlns:mc="http://schemas.openxmlformats.org/markup-compatibility/2006">
              <mc:Choice xmlns:v="urn:schemas-microsoft-com:vml" Requires="v">
                <p:oleObj spid="_x0000_s73734" name="think-cell Slide" r:id="rId6" imgW="526" imgH="526" progId="TCLayout.ActiveDocument.1">
                  <p:embed/>
                </p:oleObj>
              </mc:Choice>
              <mc:Fallback>
                <p:oleObj name="think-cell Slide" r:id="rId6" imgW="526" imgH="526" progId="TCLayout.ActiveDocument.1">
                  <p:embed/>
                  <p:pic>
                    <p:nvPicPr>
                      <p:cNvPr id="73" name="Object 2" hidden="1">
                        <a:extLst>
                          <a:ext uri="{FF2B5EF4-FFF2-40B4-BE49-F238E27FC236}">
                            <a16:creationId xmlns:a16="http://schemas.microsoft.com/office/drawing/2014/main" id="{1A06BD3B-F294-4766-9C9C-F849ECC322BD}"/>
                          </a:ext>
                        </a:extLst>
                      </p:cNvPr>
                      <p:cNvPicPr/>
                      <p:nvPr/>
                    </p:nvPicPr>
                    <p:blipFill>
                      <a:blip r:embed="rId7"/>
                      <a:stretch>
                        <a:fillRect/>
                      </a:stretch>
                    </p:blipFill>
                    <p:spPr>
                      <a:xfrm>
                        <a:off x="1678" y="163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B70E49D-C4CF-4199-9B0D-702F9693AF0E}"/>
              </a:ext>
            </a:extLst>
          </p:cNvPr>
          <p:cNvSpPr/>
          <p:nvPr>
            <p:custDataLst>
              <p:tags r:id="rId3"/>
            </p:custDataLst>
          </p:nvPr>
        </p:nvSpPr>
        <p:spPr>
          <a:xfrm>
            <a:off x="91" y="51"/>
            <a:ext cx="158747" cy="15874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449"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6" name="Oval 35">
            <a:extLst>
              <a:ext uri="{FF2B5EF4-FFF2-40B4-BE49-F238E27FC236}">
                <a16:creationId xmlns:a16="http://schemas.microsoft.com/office/drawing/2014/main" id="{387F9AB6-287F-4D30-9E71-E2433DA23B31}"/>
              </a:ext>
            </a:extLst>
          </p:cNvPr>
          <p:cNvSpPr/>
          <p:nvPr/>
        </p:nvSpPr>
        <p:spPr>
          <a:xfrm>
            <a:off x="8054582" y="3067923"/>
            <a:ext cx="2654926" cy="2654926"/>
          </a:xfrm>
          <a:prstGeom prst="ellipse">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dirty="0" err="1">
              <a:solidFill>
                <a:srgbClr val="3E3D40"/>
              </a:solidFill>
              <a:latin typeface="Arial" panose="020B0604020202020204"/>
            </a:endParaRPr>
          </a:p>
        </p:txBody>
      </p:sp>
      <p:sp>
        <p:nvSpPr>
          <p:cNvPr id="65" name="Oval 64">
            <a:extLst>
              <a:ext uri="{FF2B5EF4-FFF2-40B4-BE49-F238E27FC236}">
                <a16:creationId xmlns:a16="http://schemas.microsoft.com/office/drawing/2014/main" id="{F0E3322A-60A2-4BF4-A580-A5A099ADD577}"/>
              </a:ext>
            </a:extLst>
          </p:cNvPr>
          <p:cNvSpPr/>
          <p:nvPr/>
        </p:nvSpPr>
        <p:spPr>
          <a:xfrm>
            <a:off x="9181174" y="4166316"/>
            <a:ext cx="456641" cy="456641"/>
          </a:xfrm>
          <a:prstGeom prst="ellipse">
            <a:avLst/>
          </a:prstGeom>
          <a:solidFill>
            <a:schemeClr val="accent3"/>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dirty="0" err="1">
              <a:solidFill>
                <a:srgbClr val="000000">
                  <a:lumMod val="95000"/>
                  <a:lumOff val="5000"/>
                </a:srgbClr>
              </a:solidFill>
              <a:latin typeface="Arial" panose="020B0604020202020204"/>
            </a:endParaRPr>
          </a:p>
        </p:txBody>
      </p:sp>
      <p:grpSp>
        <p:nvGrpSpPr>
          <p:cNvPr id="4" name="Group 3">
            <a:extLst>
              <a:ext uri="{FF2B5EF4-FFF2-40B4-BE49-F238E27FC236}">
                <a16:creationId xmlns:a16="http://schemas.microsoft.com/office/drawing/2014/main" id="{72AF0F6A-25E8-4671-B08F-EA0F8DAD8DC5}"/>
              </a:ext>
            </a:extLst>
          </p:cNvPr>
          <p:cNvGrpSpPr/>
          <p:nvPr/>
        </p:nvGrpSpPr>
        <p:grpSpPr>
          <a:xfrm>
            <a:off x="8610069" y="3320713"/>
            <a:ext cx="740491" cy="740488"/>
            <a:chOff x="8610069" y="3320713"/>
            <a:chExt cx="740491" cy="740488"/>
          </a:xfrm>
        </p:grpSpPr>
        <p:sp>
          <p:nvSpPr>
            <p:cNvPr id="37" name="Oval 36">
              <a:extLst>
                <a:ext uri="{FF2B5EF4-FFF2-40B4-BE49-F238E27FC236}">
                  <a16:creationId xmlns:a16="http://schemas.microsoft.com/office/drawing/2014/main" id="{8A7BF85F-9E5A-43FE-AD4B-C5E2E9ED889C}"/>
                </a:ext>
              </a:extLst>
            </p:cNvPr>
            <p:cNvSpPr/>
            <p:nvPr/>
          </p:nvSpPr>
          <p:spPr>
            <a:xfrm>
              <a:off x="8904395" y="3647151"/>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38" name="Oval 37">
              <a:extLst>
                <a:ext uri="{FF2B5EF4-FFF2-40B4-BE49-F238E27FC236}">
                  <a16:creationId xmlns:a16="http://schemas.microsoft.com/office/drawing/2014/main" id="{11CDBBAF-8B38-4259-ABEA-041182D41F5C}"/>
                </a:ext>
              </a:extLst>
            </p:cNvPr>
            <p:cNvSpPr/>
            <p:nvPr/>
          </p:nvSpPr>
          <p:spPr>
            <a:xfrm>
              <a:off x="8688774" y="3617188"/>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39" name="Oval 38">
              <a:extLst>
                <a:ext uri="{FF2B5EF4-FFF2-40B4-BE49-F238E27FC236}">
                  <a16:creationId xmlns:a16="http://schemas.microsoft.com/office/drawing/2014/main" id="{4486EE7D-6EB4-4D1C-9E54-386665305F48}"/>
                </a:ext>
              </a:extLst>
            </p:cNvPr>
            <p:cNvSpPr/>
            <p:nvPr/>
          </p:nvSpPr>
          <p:spPr>
            <a:xfrm>
              <a:off x="9124037" y="3605996"/>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40" name="Oval 39">
              <a:extLst>
                <a:ext uri="{FF2B5EF4-FFF2-40B4-BE49-F238E27FC236}">
                  <a16:creationId xmlns:a16="http://schemas.microsoft.com/office/drawing/2014/main" id="{31398B5E-049A-4C6A-9C80-7AAE31143050}"/>
                </a:ext>
              </a:extLst>
            </p:cNvPr>
            <p:cNvSpPr/>
            <p:nvPr/>
          </p:nvSpPr>
          <p:spPr>
            <a:xfrm>
              <a:off x="8800698" y="3454802"/>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41" name="Oval 40">
              <a:extLst>
                <a:ext uri="{FF2B5EF4-FFF2-40B4-BE49-F238E27FC236}">
                  <a16:creationId xmlns:a16="http://schemas.microsoft.com/office/drawing/2014/main" id="{7585E1AD-007F-47F8-81E4-3EBD20C0D1B4}"/>
                </a:ext>
              </a:extLst>
            </p:cNvPr>
            <p:cNvSpPr/>
            <p:nvPr/>
          </p:nvSpPr>
          <p:spPr>
            <a:xfrm>
              <a:off x="9008092" y="3427927"/>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42" name="Oval 41">
              <a:extLst>
                <a:ext uri="{FF2B5EF4-FFF2-40B4-BE49-F238E27FC236}">
                  <a16:creationId xmlns:a16="http://schemas.microsoft.com/office/drawing/2014/main" id="{07B7D6A7-B791-4428-9FE9-159E99007B6E}"/>
                </a:ext>
              </a:extLst>
            </p:cNvPr>
            <p:cNvSpPr/>
            <p:nvPr/>
          </p:nvSpPr>
          <p:spPr>
            <a:xfrm>
              <a:off x="8789509" y="3808014"/>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43" name="Oval 42">
              <a:extLst>
                <a:ext uri="{FF2B5EF4-FFF2-40B4-BE49-F238E27FC236}">
                  <a16:creationId xmlns:a16="http://schemas.microsoft.com/office/drawing/2014/main" id="{4649B87C-6CEB-4531-B32E-673AE9FCFDD3}"/>
                </a:ext>
              </a:extLst>
            </p:cNvPr>
            <p:cNvSpPr/>
            <p:nvPr/>
          </p:nvSpPr>
          <p:spPr>
            <a:xfrm>
              <a:off x="9008092" y="3811035"/>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93" name="Oval 92">
              <a:extLst>
                <a:ext uri="{FF2B5EF4-FFF2-40B4-BE49-F238E27FC236}">
                  <a16:creationId xmlns:a16="http://schemas.microsoft.com/office/drawing/2014/main" id="{57A0DE71-C935-457A-9A61-193B1539A082}"/>
                </a:ext>
              </a:extLst>
            </p:cNvPr>
            <p:cNvSpPr/>
            <p:nvPr/>
          </p:nvSpPr>
          <p:spPr>
            <a:xfrm>
              <a:off x="8610069" y="3320713"/>
              <a:ext cx="740491" cy="740488"/>
            </a:xfrm>
            <a:prstGeom prst="ellipse">
              <a:avLst/>
            </a:prstGeom>
            <a:noFill/>
            <a:ln w="952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sp>
        <p:nvSpPr>
          <p:cNvPr id="76" name="TextBox 75">
            <a:extLst>
              <a:ext uri="{FF2B5EF4-FFF2-40B4-BE49-F238E27FC236}">
                <a16:creationId xmlns:a16="http://schemas.microsoft.com/office/drawing/2014/main" id="{5BD9608B-4F17-4E52-8D9C-EF42741DFD6C}"/>
              </a:ext>
            </a:extLst>
          </p:cNvPr>
          <p:cNvSpPr txBox="1"/>
          <p:nvPr/>
        </p:nvSpPr>
        <p:spPr>
          <a:xfrm>
            <a:off x="6594435" y="1711948"/>
            <a:ext cx="3680794" cy="314028"/>
          </a:xfrm>
          <a:prstGeom prst="rect">
            <a:avLst/>
          </a:prstGeom>
          <a:noFill/>
          <a:ln>
            <a:noFill/>
            <a:miter lim="800000"/>
          </a:ln>
        </p:spPr>
        <p:txBody>
          <a:bodyPr wrap="square" lIns="0" tIns="0" rIns="0" bIns="0" rtlCol="0" anchor="b">
            <a:spAutoFit/>
          </a:bodyPr>
          <a:lstStyle/>
          <a:p>
            <a:pPr defTabSz="914396">
              <a:spcBef>
                <a:spcPts val="600"/>
              </a:spcBef>
              <a:spcAft>
                <a:spcPts val="300"/>
              </a:spcAft>
              <a:defRPr/>
            </a:pPr>
            <a:r>
              <a:rPr lang="zh-CN" altLang="en-US" sz="2000" b="1" dirty="0">
                <a:latin typeface="KaiTi" panose="02010609060101010101" pitchFamily="49" charset="-122"/>
                <a:ea typeface="KaiTi" panose="02010609060101010101" pitchFamily="49" charset="-122"/>
                <a:cs typeface="Arial" panose="020B0604020202020204" pitchFamily="34" charset="0"/>
                <a:sym typeface="Theinhardt Pan Medium" panose="020B0604020101020102" pitchFamily="34" charset="0"/>
              </a:rPr>
              <a:t>到</a:t>
            </a:r>
            <a:endParaRPr lang="en-US" sz="2000" b="1" dirty="0">
              <a:latin typeface="KaiTi" panose="02010609060101010101" pitchFamily="49" charset="-122"/>
              <a:ea typeface="KaiTi" panose="02010609060101010101" pitchFamily="49" charset="-122"/>
              <a:cs typeface="Arial" panose="020B0604020202020204" pitchFamily="34" charset="0"/>
              <a:sym typeface="Theinhardt Pan Medium" panose="020B0604020101020102" pitchFamily="34" charset="0"/>
            </a:endParaRPr>
          </a:p>
        </p:txBody>
      </p:sp>
      <p:sp>
        <p:nvSpPr>
          <p:cNvPr id="77" name="TextBox 76">
            <a:extLst>
              <a:ext uri="{FF2B5EF4-FFF2-40B4-BE49-F238E27FC236}">
                <a16:creationId xmlns:a16="http://schemas.microsoft.com/office/drawing/2014/main" id="{F5A6D85F-9677-413D-B251-074B6C2CEE4C}"/>
              </a:ext>
            </a:extLst>
          </p:cNvPr>
          <p:cNvSpPr txBox="1"/>
          <p:nvPr/>
        </p:nvSpPr>
        <p:spPr>
          <a:xfrm>
            <a:off x="554736" y="1711948"/>
            <a:ext cx="3680794" cy="314028"/>
          </a:xfrm>
          <a:prstGeom prst="rect">
            <a:avLst/>
          </a:prstGeom>
          <a:noFill/>
          <a:ln>
            <a:noFill/>
            <a:miter lim="800000"/>
          </a:ln>
        </p:spPr>
        <p:txBody>
          <a:bodyPr wrap="square" lIns="0" tIns="0" rIns="0" bIns="0" rtlCol="0" anchor="b">
            <a:spAutoFit/>
          </a:bodyPr>
          <a:lstStyle/>
          <a:p>
            <a:pPr defTabSz="914396">
              <a:spcBef>
                <a:spcPts val="600"/>
              </a:spcBef>
              <a:spcAft>
                <a:spcPts val="300"/>
              </a:spcAft>
              <a:defRPr/>
            </a:pPr>
            <a:r>
              <a:rPr lang="zh-CN" altLang="en-US" sz="2000" b="1" dirty="0">
                <a:latin typeface="KaiTi" panose="02010609060101010101" pitchFamily="49" charset="-122"/>
                <a:ea typeface="KaiTi" panose="02010609060101010101" pitchFamily="49" charset="-122"/>
                <a:cs typeface="Arial" panose="020B0604020202020204" pitchFamily="34" charset="0"/>
                <a:sym typeface="Theinhardt Pan Medium" panose="020B0604020101020102" pitchFamily="34" charset="0"/>
              </a:rPr>
              <a:t>从</a:t>
            </a:r>
            <a:endParaRPr lang="en-US" sz="2000" b="1" dirty="0">
              <a:latin typeface="KaiTi" panose="02010609060101010101" pitchFamily="49" charset="-122"/>
              <a:ea typeface="KaiTi" panose="02010609060101010101" pitchFamily="49" charset="-122"/>
              <a:cs typeface="Arial" panose="020B0604020202020204" pitchFamily="34" charset="0"/>
              <a:sym typeface="Theinhardt Pan Medium" panose="020B0604020101020102" pitchFamily="34" charset="0"/>
            </a:endParaRPr>
          </a:p>
        </p:txBody>
      </p:sp>
      <p:sp>
        <p:nvSpPr>
          <p:cNvPr id="7" name="Triangle 1">
            <a:extLst>
              <a:ext uri="{FF2B5EF4-FFF2-40B4-BE49-F238E27FC236}">
                <a16:creationId xmlns:a16="http://schemas.microsoft.com/office/drawing/2014/main" id="{C0F63F70-1590-45C3-9C23-3C46B46B66DE}"/>
              </a:ext>
            </a:extLst>
          </p:cNvPr>
          <p:cNvSpPr/>
          <p:nvPr/>
        </p:nvSpPr>
        <p:spPr>
          <a:xfrm>
            <a:off x="1563256" y="2930145"/>
            <a:ext cx="3207570" cy="2870204"/>
          </a:xfrm>
          <a:prstGeom prst="triangle">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cxnSp>
        <p:nvCxnSpPr>
          <p:cNvPr id="8" name="Straight Connector 7">
            <a:extLst>
              <a:ext uri="{FF2B5EF4-FFF2-40B4-BE49-F238E27FC236}">
                <a16:creationId xmlns:a16="http://schemas.microsoft.com/office/drawing/2014/main" id="{25C62913-2082-4517-96BF-AC44C8A647B6}"/>
              </a:ext>
            </a:extLst>
          </p:cNvPr>
          <p:cNvCxnSpPr/>
          <p:nvPr/>
        </p:nvCxnSpPr>
        <p:spPr>
          <a:xfrm>
            <a:off x="2638785" y="3882649"/>
            <a:ext cx="1036027"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2A3B9E5-C4E9-4645-AC6F-B50ECF7E60AE}"/>
              </a:ext>
            </a:extLst>
          </p:cNvPr>
          <p:cNvCxnSpPr/>
          <p:nvPr/>
        </p:nvCxnSpPr>
        <p:spPr>
          <a:xfrm>
            <a:off x="2062729" y="4916933"/>
            <a:ext cx="222896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86C1F1-3B29-402D-929A-F2D03EABDFD9}"/>
              </a:ext>
            </a:extLst>
          </p:cNvPr>
          <p:cNvSpPr>
            <a:spLocks/>
          </p:cNvSpPr>
          <p:nvPr/>
        </p:nvSpPr>
        <p:spPr>
          <a:xfrm>
            <a:off x="2782018" y="4364331"/>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2" name="Oval 11">
            <a:extLst>
              <a:ext uri="{FF2B5EF4-FFF2-40B4-BE49-F238E27FC236}">
                <a16:creationId xmlns:a16="http://schemas.microsoft.com/office/drawing/2014/main" id="{C67A55F3-838B-4BE9-BEAB-408331D95525}"/>
              </a:ext>
            </a:extLst>
          </p:cNvPr>
          <p:cNvSpPr>
            <a:spLocks/>
          </p:cNvSpPr>
          <p:nvPr/>
        </p:nvSpPr>
        <p:spPr>
          <a:xfrm>
            <a:off x="3092630" y="4364331"/>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3" name="Oval 12">
            <a:extLst>
              <a:ext uri="{FF2B5EF4-FFF2-40B4-BE49-F238E27FC236}">
                <a16:creationId xmlns:a16="http://schemas.microsoft.com/office/drawing/2014/main" id="{18B64620-4ED0-4130-9190-3B97D8155F57}"/>
              </a:ext>
            </a:extLst>
          </p:cNvPr>
          <p:cNvSpPr>
            <a:spLocks/>
          </p:cNvSpPr>
          <p:nvPr/>
        </p:nvSpPr>
        <p:spPr>
          <a:xfrm>
            <a:off x="3403239" y="4364331"/>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14" name="Oval 13">
            <a:extLst>
              <a:ext uri="{FF2B5EF4-FFF2-40B4-BE49-F238E27FC236}">
                <a16:creationId xmlns:a16="http://schemas.microsoft.com/office/drawing/2014/main" id="{2C3ABCE5-E5A0-4E95-B7CE-D1D02FE65690}"/>
              </a:ext>
            </a:extLst>
          </p:cNvPr>
          <p:cNvSpPr>
            <a:spLocks/>
          </p:cNvSpPr>
          <p:nvPr/>
        </p:nvSpPr>
        <p:spPr>
          <a:xfrm>
            <a:off x="1885512" y="5513415"/>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5" name="Oval 14">
            <a:extLst>
              <a:ext uri="{FF2B5EF4-FFF2-40B4-BE49-F238E27FC236}">
                <a16:creationId xmlns:a16="http://schemas.microsoft.com/office/drawing/2014/main" id="{8D46C434-704E-45E6-AE1D-6DD7999FA1B0}"/>
              </a:ext>
            </a:extLst>
          </p:cNvPr>
          <p:cNvSpPr>
            <a:spLocks/>
          </p:cNvSpPr>
          <p:nvPr/>
        </p:nvSpPr>
        <p:spPr>
          <a:xfrm>
            <a:off x="2203403" y="5513415"/>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6" name="Oval 15">
            <a:extLst>
              <a:ext uri="{FF2B5EF4-FFF2-40B4-BE49-F238E27FC236}">
                <a16:creationId xmlns:a16="http://schemas.microsoft.com/office/drawing/2014/main" id="{D7275CA8-E527-46FE-80AF-FD8D560F1EB8}"/>
              </a:ext>
            </a:extLst>
          </p:cNvPr>
          <p:cNvSpPr>
            <a:spLocks/>
          </p:cNvSpPr>
          <p:nvPr/>
        </p:nvSpPr>
        <p:spPr>
          <a:xfrm>
            <a:off x="2506730" y="5513415"/>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17" name="Oval 16">
            <a:extLst>
              <a:ext uri="{FF2B5EF4-FFF2-40B4-BE49-F238E27FC236}">
                <a16:creationId xmlns:a16="http://schemas.microsoft.com/office/drawing/2014/main" id="{5737F472-DAF2-4EC9-B355-DFC735C26D10}"/>
              </a:ext>
            </a:extLst>
          </p:cNvPr>
          <p:cNvSpPr>
            <a:spLocks/>
          </p:cNvSpPr>
          <p:nvPr/>
        </p:nvSpPr>
        <p:spPr>
          <a:xfrm>
            <a:off x="2052972" y="5299467"/>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8" name="Oval 17">
            <a:extLst>
              <a:ext uri="{FF2B5EF4-FFF2-40B4-BE49-F238E27FC236}">
                <a16:creationId xmlns:a16="http://schemas.microsoft.com/office/drawing/2014/main" id="{D90FCF15-92ED-4E2E-A419-7F0587E01ADB}"/>
              </a:ext>
            </a:extLst>
          </p:cNvPr>
          <p:cNvSpPr>
            <a:spLocks/>
          </p:cNvSpPr>
          <p:nvPr/>
        </p:nvSpPr>
        <p:spPr>
          <a:xfrm>
            <a:off x="2363583" y="5299467"/>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19" name="Oval 18">
            <a:extLst>
              <a:ext uri="{FF2B5EF4-FFF2-40B4-BE49-F238E27FC236}">
                <a16:creationId xmlns:a16="http://schemas.microsoft.com/office/drawing/2014/main" id="{A803BBB6-40C6-459D-A588-D0F58A51397B}"/>
              </a:ext>
            </a:extLst>
          </p:cNvPr>
          <p:cNvSpPr>
            <a:spLocks/>
          </p:cNvSpPr>
          <p:nvPr/>
        </p:nvSpPr>
        <p:spPr>
          <a:xfrm>
            <a:off x="2203403" y="5068024"/>
            <a:ext cx="156817" cy="15681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20" name="Oval 19">
            <a:extLst>
              <a:ext uri="{FF2B5EF4-FFF2-40B4-BE49-F238E27FC236}">
                <a16:creationId xmlns:a16="http://schemas.microsoft.com/office/drawing/2014/main" id="{61D6B2BD-5D7A-4222-8271-3D43FC65FCF7}"/>
              </a:ext>
            </a:extLst>
          </p:cNvPr>
          <p:cNvSpPr>
            <a:spLocks/>
          </p:cNvSpPr>
          <p:nvPr/>
        </p:nvSpPr>
        <p:spPr>
          <a:xfrm>
            <a:off x="2773304" y="5513415"/>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1" name="Oval 20">
            <a:extLst>
              <a:ext uri="{FF2B5EF4-FFF2-40B4-BE49-F238E27FC236}">
                <a16:creationId xmlns:a16="http://schemas.microsoft.com/office/drawing/2014/main" id="{A66C2251-6544-4BEB-92BF-B2013696D002}"/>
              </a:ext>
            </a:extLst>
          </p:cNvPr>
          <p:cNvSpPr>
            <a:spLocks/>
          </p:cNvSpPr>
          <p:nvPr/>
        </p:nvSpPr>
        <p:spPr>
          <a:xfrm>
            <a:off x="3091194" y="5513415"/>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2" name="Oval 21">
            <a:extLst>
              <a:ext uri="{FF2B5EF4-FFF2-40B4-BE49-F238E27FC236}">
                <a16:creationId xmlns:a16="http://schemas.microsoft.com/office/drawing/2014/main" id="{35992AEB-3BAA-457D-ABCB-231A1E43AE56}"/>
              </a:ext>
            </a:extLst>
          </p:cNvPr>
          <p:cNvSpPr>
            <a:spLocks/>
          </p:cNvSpPr>
          <p:nvPr/>
        </p:nvSpPr>
        <p:spPr>
          <a:xfrm>
            <a:off x="3394526" y="5513415"/>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23" name="Oval 22">
            <a:extLst>
              <a:ext uri="{FF2B5EF4-FFF2-40B4-BE49-F238E27FC236}">
                <a16:creationId xmlns:a16="http://schemas.microsoft.com/office/drawing/2014/main" id="{B36E6B46-B592-44E8-A306-6587FE11B247}"/>
              </a:ext>
            </a:extLst>
          </p:cNvPr>
          <p:cNvSpPr>
            <a:spLocks/>
          </p:cNvSpPr>
          <p:nvPr/>
        </p:nvSpPr>
        <p:spPr>
          <a:xfrm>
            <a:off x="2940767" y="5299467"/>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4" name="Oval 23">
            <a:extLst>
              <a:ext uri="{FF2B5EF4-FFF2-40B4-BE49-F238E27FC236}">
                <a16:creationId xmlns:a16="http://schemas.microsoft.com/office/drawing/2014/main" id="{D3877985-322C-4B53-8A04-2915E671450A}"/>
              </a:ext>
            </a:extLst>
          </p:cNvPr>
          <p:cNvSpPr>
            <a:spLocks/>
          </p:cNvSpPr>
          <p:nvPr/>
        </p:nvSpPr>
        <p:spPr>
          <a:xfrm>
            <a:off x="3251375" y="5299467"/>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5" name="Oval 24">
            <a:extLst>
              <a:ext uri="{FF2B5EF4-FFF2-40B4-BE49-F238E27FC236}">
                <a16:creationId xmlns:a16="http://schemas.microsoft.com/office/drawing/2014/main" id="{3064DB86-81F2-46D9-AF61-560984459712}"/>
              </a:ext>
            </a:extLst>
          </p:cNvPr>
          <p:cNvSpPr>
            <a:spLocks/>
          </p:cNvSpPr>
          <p:nvPr/>
        </p:nvSpPr>
        <p:spPr>
          <a:xfrm>
            <a:off x="3091194" y="5068024"/>
            <a:ext cx="156817" cy="156817"/>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26" name="Oval 25">
            <a:extLst>
              <a:ext uri="{FF2B5EF4-FFF2-40B4-BE49-F238E27FC236}">
                <a16:creationId xmlns:a16="http://schemas.microsoft.com/office/drawing/2014/main" id="{3BB2DB54-88CB-4372-BC7A-722F0B920875}"/>
              </a:ext>
            </a:extLst>
          </p:cNvPr>
          <p:cNvSpPr>
            <a:spLocks/>
          </p:cNvSpPr>
          <p:nvPr/>
        </p:nvSpPr>
        <p:spPr>
          <a:xfrm>
            <a:off x="3665370" y="5513415"/>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7" name="Oval 26">
            <a:extLst>
              <a:ext uri="{FF2B5EF4-FFF2-40B4-BE49-F238E27FC236}">
                <a16:creationId xmlns:a16="http://schemas.microsoft.com/office/drawing/2014/main" id="{9EA02442-3D08-4674-9661-5EB0F6AAC056}"/>
              </a:ext>
            </a:extLst>
          </p:cNvPr>
          <p:cNvSpPr>
            <a:spLocks/>
          </p:cNvSpPr>
          <p:nvPr/>
        </p:nvSpPr>
        <p:spPr>
          <a:xfrm>
            <a:off x="3983258" y="5513415"/>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28" name="Oval 27">
            <a:extLst>
              <a:ext uri="{FF2B5EF4-FFF2-40B4-BE49-F238E27FC236}">
                <a16:creationId xmlns:a16="http://schemas.microsoft.com/office/drawing/2014/main" id="{D68AD1CF-A818-4117-AFA8-38A8E1619C04}"/>
              </a:ext>
            </a:extLst>
          </p:cNvPr>
          <p:cNvSpPr>
            <a:spLocks/>
          </p:cNvSpPr>
          <p:nvPr/>
        </p:nvSpPr>
        <p:spPr>
          <a:xfrm>
            <a:off x="4286588" y="5513415"/>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29" name="Oval 28">
            <a:extLst>
              <a:ext uri="{FF2B5EF4-FFF2-40B4-BE49-F238E27FC236}">
                <a16:creationId xmlns:a16="http://schemas.microsoft.com/office/drawing/2014/main" id="{0347821F-E9F4-4541-BB34-0A2679BD6438}"/>
              </a:ext>
            </a:extLst>
          </p:cNvPr>
          <p:cNvSpPr>
            <a:spLocks/>
          </p:cNvSpPr>
          <p:nvPr/>
        </p:nvSpPr>
        <p:spPr>
          <a:xfrm>
            <a:off x="3832828" y="5299467"/>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30" name="Oval 29">
            <a:extLst>
              <a:ext uri="{FF2B5EF4-FFF2-40B4-BE49-F238E27FC236}">
                <a16:creationId xmlns:a16="http://schemas.microsoft.com/office/drawing/2014/main" id="{EDE34B9C-8944-4D1F-B30E-A42097CC948C}"/>
              </a:ext>
            </a:extLst>
          </p:cNvPr>
          <p:cNvSpPr>
            <a:spLocks/>
          </p:cNvSpPr>
          <p:nvPr/>
        </p:nvSpPr>
        <p:spPr>
          <a:xfrm>
            <a:off x="4143438" y="5299467"/>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FFFFFF"/>
              </a:solidFill>
              <a:latin typeface="Arial" panose="020B0604020202020204"/>
            </a:endParaRPr>
          </a:p>
        </p:txBody>
      </p:sp>
      <p:sp>
        <p:nvSpPr>
          <p:cNvPr id="31" name="Oval 30">
            <a:extLst>
              <a:ext uri="{FF2B5EF4-FFF2-40B4-BE49-F238E27FC236}">
                <a16:creationId xmlns:a16="http://schemas.microsoft.com/office/drawing/2014/main" id="{CC320E94-2B17-4515-B459-CE388A8B3D3D}"/>
              </a:ext>
            </a:extLst>
          </p:cNvPr>
          <p:cNvSpPr>
            <a:spLocks/>
          </p:cNvSpPr>
          <p:nvPr/>
        </p:nvSpPr>
        <p:spPr>
          <a:xfrm>
            <a:off x="3983258" y="5068024"/>
            <a:ext cx="156817" cy="156817"/>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685798"/>
            <a:endParaRPr lang="en-US" sz="1400">
              <a:solidFill>
                <a:srgbClr val="A2AD00"/>
              </a:solidFill>
              <a:latin typeface="Arial" panose="020B0604020202020204"/>
            </a:endParaRPr>
          </a:p>
        </p:txBody>
      </p:sp>
      <p:sp>
        <p:nvSpPr>
          <p:cNvPr id="89" name="TextBox 88">
            <a:extLst>
              <a:ext uri="{FF2B5EF4-FFF2-40B4-BE49-F238E27FC236}">
                <a16:creationId xmlns:a16="http://schemas.microsoft.com/office/drawing/2014/main" id="{65BAF297-C796-4A85-B33C-1BB231FC5A21}"/>
              </a:ext>
            </a:extLst>
          </p:cNvPr>
          <p:cNvSpPr txBox="1"/>
          <p:nvPr/>
        </p:nvSpPr>
        <p:spPr>
          <a:xfrm>
            <a:off x="554736" y="2297330"/>
            <a:ext cx="4575996" cy="25122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671510">
              <a:buClr>
                <a:srgbClr val="000000"/>
              </a:buClr>
              <a:buNone/>
            </a:pPr>
            <a:r>
              <a:rPr lang="zh-CN" altLang="en-US" dirty="0">
                <a:latin typeface="KaiTi" panose="02010609060101010101" pitchFamily="49" charset="-122"/>
                <a:ea typeface="KaiTi" panose="02010609060101010101" pitchFamily="49" charset="-122"/>
                <a:cs typeface="Tele-GroteskFet" charset="0"/>
              </a:rPr>
              <a:t>自顶向下的由高层主导的组织</a:t>
            </a:r>
          </a:p>
        </p:txBody>
      </p:sp>
      <p:sp>
        <p:nvSpPr>
          <p:cNvPr id="90" name="TextBox 89">
            <a:extLst>
              <a:ext uri="{FF2B5EF4-FFF2-40B4-BE49-F238E27FC236}">
                <a16:creationId xmlns:a16="http://schemas.microsoft.com/office/drawing/2014/main" id="{F53A43FF-8D1C-4E6D-B3D2-139052C2787A}"/>
              </a:ext>
            </a:extLst>
          </p:cNvPr>
          <p:cNvSpPr txBox="1"/>
          <p:nvPr/>
        </p:nvSpPr>
        <p:spPr>
          <a:xfrm>
            <a:off x="6596099" y="2297330"/>
            <a:ext cx="5041084" cy="25122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671510">
              <a:buClr>
                <a:srgbClr val="000000"/>
              </a:buClr>
            </a:pPr>
            <a:r>
              <a:rPr lang="zh-CN" altLang="en-US" dirty="0">
                <a:latin typeface="KaiTi" panose="02010609060101010101" pitchFamily="49" charset="-122"/>
                <a:ea typeface="KaiTi" panose="02010609060101010101" pitchFamily="49" charset="-122"/>
              </a:rPr>
              <a:t>拥有共同目标的拥有自主权利的跨职能行动小组</a:t>
            </a:r>
          </a:p>
        </p:txBody>
      </p:sp>
      <p:sp>
        <p:nvSpPr>
          <p:cNvPr id="2" name="Title 1">
            <a:extLst>
              <a:ext uri="{FF2B5EF4-FFF2-40B4-BE49-F238E27FC236}">
                <a16:creationId xmlns:a16="http://schemas.microsoft.com/office/drawing/2014/main" id="{C0B74CD8-F028-4A32-84C2-F92900F719C8}"/>
              </a:ext>
            </a:extLst>
          </p:cNvPr>
          <p:cNvSpPr>
            <a:spLocks noGrp="1"/>
          </p:cNvSpPr>
          <p:nvPr>
            <p:ph type="title"/>
          </p:nvPr>
        </p:nvSpPr>
        <p:spPr>
          <a:xfrm>
            <a:off x="554736" y="556102"/>
            <a:ext cx="5065776"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KaiTi" panose="02010609060101010101" pitchFamily="49" charset="-122"/>
              </a:rPr>
              <a:t>敏捷组织的核心思想</a:t>
            </a:r>
            <a:endParaRPr lang="en-US" dirty="0">
              <a:ea typeface="KaiTi" panose="02010609060101010101" pitchFamily="49" charset="-122"/>
            </a:endParaRPr>
          </a:p>
        </p:txBody>
      </p:sp>
      <p:sp>
        <p:nvSpPr>
          <p:cNvPr id="10" name="Subtitle 9">
            <a:extLst>
              <a:ext uri="{FF2B5EF4-FFF2-40B4-BE49-F238E27FC236}">
                <a16:creationId xmlns:a16="http://schemas.microsoft.com/office/drawing/2014/main" id="{2977924F-ED7C-4091-A524-7167630D8C45}"/>
              </a:ext>
            </a:extLst>
          </p:cNvPr>
          <p:cNvSpPr>
            <a:spLocks noGrp="1"/>
          </p:cNvSpPr>
          <p:nvPr>
            <p:ph type="subTitle" idx="1"/>
          </p:nvPr>
        </p:nvSpPr>
        <p:spPr/>
        <p:txBody>
          <a:bodyPr/>
          <a:lstStyle/>
          <a:p>
            <a:endParaRPr lang="en-US"/>
          </a:p>
        </p:txBody>
      </p:sp>
      <p:sp>
        <p:nvSpPr>
          <p:cNvPr id="32" name="Text Placeholder 31">
            <a:extLst>
              <a:ext uri="{FF2B5EF4-FFF2-40B4-BE49-F238E27FC236}">
                <a16:creationId xmlns:a16="http://schemas.microsoft.com/office/drawing/2014/main" id="{E4E5F189-D87D-4B90-88B2-387612D84DED}"/>
              </a:ext>
            </a:extLst>
          </p:cNvPr>
          <p:cNvSpPr>
            <a:spLocks noGrp="1"/>
          </p:cNvSpPr>
          <p:nvPr>
            <p:ph type="body" sz="quarter" idx="17"/>
          </p:nvPr>
        </p:nvSpPr>
        <p:spPr/>
        <p:txBody>
          <a:bodyPr/>
          <a:lstStyle/>
          <a:p>
            <a:endParaRPr lang="en-US"/>
          </a:p>
        </p:txBody>
      </p:sp>
      <p:sp>
        <p:nvSpPr>
          <p:cNvPr id="69" name="Oval 68">
            <a:extLst>
              <a:ext uri="{FF2B5EF4-FFF2-40B4-BE49-F238E27FC236}">
                <a16:creationId xmlns:a16="http://schemas.microsoft.com/office/drawing/2014/main" id="{02B552FD-6E82-46CC-B2C9-C72EB237EAE4}"/>
              </a:ext>
            </a:extLst>
          </p:cNvPr>
          <p:cNvSpPr/>
          <p:nvPr/>
        </p:nvSpPr>
        <p:spPr>
          <a:xfrm>
            <a:off x="2940767" y="3323936"/>
            <a:ext cx="456641" cy="456641"/>
          </a:xfrm>
          <a:prstGeom prst="ellipse">
            <a:avLst/>
          </a:prstGeom>
          <a:solidFill>
            <a:schemeClr val="accent3"/>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dirty="0" err="1">
              <a:solidFill>
                <a:srgbClr val="000000">
                  <a:lumMod val="95000"/>
                  <a:lumOff val="5000"/>
                </a:srgbClr>
              </a:solidFill>
              <a:latin typeface="Arial" panose="020B0604020202020204"/>
            </a:endParaRPr>
          </a:p>
        </p:txBody>
      </p:sp>
      <p:grpSp>
        <p:nvGrpSpPr>
          <p:cNvPr id="71" name="Group 70">
            <a:extLst>
              <a:ext uri="{FF2B5EF4-FFF2-40B4-BE49-F238E27FC236}">
                <a16:creationId xmlns:a16="http://schemas.microsoft.com/office/drawing/2014/main" id="{B8A3962A-55FD-4EBD-9A30-9D019CD88BDB}"/>
              </a:ext>
            </a:extLst>
          </p:cNvPr>
          <p:cNvGrpSpPr/>
          <p:nvPr/>
        </p:nvGrpSpPr>
        <p:grpSpPr>
          <a:xfrm>
            <a:off x="9741509" y="3690957"/>
            <a:ext cx="740491" cy="740488"/>
            <a:chOff x="8610069" y="3320713"/>
            <a:chExt cx="740491" cy="740488"/>
          </a:xfrm>
        </p:grpSpPr>
        <p:sp>
          <p:nvSpPr>
            <p:cNvPr id="72" name="Oval 71">
              <a:extLst>
                <a:ext uri="{FF2B5EF4-FFF2-40B4-BE49-F238E27FC236}">
                  <a16:creationId xmlns:a16="http://schemas.microsoft.com/office/drawing/2014/main" id="{2D5A0620-FF58-464D-9AA6-E32E81A3AD7A}"/>
                </a:ext>
              </a:extLst>
            </p:cNvPr>
            <p:cNvSpPr/>
            <p:nvPr/>
          </p:nvSpPr>
          <p:spPr>
            <a:xfrm>
              <a:off x="8904395" y="3647151"/>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74" name="Oval 73">
              <a:extLst>
                <a:ext uri="{FF2B5EF4-FFF2-40B4-BE49-F238E27FC236}">
                  <a16:creationId xmlns:a16="http://schemas.microsoft.com/office/drawing/2014/main" id="{2812B9E2-A223-48B0-B147-3DBB6759C4B1}"/>
                </a:ext>
              </a:extLst>
            </p:cNvPr>
            <p:cNvSpPr/>
            <p:nvPr/>
          </p:nvSpPr>
          <p:spPr>
            <a:xfrm>
              <a:off x="8688774" y="3617188"/>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75" name="Oval 74">
              <a:extLst>
                <a:ext uri="{FF2B5EF4-FFF2-40B4-BE49-F238E27FC236}">
                  <a16:creationId xmlns:a16="http://schemas.microsoft.com/office/drawing/2014/main" id="{B6E8F7A7-437A-45F8-A19D-6BA67F8E6D68}"/>
                </a:ext>
              </a:extLst>
            </p:cNvPr>
            <p:cNvSpPr/>
            <p:nvPr/>
          </p:nvSpPr>
          <p:spPr>
            <a:xfrm>
              <a:off x="9124037" y="3605996"/>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78" name="Oval 77">
              <a:extLst>
                <a:ext uri="{FF2B5EF4-FFF2-40B4-BE49-F238E27FC236}">
                  <a16:creationId xmlns:a16="http://schemas.microsoft.com/office/drawing/2014/main" id="{657DA2D8-8EEA-4F8E-8B6A-2AB10C8226CC}"/>
                </a:ext>
              </a:extLst>
            </p:cNvPr>
            <p:cNvSpPr/>
            <p:nvPr/>
          </p:nvSpPr>
          <p:spPr>
            <a:xfrm>
              <a:off x="8800698" y="3454802"/>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79" name="Oval 78">
              <a:extLst>
                <a:ext uri="{FF2B5EF4-FFF2-40B4-BE49-F238E27FC236}">
                  <a16:creationId xmlns:a16="http://schemas.microsoft.com/office/drawing/2014/main" id="{F0853A1D-4DB3-4FFD-90CC-0B4B0656D191}"/>
                </a:ext>
              </a:extLst>
            </p:cNvPr>
            <p:cNvSpPr/>
            <p:nvPr/>
          </p:nvSpPr>
          <p:spPr>
            <a:xfrm>
              <a:off x="9008092" y="3427927"/>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80" name="Oval 79">
              <a:extLst>
                <a:ext uri="{FF2B5EF4-FFF2-40B4-BE49-F238E27FC236}">
                  <a16:creationId xmlns:a16="http://schemas.microsoft.com/office/drawing/2014/main" id="{831F917A-E343-49B3-B5AC-67C95580544F}"/>
                </a:ext>
              </a:extLst>
            </p:cNvPr>
            <p:cNvSpPr/>
            <p:nvPr/>
          </p:nvSpPr>
          <p:spPr>
            <a:xfrm>
              <a:off x="8789509" y="3808014"/>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81" name="Oval 80">
              <a:extLst>
                <a:ext uri="{FF2B5EF4-FFF2-40B4-BE49-F238E27FC236}">
                  <a16:creationId xmlns:a16="http://schemas.microsoft.com/office/drawing/2014/main" id="{76BF618C-6E38-48B1-B657-3227D0567455}"/>
                </a:ext>
              </a:extLst>
            </p:cNvPr>
            <p:cNvSpPr/>
            <p:nvPr/>
          </p:nvSpPr>
          <p:spPr>
            <a:xfrm>
              <a:off x="9008092" y="3811035"/>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82" name="Oval 81">
              <a:extLst>
                <a:ext uri="{FF2B5EF4-FFF2-40B4-BE49-F238E27FC236}">
                  <a16:creationId xmlns:a16="http://schemas.microsoft.com/office/drawing/2014/main" id="{33FF1A1F-D492-46E1-8EA8-AF39FB473995}"/>
                </a:ext>
              </a:extLst>
            </p:cNvPr>
            <p:cNvSpPr/>
            <p:nvPr/>
          </p:nvSpPr>
          <p:spPr>
            <a:xfrm>
              <a:off x="8610069" y="3320713"/>
              <a:ext cx="740491" cy="740488"/>
            </a:xfrm>
            <a:prstGeom prst="ellipse">
              <a:avLst/>
            </a:prstGeom>
            <a:noFill/>
            <a:ln w="952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grpSp>
        <p:nvGrpSpPr>
          <p:cNvPr id="83" name="Group 82">
            <a:extLst>
              <a:ext uri="{FF2B5EF4-FFF2-40B4-BE49-F238E27FC236}">
                <a16:creationId xmlns:a16="http://schemas.microsoft.com/office/drawing/2014/main" id="{0D0F3580-5864-40CF-841E-61E6191CC506}"/>
              </a:ext>
            </a:extLst>
          </p:cNvPr>
          <p:cNvGrpSpPr/>
          <p:nvPr/>
        </p:nvGrpSpPr>
        <p:grpSpPr>
          <a:xfrm>
            <a:off x="8379944" y="4474578"/>
            <a:ext cx="740491" cy="740488"/>
            <a:chOff x="8610069" y="3320713"/>
            <a:chExt cx="740491" cy="740488"/>
          </a:xfrm>
        </p:grpSpPr>
        <p:sp>
          <p:nvSpPr>
            <p:cNvPr id="84" name="Oval 83">
              <a:extLst>
                <a:ext uri="{FF2B5EF4-FFF2-40B4-BE49-F238E27FC236}">
                  <a16:creationId xmlns:a16="http://schemas.microsoft.com/office/drawing/2014/main" id="{AA49C2E0-9DF7-4316-8ED6-54A9A177EC41}"/>
                </a:ext>
              </a:extLst>
            </p:cNvPr>
            <p:cNvSpPr/>
            <p:nvPr/>
          </p:nvSpPr>
          <p:spPr>
            <a:xfrm>
              <a:off x="8904395" y="3647151"/>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85" name="Oval 84">
              <a:extLst>
                <a:ext uri="{FF2B5EF4-FFF2-40B4-BE49-F238E27FC236}">
                  <a16:creationId xmlns:a16="http://schemas.microsoft.com/office/drawing/2014/main" id="{7F933714-D80B-441D-9F6E-846194CD52CA}"/>
                </a:ext>
              </a:extLst>
            </p:cNvPr>
            <p:cNvSpPr/>
            <p:nvPr/>
          </p:nvSpPr>
          <p:spPr>
            <a:xfrm>
              <a:off x="8688774" y="3617188"/>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86" name="Oval 85">
              <a:extLst>
                <a:ext uri="{FF2B5EF4-FFF2-40B4-BE49-F238E27FC236}">
                  <a16:creationId xmlns:a16="http://schemas.microsoft.com/office/drawing/2014/main" id="{BA2E1973-11C7-4049-ABA3-E934D218050E}"/>
                </a:ext>
              </a:extLst>
            </p:cNvPr>
            <p:cNvSpPr/>
            <p:nvPr/>
          </p:nvSpPr>
          <p:spPr>
            <a:xfrm>
              <a:off x="9124037" y="3605996"/>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87" name="Oval 86">
              <a:extLst>
                <a:ext uri="{FF2B5EF4-FFF2-40B4-BE49-F238E27FC236}">
                  <a16:creationId xmlns:a16="http://schemas.microsoft.com/office/drawing/2014/main" id="{115218DA-43B7-44F6-82C4-335D13A83DC7}"/>
                </a:ext>
              </a:extLst>
            </p:cNvPr>
            <p:cNvSpPr/>
            <p:nvPr/>
          </p:nvSpPr>
          <p:spPr>
            <a:xfrm>
              <a:off x="8800698" y="3454802"/>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88" name="Oval 87">
              <a:extLst>
                <a:ext uri="{FF2B5EF4-FFF2-40B4-BE49-F238E27FC236}">
                  <a16:creationId xmlns:a16="http://schemas.microsoft.com/office/drawing/2014/main" id="{9057FEA5-A31D-497E-9513-54C7E58C1274}"/>
                </a:ext>
              </a:extLst>
            </p:cNvPr>
            <p:cNvSpPr/>
            <p:nvPr/>
          </p:nvSpPr>
          <p:spPr>
            <a:xfrm>
              <a:off x="9008092" y="3427927"/>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95" name="Oval 94">
              <a:extLst>
                <a:ext uri="{FF2B5EF4-FFF2-40B4-BE49-F238E27FC236}">
                  <a16:creationId xmlns:a16="http://schemas.microsoft.com/office/drawing/2014/main" id="{8ECF08F2-31A4-48F2-893B-AEE3DDA001AC}"/>
                </a:ext>
              </a:extLst>
            </p:cNvPr>
            <p:cNvSpPr/>
            <p:nvPr/>
          </p:nvSpPr>
          <p:spPr>
            <a:xfrm>
              <a:off x="8789509" y="3808014"/>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96" name="Oval 95">
              <a:extLst>
                <a:ext uri="{FF2B5EF4-FFF2-40B4-BE49-F238E27FC236}">
                  <a16:creationId xmlns:a16="http://schemas.microsoft.com/office/drawing/2014/main" id="{2E71CD17-7130-4B51-946B-5878A37792B6}"/>
                </a:ext>
              </a:extLst>
            </p:cNvPr>
            <p:cNvSpPr/>
            <p:nvPr/>
          </p:nvSpPr>
          <p:spPr>
            <a:xfrm>
              <a:off x="9008092" y="3811035"/>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97" name="Oval 96">
              <a:extLst>
                <a:ext uri="{FF2B5EF4-FFF2-40B4-BE49-F238E27FC236}">
                  <a16:creationId xmlns:a16="http://schemas.microsoft.com/office/drawing/2014/main" id="{550BD679-DE4F-4807-919A-0966B5077F51}"/>
                </a:ext>
              </a:extLst>
            </p:cNvPr>
            <p:cNvSpPr/>
            <p:nvPr/>
          </p:nvSpPr>
          <p:spPr>
            <a:xfrm>
              <a:off x="8610069" y="3320713"/>
              <a:ext cx="740491" cy="740488"/>
            </a:xfrm>
            <a:prstGeom prst="ellipse">
              <a:avLst/>
            </a:prstGeom>
            <a:noFill/>
            <a:ln w="952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grpSp>
        <p:nvGrpSpPr>
          <p:cNvPr id="98" name="Group 97">
            <a:extLst>
              <a:ext uri="{FF2B5EF4-FFF2-40B4-BE49-F238E27FC236}">
                <a16:creationId xmlns:a16="http://schemas.microsoft.com/office/drawing/2014/main" id="{F4143116-EEB5-4E1C-B382-E141FD124F75}"/>
              </a:ext>
            </a:extLst>
          </p:cNvPr>
          <p:cNvGrpSpPr/>
          <p:nvPr/>
        </p:nvGrpSpPr>
        <p:grpSpPr>
          <a:xfrm>
            <a:off x="9410263" y="4732893"/>
            <a:ext cx="740491" cy="740488"/>
            <a:chOff x="8610069" y="3320713"/>
            <a:chExt cx="740491" cy="740488"/>
          </a:xfrm>
        </p:grpSpPr>
        <p:sp>
          <p:nvSpPr>
            <p:cNvPr id="99" name="Oval 98">
              <a:extLst>
                <a:ext uri="{FF2B5EF4-FFF2-40B4-BE49-F238E27FC236}">
                  <a16:creationId xmlns:a16="http://schemas.microsoft.com/office/drawing/2014/main" id="{6FB10303-1E2A-419D-8398-B3B99887D588}"/>
                </a:ext>
              </a:extLst>
            </p:cNvPr>
            <p:cNvSpPr/>
            <p:nvPr/>
          </p:nvSpPr>
          <p:spPr>
            <a:xfrm>
              <a:off x="8904395" y="3647151"/>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100" name="Oval 99">
              <a:extLst>
                <a:ext uri="{FF2B5EF4-FFF2-40B4-BE49-F238E27FC236}">
                  <a16:creationId xmlns:a16="http://schemas.microsoft.com/office/drawing/2014/main" id="{6871CFED-EDDA-45FE-8EEC-8F5257D0444B}"/>
                </a:ext>
              </a:extLst>
            </p:cNvPr>
            <p:cNvSpPr/>
            <p:nvPr/>
          </p:nvSpPr>
          <p:spPr>
            <a:xfrm>
              <a:off x="8688774" y="3617188"/>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101" name="Oval 100">
              <a:extLst>
                <a:ext uri="{FF2B5EF4-FFF2-40B4-BE49-F238E27FC236}">
                  <a16:creationId xmlns:a16="http://schemas.microsoft.com/office/drawing/2014/main" id="{5C74D137-0C0A-4F4A-9F66-E6D49E2A48F7}"/>
                </a:ext>
              </a:extLst>
            </p:cNvPr>
            <p:cNvSpPr/>
            <p:nvPr/>
          </p:nvSpPr>
          <p:spPr>
            <a:xfrm>
              <a:off x="9124037" y="3605996"/>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102" name="Oval 101">
              <a:extLst>
                <a:ext uri="{FF2B5EF4-FFF2-40B4-BE49-F238E27FC236}">
                  <a16:creationId xmlns:a16="http://schemas.microsoft.com/office/drawing/2014/main" id="{696EAACE-E602-4BBA-B0BC-18E3C704993F}"/>
                </a:ext>
              </a:extLst>
            </p:cNvPr>
            <p:cNvSpPr/>
            <p:nvPr/>
          </p:nvSpPr>
          <p:spPr>
            <a:xfrm>
              <a:off x="8800698" y="3454802"/>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103" name="Oval 102">
              <a:extLst>
                <a:ext uri="{FF2B5EF4-FFF2-40B4-BE49-F238E27FC236}">
                  <a16:creationId xmlns:a16="http://schemas.microsoft.com/office/drawing/2014/main" id="{575CBEF2-FBF0-458F-B337-0F4F035CE821}"/>
                </a:ext>
              </a:extLst>
            </p:cNvPr>
            <p:cNvSpPr/>
            <p:nvPr/>
          </p:nvSpPr>
          <p:spPr>
            <a:xfrm>
              <a:off x="9008092" y="3427927"/>
              <a:ext cx="151101" cy="151101"/>
            </a:xfrm>
            <a:prstGeom prst="ellipse">
              <a:avLst/>
            </a:prstGeom>
            <a:solidFill>
              <a:schemeClr val="accent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A2AD00"/>
                </a:solidFill>
                <a:latin typeface="Arial" panose="020B0604020202020204"/>
              </a:endParaRPr>
            </a:p>
          </p:txBody>
        </p:sp>
        <p:sp>
          <p:nvSpPr>
            <p:cNvPr id="104" name="Oval 103">
              <a:extLst>
                <a:ext uri="{FF2B5EF4-FFF2-40B4-BE49-F238E27FC236}">
                  <a16:creationId xmlns:a16="http://schemas.microsoft.com/office/drawing/2014/main" id="{92360167-30CC-4247-9725-4D4296649D73}"/>
                </a:ext>
              </a:extLst>
            </p:cNvPr>
            <p:cNvSpPr/>
            <p:nvPr/>
          </p:nvSpPr>
          <p:spPr>
            <a:xfrm>
              <a:off x="8789509" y="3808014"/>
              <a:ext cx="151101" cy="151101"/>
            </a:xfrm>
            <a:prstGeom prst="ellipse">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105" name="Oval 104">
              <a:extLst>
                <a:ext uri="{FF2B5EF4-FFF2-40B4-BE49-F238E27FC236}">
                  <a16:creationId xmlns:a16="http://schemas.microsoft.com/office/drawing/2014/main" id="{96CCB039-4A30-41D7-A2E1-7A3C11F154C6}"/>
                </a:ext>
              </a:extLst>
            </p:cNvPr>
            <p:cNvSpPr/>
            <p:nvPr/>
          </p:nvSpPr>
          <p:spPr>
            <a:xfrm>
              <a:off x="9008092" y="3811035"/>
              <a:ext cx="151101" cy="151101"/>
            </a:xfrm>
            <a:prstGeom prst="ellipse">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8"/>
              <a:endParaRPr lang="en-US" sz="1400">
                <a:solidFill>
                  <a:srgbClr val="FFFFFF"/>
                </a:solidFill>
                <a:latin typeface="Arial" panose="020B0604020202020204"/>
              </a:endParaRPr>
            </a:p>
          </p:txBody>
        </p:sp>
        <p:sp>
          <p:nvSpPr>
            <p:cNvPr id="106" name="Oval 105">
              <a:extLst>
                <a:ext uri="{FF2B5EF4-FFF2-40B4-BE49-F238E27FC236}">
                  <a16:creationId xmlns:a16="http://schemas.microsoft.com/office/drawing/2014/main" id="{C20F87CD-1AA1-4C78-A7C9-5D8C0FCA5344}"/>
                </a:ext>
              </a:extLst>
            </p:cNvPr>
            <p:cNvSpPr/>
            <p:nvPr/>
          </p:nvSpPr>
          <p:spPr>
            <a:xfrm>
              <a:off x="8610069" y="3320713"/>
              <a:ext cx="740491" cy="740488"/>
            </a:xfrm>
            <a:prstGeom prst="ellipse">
              <a:avLst/>
            </a:prstGeom>
            <a:noFill/>
            <a:ln w="952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spTree>
    <p:extLst>
      <p:ext uri="{BB962C8B-B14F-4D97-AF65-F5344CB8AC3E}">
        <p14:creationId xmlns:p14="http://schemas.microsoft.com/office/powerpoint/2010/main" val="134608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 name="Object 91" hidden="1"/>
          <p:cNvGraphicFramePr>
            <a:graphicFrameLocks noChangeAspect="1"/>
          </p:cNvGraphicFramePr>
          <p:nvPr>
            <p:custDataLst>
              <p:tags r:id="rId3"/>
            </p:custDataLst>
            <p:extLst>
              <p:ext uri="{D42A27DB-BD31-4B8C-83A1-F6EECF244321}">
                <p14:modId xmlns:p14="http://schemas.microsoft.com/office/powerpoint/2010/main" val="2778643873"/>
              </p:ext>
            </p:extLst>
          </p:nvPr>
        </p:nvGraphicFramePr>
        <p:xfrm>
          <a:off x="2668470" y="858504"/>
          <a:ext cx="1214" cy="1214"/>
        </p:xfrm>
        <a:graphic>
          <a:graphicData uri="http://schemas.openxmlformats.org/presentationml/2006/ole">
            <mc:AlternateContent xmlns:mc="http://schemas.openxmlformats.org/markup-compatibility/2006">
              <mc:Choice xmlns:v="urn:schemas-microsoft-com:vml" Requires="v">
                <p:oleObj spid="_x0000_s74758" name="think-cell Slide" r:id="rId35" imgW="0" imgH="0" progId="TCLayout.ActiveDocument.1">
                  <p:embed/>
                </p:oleObj>
              </mc:Choice>
              <mc:Fallback>
                <p:oleObj name="think-cell Slide" r:id="rId35" imgW="0" imgH="0" progId="TCLayout.ActiveDocument.1">
                  <p:embed/>
                  <p:pic>
                    <p:nvPicPr>
                      <p:cNvPr id="92" name="Object 91"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668470" y="858504"/>
                        <a:ext cx="1214" cy="1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p:cNvSpPr/>
          <p:nvPr>
            <p:custDataLst>
              <p:tags r:id="rId4"/>
            </p:custDataLst>
          </p:nvPr>
        </p:nvSpPr>
        <p:spPr bwMode="auto">
          <a:xfrm>
            <a:off x="2667255" y="857291"/>
            <a:ext cx="121479" cy="121479"/>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995" err="1">
              <a:solidFill>
                <a:schemeClr val="tx1"/>
              </a:solidFill>
              <a:latin typeface="Arial" panose="020B0604020202090204" pitchFamily="34" charset="0"/>
              <a:ea typeface="MS PGothic" panose="020B0600070205080204" pitchFamily="34" charset="-128"/>
              <a:sym typeface="Arial" panose="020B0604020202090204" pitchFamily="34" charset="0"/>
            </a:endParaRPr>
          </a:p>
        </p:txBody>
      </p:sp>
      <p:sp>
        <p:nvSpPr>
          <p:cNvPr id="68" name="5. Source"/>
          <p:cNvSpPr>
            <a:spLocks noChangeArrowheads="1"/>
          </p:cNvSpPr>
          <p:nvPr>
            <p:custDataLst>
              <p:tags r:id="rId5"/>
            </p:custDataLst>
          </p:nvPr>
        </p:nvSpPr>
        <p:spPr bwMode="gray">
          <a:xfrm>
            <a:off x="554735" y="6501669"/>
            <a:ext cx="7277861" cy="123111"/>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wrap="square" lIns="0" tIns="0" rIns="0" bIns="0" anchor="t" anchorCtr="0">
            <a:spAutoFit/>
          </a:bodyPr>
          <a:lstStyle/>
          <a:p>
            <a:pPr defTabSz="1591867"/>
            <a:r>
              <a:rPr lang="zh-CN" altLang="en-US" sz="800" dirty="0">
                <a:ea typeface="KaiTi" panose="02010609060101010101" pitchFamily="49" charset="-122"/>
              </a:rPr>
              <a:t>资料来源：麦肯锡企业敏捷调查及近期项目结果</a:t>
            </a:r>
            <a:endParaRPr lang="en-US" sz="800" dirty="0">
              <a:ea typeface="KaiTi" panose="02010609060101010101" pitchFamily="49" charset="-122"/>
            </a:endParaRPr>
          </a:p>
        </p:txBody>
      </p:sp>
      <p:sp>
        <p:nvSpPr>
          <p:cNvPr id="79"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KaiTi" panose="02010609060101010101" pitchFamily="49" charset="-122"/>
              </a:rPr>
              <a:t>敏捷组织包含</a:t>
            </a:r>
            <a:r>
              <a:rPr lang="en-US" altLang="zh-CN" dirty="0">
                <a:ea typeface="KaiTi" panose="02010609060101010101" pitchFamily="49" charset="-122"/>
              </a:rPr>
              <a:t>Squad</a:t>
            </a:r>
            <a:r>
              <a:rPr lang="zh-CN" altLang="en-US" dirty="0">
                <a:ea typeface="KaiTi" panose="02010609060101010101" pitchFamily="49" charset="-122"/>
              </a:rPr>
              <a:t>（行动小组）、</a:t>
            </a:r>
            <a:r>
              <a:rPr lang="en-US" altLang="zh-CN" dirty="0">
                <a:ea typeface="KaiTi" panose="02010609060101010101" pitchFamily="49" charset="-122"/>
              </a:rPr>
              <a:t>Tribe</a:t>
            </a:r>
            <a:r>
              <a:rPr lang="zh-CN" altLang="en-US" dirty="0">
                <a:ea typeface="KaiTi" panose="02010609060101010101" pitchFamily="49" charset="-122"/>
              </a:rPr>
              <a:t>（部落）及</a:t>
            </a:r>
            <a:r>
              <a:rPr lang="en-US" altLang="zh-CN" dirty="0">
                <a:ea typeface="KaiTi" panose="02010609060101010101" pitchFamily="49" charset="-122"/>
              </a:rPr>
              <a:t>Chapter</a:t>
            </a:r>
            <a:r>
              <a:rPr lang="zh-CN" altLang="en-US" dirty="0">
                <a:ea typeface="KaiTi" panose="02010609060101010101" pitchFamily="49" charset="-122"/>
              </a:rPr>
              <a:t>（职能）</a:t>
            </a:r>
            <a:endParaRPr lang="en-US" dirty="0">
              <a:ea typeface="KaiTi" panose="02010609060101010101" pitchFamily="49" charset="-122"/>
            </a:endParaRPr>
          </a:p>
        </p:txBody>
      </p:sp>
      <p:sp>
        <p:nvSpPr>
          <p:cNvPr id="172" name="RoundedRectangle 4">
            <a:extLst>
              <a:ext uri="{FF2B5EF4-FFF2-40B4-BE49-F238E27FC236}">
                <a16:creationId xmlns:a16="http://schemas.microsoft.com/office/drawing/2014/main" id="{4DF8447C-8B1B-44E7-8AAD-050E59ED9B44}"/>
              </a:ext>
            </a:extLst>
          </p:cNvPr>
          <p:cNvSpPr txBox="1"/>
          <p:nvPr>
            <p:custDataLst>
              <p:tags r:id="rId6"/>
            </p:custDataLst>
          </p:nvPr>
        </p:nvSpPr>
        <p:spPr>
          <a:xfrm>
            <a:off x="3740408" y="1486419"/>
            <a:ext cx="4671197" cy="3893767"/>
          </a:xfrm>
          <a:prstGeom prst="rect">
            <a:avLst/>
          </a:prstGeom>
          <a:solidFill>
            <a:srgbClr val="E6E6E6"/>
          </a:solidFill>
          <a:ln w="12700">
            <a:solidFill>
              <a:srgbClr val="FFFFFF"/>
            </a:solidFill>
            <a:miter lim="800000"/>
          </a:ln>
          <a:effectLst/>
        </p:spPr>
        <p:txBody>
          <a:bodyPr vert="horz" wrap="none" lIns="57116" tIns="57116" rIns="57116" bIns="57116" numCol="1" anchor="t" anchorCtr="0" compatLnSpc="1">
            <a:noAutofit/>
          </a:bodyPr>
          <a:lstStyle>
            <a:defPPr>
              <a:defRPr lang="en-GB"/>
            </a:defPPr>
            <a:lvl1pPr marL="0" lvl="0" indent="0" defTabSz="887095" eaLnBrk="1" hangingPunct="1">
              <a:buClr>
                <a:schemeClr val="tx2"/>
              </a:buClr>
              <a:defRPr sz="1400" b="1">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ctr" defTabSz="887095" eaLnBrk="1" fontAlgn="base" latinLnBrk="0" hangingPunct="1">
              <a:lnSpc>
                <a:spcPct val="100000"/>
              </a:lnSpc>
              <a:spcBef>
                <a:spcPct val="0"/>
              </a:spcBef>
              <a:spcAft>
                <a:spcPct val="0"/>
              </a:spcAft>
              <a:buClr>
                <a:srgbClr val="000000"/>
              </a:buClr>
              <a:buSzTx/>
              <a:buFontTx/>
              <a:buNone/>
              <a:tabLst/>
              <a:defRPr/>
            </a:pPr>
            <a:r>
              <a:rPr kumimoji="0" lang="zh-CN" altLang="en-US" sz="1300" b="1" i="0" u="none" strike="noStrike" kern="0" cap="none" spc="0" normalizeH="0" baseline="0" noProof="0" dirty="0">
                <a:ln>
                  <a:noFill/>
                </a:ln>
                <a:solidFill>
                  <a:srgbClr val="000000"/>
                </a:solidFill>
                <a:effectLst/>
                <a:uLnTx/>
                <a:uFillTx/>
                <a:cs typeface="Arial" panose="020B0604020202090204" pitchFamily="34" charset="0"/>
              </a:rPr>
              <a:t>部落</a:t>
            </a:r>
            <a:endParaRPr kumimoji="0" lang="en-US" sz="1300" b="1" i="0" u="none" strike="noStrike" kern="0" cap="none" spc="0" normalizeH="0" baseline="0" noProof="0" dirty="0">
              <a:ln>
                <a:noFill/>
              </a:ln>
              <a:solidFill>
                <a:srgbClr val="000000"/>
              </a:solidFill>
              <a:effectLst/>
              <a:uLnTx/>
              <a:uFillTx/>
              <a:cs typeface="Arial" panose="020B0604020202090204" pitchFamily="34" charset="0"/>
            </a:endParaRPr>
          </a:p>
        </p:txBody>
      </p:sp>
      <p:sp>
        <p:nvSpPr>
          <p:cNvPr id="173" name="Rectangle 172">
            <a:extLst>
              <a:ext uri="{FF2B5EF4-FFF2-40B4-BE49-F238E27FC236}">
                <a16:creationId xmlns:a16="http://schemas.microsoft.com/office/drawing/2014/main" id="{C1C78D3A-CEE5-42B0-A17E-4D9E96E48052}"/>
              </a:ext>
            </a:extLst>
          </p:cNvPr>
          <p:cNvSpPr/>
          <p:nvPr/>
        </p:nvSpPr>
        <p:spPr>
          <a:xfrm>
            <a:off x="6061846" y="2923853"/>
            <a:ext cx="1939038" cy="1870668"/>
          </a:xfrm>
          <a:prstGeom prst="rect">
            <a:avLst/>
          </a:prstGeom>
          <a:gradFill flip="none" rotWithShape="1">
            <a:gsLst>
              <a:gs pos="0">
                <a:srgbClr val="FFFFFF"/>
              </a:gs>
              <a:gs pos="100000">
                <a:srgbClr val="1F40E6">
                  <a:alpha val="0"/>
                  <a:lumMod val="0"/>
                  <a:lumOff val="100000"/>
                </a:srgbClr>
              </a:gs>
            </a:gsLst>
            <a:lin ang="10800000" scaled="1"/>
            <a:tileRect/>
          </a:gra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880" b="0" i="0" u="none" strike="noStrike" kern="0" cap="none" spc="0" normalizeH="0" baseline="0" noProof="0">
              <a:ln>
                <a:noFill/>
              </a:ln>
              <a:solidFill>
                <a:srgbClr val="3E3D40"/>
              </a:solidFill>
              <a:effectLst/>
              <a:uLnTx/>
              <a:uFillTx/>
              <a:ea typeface="+mn-ea"/>
              <a:cs typeface="+mn-cs"/>
            </a:endParaRPr>
          </a:p>
        </p:txBody>
      </p:sp>
      <p:sp>
        <p:nvSpPr>
          <p:cNvPr id="174" name="TextBox 173">
            <a:extLst>
              <a:ext uri="{FF2B5EF4-FFF2-40B4-BE49-F238E27FC236}">
                <a16:creationId xmlns:a16="http://schemas.microsoft.com/office/drawing/2014/main" id="{342C35AD-5812-4687-8DA3-F2300DDC3C81}"/>
              </a:ext>
            </a:extLst>
          </p:cNvPr>
          <p:cNvSpPr txBox="1"/>
          <p:nvPr/>
        </p:nvSpPr>
        <p:spPr>
          <a:xfrm>
            <a:off x="7000734" y="2332475"/>
            <a:ext cx="412114" cy="15641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ctr" defTabSz="887095" eaLnBrk="1" fontAlgn="base" latinLnBrk="0" hangingPunct="1">
              <a:lnSpc>
                <a:spcPct val="100000"/>
              </a:lnSpc>
              <a:spcBef>
                <a:spcPct val="0"/>
              </a:spcBef>
              <a:spcAft>
                <a:spcPct val="0"/>
              </a:spcAft>
              <a:buClr>
                <a:srgbClr val="000000"/>
              </a:buClr>
              <a:buSzTx/>
              <a:buFontTx/>
              <a:buNone/>
              <a:tabLst/>
              <a:defRPr/>
            </a:pPr>
            <a:r>
              <a:rPr kumimoji="0" lang="en-US" sz="980" b="0" i="0" u="none" strike="noStrike" kern="0" cap="none" spc="0" normalizeH="0" baseline="0" noProof="0">
                <a:ln>
                  <a:noFill/>
                </a:ln>
                <a:solidFill>
                  <a:srgbClr val="3E3D40"/>
                </a:solidFill>
                <a:effectLst/>
                <a:uLnTx/>
                <a:uFillTx/>
                <a:cs typeface="Arial" panose="020B0604020202090204" pitchFamily="34" charset="0"/>
              </a:rPr>
              <a:t>…</a:t>
            </a:r>
          </a:p>
        </p:txBody>
      </p:sp>
      <p:sp>
        <p:nvSpPr>
          <p:cNvPr id="175" name="Oval 224">
            <a:extLst>
              <a:ext uri="{FF2B5EF4-FFF2-40B4-BE49-F238E27FC236}">
                <a16:creationId xmlns:a16="http://schemas.microsoft.com/office/drawing/2014/main" id="{8C91C7B8-9A22-4EDC-BBEE-CE683BE60A0B}"/>
              </a:ext>
            </a:extLst>
          </p:cNvPr>
          <p:cNvSpPr/>
          <p:nvPr/>
        </p:nvSpPr>
        <p:spPr>
          <a:xfrm>
            <a:off x="3861891" y="2030503"/>
            <a:ext cx="343007" cy="326726"/>
          </a:xfrm>
          <a:prstGeom prst="ellipse">
            <a:avLst/>
          </a:prstGeom>
          <a:solidFill>
            <a:schemeClr val="accent2"/>
          </a:solidFill>
          <a:ln w="9525" cap="flat" cmpd="sng" algn="ctr">
            <a:noFill/>
            <a:prstDash val="solid"/>
          </a:ln>
          <a:effectLst/>
        </p:spPr>
        <p:txBody>
          <a:bodyPr wrap="none" lIns="0" tIns="0" rIns="0" bIns="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ea typeface="+mn-ea"/>
                <a:cs typeface="Arial" panose="020B0604020202090204" pitchFamily="34" charset="0"/>
              </a:rPr>
              <a:t>AC</a:t>
            </a:r>
          </a:p>
        </p:txBody>
      </p:sp>
      <p:sp>
        <p:nvSpPr>
          <p:cNvPr id="176" name="RoundedRectangle 14">
            <a:extLst>
              <a:ext uri="{FF2B5EF4-FFF2-40B4-BE49-F238E27FC236}">
                <a16:creationId xmlns:a16="http://schemas.microsoft.com/office/drawing/2014/main" id="{FCF638BE-700D-4797-8521-216DB9B85A09}"/>
              </a:ext>
            </a:extLst>
          </p:cNvPr>
          <p:cNvSpPr txBox="1"/>
          <p:nvPr>
            <p:custDataLst>
              <p:tags r:id="rId7"/>
            </p:custDataLst>
          </p:nvPr>
        </p:nvSpPr>
        <p:spPr>
          <a:xfrm rot="16200000">
            <a:off x="3630997" y="3363082"/>
            <a:ext cx="3202826" cy="364461"/>
          </a:xfrm>
          <a:prstGeom prst="roundRect">
            <a:avLst>
              <a:gd name="adj" fmla="val 0"/>
            </a:avLst>
          </a:prstGeom>
          <a:solidFill>
            <a:schemeClr val="bg1"/>
          </a:solidFill>
          <a:ln w="9525">
            <a:solidFill>
              <a:srgbClr val="B3B3B3"/>
            </a:solidFill>
            <a:miter lim="800000"/>
          </a:ln>
          <a:effectLst/>
        </p:spPr>
        <p:txBody>
          <a:bodyPr vert="horz" wrap="none" lIns="26984" tIns="0" rIns="80951" bIns="0"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r" defTabSz="887095" eaLnBrk="1" fontAlgn="base" latinLnBrk="0" hangingPunct="1">
              <a:lnSpc>
                <a:spcPct val="8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行动小组</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1</a:t>
            </a:r>
          </a:p>
        </p:txBody>
      </p:sp>
      <p:sp>
        <p:nvSpPr>
          <p:cNvPr id="177" name="RoundedRectangle 14">
            <a:extLst>
              <a:ext uri="{FF2B5EF4-FFF2-40B4-BE49-F238E27FC236}">
                <a16:creationId xmlns:a16="http://schemas.microsoft.com/office/drawing/2014/main" id="{D9D33CCF-264B-4E43-AAF2-F6B42E6FE3BE}"/>
              </a:ext>
            </a:extLst>
          </p:cNvPr>
          <p:cNvSpPr txBox="1"/>
          <p:nvPr>
            <p:custDataLst>
              <p:tags r:id="rId8"/>
            </p:custDataLst>
          </p:nvPr>
        </p:nvSpPr>
        <p:spPr>
          <a:xfrm rot="16200000">
            <a:off x="4329396" y="3363082"/>
            <a:ext cx="3202826" cy="364461"/>
          </a:xfrm>
          <a:prstGeom prst="roundRect">
            <a:avLst>
              <a:gd name="adj" fmla="val 0"/>
            </a:avLst>
          </a:prstGeom>
          <a:solidFill>
            <a:schemeClr val="bg1"/>
          </a:solidFill>
          <a:ln w="9525">
            <a:solidFill>
              <a:srgbClr val="B3B3B3"/>
            </a:solidFill>
            <a:miter lim="800000"/>
          </a:ln>
          <a:effectLst/>
        </p:spPr>
        <p:txBody>
          <a:bodyPr vert="horz" wrap="none" lIns="26984" tIns="0" rIns="80951" bIns="0"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r" defTabSz="887095" eaLnBrk="1" fontAlgn="base" latinLnBrk="0" hangingPunct="1">
              <a:lnSpc>
                <a:spcPct val="8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行动小组</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2</a:t>
            </a:r>
          </a:p>
        </p:txBody>
      </p:sp>
      <p:sp>
        <p:nvSpPr>
          <p:cNvPr id="178" name="RoundedRectangle 14">
            <a:extLst>
              <a:ext uri="{FF2B5EF4-FFF2-40B4-BE49-F238E27FC236}">
                <a16:creationId xmlns:a16="http://schemas.microsoft.com/office/drawing/2014/main" id="{D706ADFE-DB4C-4C0E-AB36-834714E45E54}"/>
              </a:ext>
            </a:extLst>
          </p:cNvPr>
          <p:cNvSpPr txBox="1"/>
          <p:nvPr>
            <p:custDataLst>
              <p:tags r:id="rId9"/>
            </p:custDataLst>
          </p:nvPr>
        </p:nvSpPr>
        <p:spPr>
          <a:xfrm rot="16200000">
            <a:off x="5025397" y="3363082"/>
            <a:ext cx="3202826" cy="364461"/>
          </a:xfrm>
          <a:prstGeom prst="roundRect">
            <a:avLst>
              <a:gd name="adj" fmla="val 0"/>
            </a:avLst>
          </a:prstGeom>
          <a:solidFill>
            <a:schemeClr val="bg1"/>
          </a:solidFill>
          <a:ln w="9525">
            <a:solidFill>
              <a:srgbClr val="B3B3B3"/>
            </a:solidFill>
            <a:miter lim="800000"/>
          </a:ln>
          <a:effectLst/>
        </p:spPr>
        <p:txBody>
          <a:bodyPr vert="horz" wrap="none" lIns="26984" tIns="0" rIns="80951" bIns="0"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r" defTabSz="887095" eaLnBrk="1" fontAlgn="base" latinLnBrk="0" hangingPunct="1">
              <a:lnSpc>
                <a:spcPct val="8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行动小组</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3</a:t>
            </a:r>
          </a:p>
        </p:txBody>
      </p:sp>
      <p:sp>
        <p:nvSpPr>
          <p:cNvPr id="179" name="RoundedRectangle 14">
            <a:extLst>
              <a:ext uri="{FF2B5EF4-FFF2-40B4-BE49-F238E27FC236}">
                <a16:creationId xmlns:a16="http://schemas.microsoft.com/office/drawing/2014/main" id="{D52A8444-48E6-47BE-ABB0-76B57881469B}"/>
              </a:ext>
            </a:extLst>
          </p:cNvPr>
          <p:cNvSpPr txBox="1"/>
          <p:nvPr>
            <p:custDataLst>
              <p:tags r:id="rId10"/>
            </p:custDataLst>
          </p:nvPr>
        </p:nvSpPr>
        <p:spPr>
          <a:xfrm rot="16200000">
            <a:off x="6279951" y="3363082"/>
            <a:ext cx="3202826" cy="364461"/>
          </a:xfrm>
          <a:prstGeom prst="roundRect">
            <a:avLst>
              <a:gd name="adj" fmla="val 0"/>
            </a:avLst>
          </a:prstGeom>
          <a:solidFill>
            <a:schemeClr val="bg1"/>
          </a:solidFill>
          <a:ln w="9525">
            <a:solidFill>
              <a:srgbClr val="B3B3B3"/>
            </a:solidFill>
            <a:miter lim="800000"/>
          </a:ln>
          <a:effectLst/>
        </p:spPr>
        <p:txBody>
          <a:bodyPr vert="horz" wrap="none" lIns="26984" tIns="0" rIns="80951" bIns="0"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algn="r" defTabSz="887095" eaLnBrk="1" fontAlgn="base" latinLnBrk="0" hangingPunct="1">
              <a:lnSpc>
                <a:spcPct val="8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行动小组</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N</a:t>
            </a:r>
          </a:p>
        </p:txBody>
      </p:sp>
      <p:sp>
        <p:nvSpPr>
          <p:cNvPr id="180" name="Oval 224">
            <a:extLst>
              <a:ext uri="{FF2B5EF4-FFF2-40B4-BE49-F238E27FC236}">
                <a16:creationId xmlns:a16="http://schemas.microsoft.com/office/drawing/2014/main" id="{1BB48C68-C787-4CB8-8196-8046EB8EE30E}"/>
              </a:ext>
            </a:extLst>
          </p:cNvPr>
          <p:cNvSpPr/>
          <p:nvPr/>
        </p:nvSpPr>
        <p:spPr>
          <a:xfrm>
            <a:off x="3861891" y="1580574"/>
            <a:ext cx="343007" cy="326726"/>
          </a:xfrm>
          <a:prstGeom prst="ellipse">
            <a:avLst/>
          </a:prstGeom>
          <a:solidFill>
            <a:schemeClr val="accent1"/>
          </a:solidFill>
          <a:ln w="9525" cap="flat" cmpd="sng" algn="ctr">
            <a:noFill/>
            <a:prstDash val="solid"/>
          </a:ln>
          <a:effectLst/>
        </p:spPr>
        <p:txBody>
          <a:bodyPr wrap="none" lIns="0" tIns="0" rIns="0" bIns="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ea typeface="+mn-ea"/>
                <a:cs typeface="Arial" panose="020B0604020202090204" pitchFamily="34" charset="0"/>
              </a:rPr>
              <a:t>TL</a:t>
            </a:r>
          </a:p>
        </p:txBody>
      </p:sp>
      <p:sp>
        <p:nvSpPr>
          <p:cNvPr id="181" name="RoundedRectangle 14">
            <a:extLst>
              <a:ext uri="{FF2B5EF4-FFF2-40B4-BE49-F238E27FC236}">
                <a16:creationId xmlns:a16="http://schemas.microsoft.com/office/drawing/2014/main" id="{06205666-04E5-466D-8419-E864EB5C9F08}"/>
              </a:ext>
            </a:extLst>
          </p:cNvPr>
          <p:cNvSpPr txBox="1"/>
          <p:nvPr>
            <p:custDataLst>
              <p:tags r:id="rId11"/>
            </p:custDataLst>
          </p:nvPr>
        </p:nvSpPr>
        <p:spPr>
          <a:xfrm>
            <a:off x="3861890" y="3001773"/>
            <a:ext cx="4378627" cy="361377"/>
          </a:xfrm>
          <a:prstGeom prst="roundRect">
            <a:avLst>
              <a:gd name="adj" fmla="val 0"/>
            </a:avLst>
          </a:prstGeom>
          <a:solidFill>
            <a:schemeClr val="bg1"/>
          </a:solidFill>
          <a:ln w="9525">
            <a:solidFill>
              <a:srgbClr val="B3B3B3"/>
            </a:solidFill>
            <a:miter lim="800000"/>
          </a:ln>
          <a:effectLst/>
        </p:spPr>
        <p:txBody>
          <a:bodyPr vert="horz" wrap="none" lIns="80951" tIns="26984" rIns="26984" bIns="26984"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defTabSz="887095" eaLnBrk="1" fontAlgn="base" latinLnBrk="0" hangingPunct="1">
              <a:lnSpc>
                <a:spcPct val="10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职能</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1</a:t>
            </a:r>
          </a:p>
        </p:txBody>
      </p:sp>
      <p:sp>
        <p:nvSpPr>
          <p:cNvPr id="182" name="RoundedRectangle 14">
            <a:extLst>
              <a:ext uri="{FF2B5EF4-FFF2-40B4-BE49-F238E27FC236}">
                <a16:creationId xmlns:a16="http://schemas.microsoft.com/office/drawing/2014/main" id="{74CD440F-E7DB-4B00-AC5C-D42419FA3202}"/>
              </a:ext>
            </a:extLst>
          </p:cNvPr>
          <p:cNvSpPr txBox="1"/>
          <p:nvPr>
            <p:custDataLst>
              <p:tags r:id="rId12"/>
            </p:custDataLst>
          </p:nvPr>
        </p:nvSpPr>
        <p:spPr>
          <a:xfrm>
            <a:off x="3861890" y="3511478"/>
            <a:ext cx="4378627" cy="361377"/>
          </a:xfrm>
          <a:prstGeom prst="roundRect">
            <a:avLst>
              <a:gd name="adj" fmla="val 0"/>
            </a:avLst>
          </a:prstGeom>
          <a:solidFill>
            <a:schemeClr val="bg1"/>
          </a:solidFill>
          <a:ln w="9525">
            <a:solidFill>
              <a:srgbClr val="B3B3B3"/>
            </a:solidFill>
            <a:miter lim="800000"/>
          </a:ln>
          <a:effectLst/>
        </p:spPr>
        <p:txBody>
          <a:bodyPr vert="horz" wrap="none" lIns="80951" tIns="26984" rIns="26984" bIns="26984"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defTabSz="887095" eaLnBrk="1" fontAlgn="base" latinLnBrk="0" hangingPunct="1">
              <a:lnSpc>
                <a:spcPct val="10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职能</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2</a:t>
            </a:r>
          </a:p>
        </p:txBody>
      </p:sp>
      <p:sp>
        <p:nvSpPr>
          <p:cNvPr id="183" name="RoundedRectangle 14">
            <a:extLst>
              <a:ext uri="{FF2B5EF4-FFF2-40B4-BE49-F238E27FC236}">
                <a16:creationId xmlns:a16="http://schemas.microsoft.com/office/drawing/2014/main" id="{1D868F10-F87E-4013-B1B0-7CFED0FB1317}"/>
              </a:ext>
            </a:extLst>
          </p:cNvPr>
          <p:cNvSpPr txBox="1"/>
          <p:nvPr>
            <p:custDataLst>
              <p:tags r:id="rId13"/>
            </p:custDataLst>
          </p:nvPr>
        </p:nvSpPr>
        <p:spPr>
          <a:xfrm>
            <a:off x="3861890" y="4021186"/>
            <a:ext cx="4378627" cy="361377"/>
          </a:xfrm>
          <a:prstGeom prst="roundRect">
            <a:avLst>
              <a:gd name="adj" fmla="val 0"/>
            </a:avLst>
          </a:prstGeom>
          <a:solidFill>
            <a:schemeClr val="bg1"/>
          </a:solidFill>
          <a:ln w="9525">
            <a:solidFill>
              <a:srgbClr val="B3B3B3"/>
            </a:solidFill>
            <a:miter lim="800000"/>
          </a:ln>
          <a:effectLst/>
        </p:spPr>
        <p:txBody>
          <a:bodyPr vert="horz" wrap="none" lIns="80951" tIns="26984" rIns="26984" bIns="26984"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defTabSz="887095" eaLnBrk="1" fontAlgn="base" latinLnBrk="0" hangingPunct="1">
              <a:lnSpc>
                <a:spcPct val="10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职能</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3</a:t>
            </a:r>
          </a:p>
        </p:txBody>
      </p:sp>
      <p:sp>
        <p:nvSpPr>
          <p:cNvPr id="184" name="RoundedRectangle 14">
            <a:extLst>
              <a:ext uri="{FF2B5EF4-FFF2-40B4-BE49-F238E27FC236}">
                <a16:creationId xmlns:a16="http://schemas.microsoft.com/office/drawing/2014/main" id="{AFF8F0FE-4D95-4223-9B7F-F752CA195433}"/>
              </a:ext>
            </a:extLst>
          </p:cNvPr>
          <p:cNvSpPr txBox="1"/>
          <p:nvPr>
            <p:custDataLst>
              <p:tags r:id="rId14"/>
            </p:custDataLst>
          </p:nvPr>
        </p:nvSpPr>
        <p:spPr>
          <a:xfrm>
            <a:off x="3861890" y="4631687"/>
            <a:ext cx="4378627" cy="361377"/>
          </a:xfrm>
          <a:prstGeom prst="roundRect">
            <a:avLst>
              <a:gd name="adj" fmla="val 0"/>
            </a:avLst>
          </a:prstGeom>
          <a:solidFill>
            <a:schemeClr val="bg1"/>
          </a:solidFill>
          <a:ln w="9525">
            <a:solidFill>
              <a:srgbClr val="B3B3B3"/>
            </a:solidFill>
            <a:miter lim="800000"/>
          </a:ln>
          <a:effectLst/>
        </p:spPr>
        <p:txBody>
          <a:bodyPr vert="horz" wrap="none" lIns="80951" tIns="26984" rIns="26984" bIns="26984" numCol="1" anchor="ctr" anchorCtr="0" compatLnSpc="1">
            <a:noAutofit/>
          </a:bodyPr>
          <a:lstStyle>
            <a:lvl1pPr marL="0" lvl="0" indent="0" defTabSz="887095" eaLnBrk="1" hangingPunct="1">
              <a:buClr>
                <a:schemeClr val="tx2"/>
              </a:buClr>
              <a:defRPr>
                <a:latin typeface="+mn-lt"/>
                <a:cs typeface="Arial" panose="020B0604020202090204" pitchFamily="34" charset="0"/>
              </a:defRPr>
            </a:lvl1pPr>
            <a:lvl2pPr marL="191770" lvl="1" indent="-190500" defTabSz="887095" eaLnBrk="1" hangingPunct="1">
              <a:buClr>
                <a:schemeClr val="tx1"/>
              </a:buClr>
              <a:buSzPct val="125000"/>
              <a:buFont typeface="Arial" panose="020B0604020202090204" pitchFamily="34" charset="0"/>
              <a:buChar char="▪"/>
              <a:defRPr>
                <a:latin typeface="+mn-lt"/>
                <a:cs typeface="Arial" panose="020B0604020202090204" pitchFamily="34" charset="0"/>
              </a:defRPr>
            </a:lvl2pPr>
            <a:lvl3pPr marL="452755" lvl="2" indent="-25971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3pPr>
            <a:lvl4pPr marL="608965" lvl="3" indent="-154305" defTabSz="887095" eaLnBrk="1" hangingPunct="1">
              <a:buClr>
                <a:schemeClr val="tx1"/>
              </a:buClr>
              <a:buSzPct val="120000"/>
              <a:buFont typeface="Arial" panose="020B0604020202090204" pitchFamily="34" charset="0"/>
              <a:buChar char="▫"/>
              <a:defRPr>
                <a:latin typeface="+mn-lt"/>
                <a:cs typeface="Arial" panose="020B0604020202090204" pitchFamily="34" charset="0"/>
              </a:defRPr>
            </a:lvl4pPr>
            <a:lvl5pPr marL="742950" lvl="4" indent="-128905" defTabSz="887095" eaLnBrk="1" hangingPunct="1">
              <a:buClr>
                <a:schemeClr val="tx1"/>
              </a:buClr>
              <a:buSzPct val="89000"/>
              <a:buFont typeface="Arial" panose="020B0604020202090204" pitchFamily="34" charset="0"/>
              <a:buChar char="-"/>
              <a:defRPr>
                <a:latin typeface="+mn-lt"/>
                <a:cs typeface="Arial" panose="020B0604020202090204" pitchFamily="34" charset="0"/>
              </a:defRPr>
            </a:lvl5pPr>
            <a:lvl6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6pPr>
            <a:lvl7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7pPr>
            <a:lvl8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8pPr>
            <a:lvl9pPr marL="742950" indent="-128905" defTabSz="887095" fontAlgn="base">
              <a:spcBef>
                <a:spcPct val="0"/>
              </a:spcBef>
              <a:spcAft>
                <a:spcPct val="0"/>
              </a:spcAft>
              <a:buClr>
                <a:schemeClr val="tx2"/>
              </a:buClr>
              <a:buSzPct val="89000"/>
              <a:buFont typeface="Arial" panose="020B0604020202090204" pitchFamily="34" charset="0"/>
              <a:buChar char="-"/>
              <a:defRPr>
                <a:latin typeface="+mn-lt"/>
              </a:defRPr>
            </a:lvl9pPr>
          </a:lstStyle>
          <a:p>
            <a:pPr marL="0" marR="0" lvl="0" indent="0" defTabSz="887095" eaLnBrk="1" fontAlgn="base" latinLnBrk="0" hangingPunct="1">
              <a:lnSpc>
                <a:spcPct val="100000"/>
              </a:lnSpc>
              <a:spcBef>
                <a:spcPct val="0"/>
              </a:spcBef>
              <a:spcAft>
                <a:spcPct val="0"/>
              </a:spcAft>
              <a:buClr>
                <a:srgbClr val="000000"/>
              </a:buClr>
              <a:buSzTx/>
              <a:buFontTx/>
              <a:buNone/>
              <a:tabLst/>
              <a:defRPr/>
            </a:pPr>
            <a:r>
              <a:rPr kumimoji="0" lang="zh-CN" altLang="en-US" sz="1300" b="0" i="0" u="none" strike="noStrike" kern="0" cap="none" spc="0" normalizeH="0" baseline="0" noProof="0" dirty="0">
                <a:ln>
                  <a:noFill/>
                </a:ln>
                <a:solidFill>
                  <a:srgbClr val="000000"/>
                </a:solidFill>
                <a:effectLst/>
                <a:uLnTx/>
                <a:uFillTx/>
                <a:cs typeface="Arial" panose="020B0604020202090204" pitchFamily="34" charset="0"/>
              </a:rPr>
              <a:t>职能</a:t>
            </a:r>
            <a:r>
              <a:rPr kumimoji="0" lang="en-US" sz="1300" b="0" i="0" u="none" strike="noStrike" kern="0" cap="none" spc="0" normalizeH="0" baseline="0" noProof="0" dirty="0">
                <a:ln>
                  <a:noFill/>
                </a:ln>
                <a:solidFill>
                  <a:srgbClr val="000000"/>
                </a:solidFill>
                <a:effectLst/>
                <a:uLnTx/>
                <a:uFillTx/>
                <a:cs typeface="Arial" panose="020B0604020202090204" pitchFamily="34" charset="0"/>
              </a:rPr>
              <a:t> N</a:t>
            </a:r>
          </a:p>
        </p:txBody>
      </p:sp>
      <p:sp>
        <p:nvSpPr>
          <p:cNvPr id="6" name="TextBox 5">
            <a:extLst>
              <a:ext uri="{FF2B5EF4-FFF2-40B4-BE49-F238E27FC236}">
                <a16:creationId xmlns:a16="http://schemas.microsoft.com/office/drawing/2014/main" id="{EA6138E8-57F5-4B75-AA94-D413F6E210BF}"/>
              </a:ext>
            </a:extLst>
          </p:cNvPr>
          <p:cNvSpPr txBox="1">
            <a:spLocks/>
          </p:cNvSpPr>
          <p:nvPr/>
        </p:nvSpPr>
        <p:spPr>
          <a:xfrm>
            <a:off x="554736" y="1654902"/>
            <a:ext cx="3048055" cy="15542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300" b="1" dirty="0"/>
              <a:t>行动小组</a:t>
            </a:r>
            <a:r>
              <a:rPr lang="en-US" altLang="zh-CN" sz="1300" b="1" dirty="0"/>
              <a:t> </a:t>
            </a:r>
            <a:r>
              <a:rPr lang="en-US" altLang="zh-CN" sz="1300" dirty="0"/>
              <a:t>– </a:t>
            </a:r>
            <a:r>
              <a:rPr lang="zh-CN" altLang="en-US" sz="1300" dirty="0"/>
              <a:t>由每天共同工作的专家组成的跨职能小组</a:t>
            </a:r>
          </a:p>
          <a:p>
            <a:pPr lvl="1"/>
            <a:r>
              <a:rPr lang="zh-CN" altLang="en-US" sz="1300" dirty="0"/>
              <a:t>具备所有必要技能、工具及权力独立开发有用的产品</a:t>
            </a:r>
          </a:p>
          <a:p>
            <a:pPr lvl="1"/>
            <a:r>
              <a:rPr lang="zh-CN" altLang="en-US" sz="1300" dirty="0"/>
              <a:t>可决定自己最佳工作模式的自给自足且自组织的团队</a:t>
            </a:r>
          </a:p>
          <a:p>
            <a:r>
              <a:rPr lang="zh-CN" altLang="en-US" sz="1300" dirty="0"/>
              <a:t>规模：</a:t>
            </a:r>
            <a:r>
              <a:rPr lang="en-US" altLang="zh-CN" sz="1300" dirty="0"/>
              <a:t>&lt;15</a:t>
            </a:r>
            <a:r>
              <a:rPr lang="zh-CN" altLang="en-US" sz="1300" dirty="0"/>
              <a:t>人</a:t>
            </a:r>
          </a:p>
        </p:txBody>
      </p:sp>
      <p:sp>
        <p:nvSpPr>
          <p:cNvPr id="8" name="TextBox 7">
            <a:extLst>
              <a:ext uri="{FF2B5EF4-FFF2-40B4-BE49-F238E27FC236}">
                <a16:creationId xmlns:a16="http://schemas.microsoft.com/office/drawing/2014/main" id="{E036A6B0-6A09-4344-A5CA-559F13B255C6}"/>
              </a:ext>
            </a:extLst>
          </p:cNvPr>
          <p:cNvSpPr txBox="1">
            <a:spLocks/>
          </p:cNvSpPr>
          <p:nvPr/>
        </p:nvSpPr>
        <p:spPr>
          <a:xfrm>
            <a:off x="1399280" y="5625241"/>
            <a:ext cx="7668650" cy="677108"/>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300" b="1" dirty="0"/>
              <a:t>职能</a:t>
            </a:r>
            <a:r>
              <a:rPr lang="en-US" altLang="zh-CN" sz="1300" dirty="0"/>
              <a:t> – </a:t>
            </a:r>
            <a:r>
              <a:rPr lang="zh-CN" altLang="en-US" sz="1300" dirty="0"/>
              <a:t>在同一领域（如，软件开发人员、市场专家）工作，负责建立专业知识、维护对相似任务的共同方法并评估部落成员的专家小组</a:t>
            </a:r>
          </a:p>
          <a:p>
            <a:r>
              <a:rPr lang="zh-CN" altLang="en-US" sz="1300" dirty="0"/>
              <a:t>规模：</a:t>
            </a:r>
            <a:r>
              <a:rPr lang="en-US" altLang="zh-CN" sz="1300" dirty="0"/>
              <a:t>&lt;20</a:t>
            </a:r>
            <a:r>
              <a:rPr lang="zh-CN" altLang="en-US" sz="1300" dirty="0"/>
              <a:t>人</a:t>
            </a:r>
          </a:p>
        </p:txBody>
      </p:sp>
      <p:sp>
        <p:nvSpPr>
          <p:cNvPr id="10" name="TextBox 9">
            <a:extLst>
              <a:ext uri="{FF2B5EF4-FFF2-40B4-BE49-F238E27FC236}">
                <a16:creationId xmlns:a16="http://schemas.microsoft.com/office/drawing/2014/main" id="{896E644E-8BEF-4FD7-90FE-9BE34F827A8C}"/>
              </a:ext>
            </a:extLst>
          </p:cNvPr>
          <p:cNvSpPr txBox="1">
            <a:spLocks/>
          </p:cNvSpPr>
          <p:nvPr/>
        </p:nvSpPr>
        <p:spPr>
          <a:xfrm>
            <a:off x="8902460" y="3363150"/>
            <a:ext cx="2732327"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300" b="1" dirty="0"/>
              <a:t>部落</a:t>
            </a:r>
            <a:r>
              <a:rPr lang="en-US" altLang="zh-CN" sz="1300" dirty="0"/>
              <a:t> – </a:t>
            </a:r>
            <a:r>
              <a:rPr lang="zh-CN" altLang="en-US" sz="1300" dirty="0"/>
              <a:t>相关行动小组团队，围绕给定产品</a:t>
            </a:r>
            <a:r>
              <a:rPr lang="en-US" altLang="zh-CN" sz="1300" dirty="0"/>
              <a:t>/</a:t>
            </a:r>
            <a:r>
              <a:rPr lang="zh-CN" altLang="en-US" sz="1300" dirty="0"/>
              <a:t>业务目标建立，对业务细分或职能领域负责</a:t>
            </a:r>
          </a:p>
          <a:p>
            <a:r>
              <a:rPr lang="zh-CN" altLang="en-US" sz="1300" dirty="0"/>
              <a:t>规模：</a:t>
            </a:r>
            <a:r>
              <a:rPr lang="en-US" altLang="zh-CN" sz="1300" dirty="0"/>
              <a:t>&lt;150</a:t>
            </a:r>
            <a:r>
              <a:rPr lang="zh-CN" altLang="en-US" sz="1300" dirty="0"/>
              <a:t>人</a:t>
            </a:r>
          </a:p>
        </p:txBody>
      </p:sp>
      <p:pic>
        <p:nvPicPr>
          <p:cNvPr id="13" name="CustomIcon">
            <a:extLst>
              <a:ext uri="{FF2B5EF4-FFF2-40B4-BE49-F238E27FC236}">
                <a16:creationId xmlns:a16="http://schemas.microsoft.com/office/drawing/2014/main" id="{5D204A37-A723-46A8-B7D8-BA6FF29EACC8}"/>
              </a:ext>
            </a:extLst>
          </p:cNvPr>
          <p:cNvPicPr>
            <a:picLocks noChangeAspect="1"/>
          </p:cNvPicPr>
          <p:nvPr>
            <p:custDataLst>
              <p:tags r:id="rId15"/>
            </p:custDataLst>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xmlns="" r:embed="rId38"/>
              </a:ext>
            </a:extLst>
          </a:blip>
          <a:stretch>
            <a:fillRect/>
          </a:stretch>
        </p:blipFill>
        <p:spPr>
          <a:xfrm>
            <a:off x="4311650" y="1605974"/>
            <a:ext cx="260350" cy="260350"/>
          </a:xfrm>
          <a:prstGeom prst="rect">
            <a:avLst/>
          </a:prstGeom>
        </p:spPr>
      </p:pic>
      <p:pic>
        <p:nvPicPr>
          <p:cNvPr id="16" name="CustomIcon">
            <a:extLst>
              <a:ext uri="{FF2B5EF4-FFF2-40B4-BE49-F238E27FC236}">
                <a16:creationId xmlns:a16="http://schemas.microsoft.com/office/drawing/2014/main" id="{CDFD872E-C69A-4823-98F3-FA710A5E0292}"/>
              </a:ext>
            </a:extLst>
          </p:cNvPr>
          <p:cNvPicPr>
            <a:picLocks noChangeAspect="1"/>
          </p:cNvPicPr>
          <p:nvPr>
            <p:custDataLst>
              <p:tags r:id="rId16"/>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5076680" y="3021091"/>
            <a:ext cx="311150" cy="311150"/>
          </a:xfrm>
          <a:prstGeom prst="rect">
            <a:avLst/>
          </a:prstGeom>
        </p:spPr>
      </p:pic>
      <p:pic>
        <p:nvPicPr>
          <p:cNvPr id="18" name="CustomIcon">
            <a:extLst>
              <a:ext uri="{FF2B5EF4-FFF2-40B4-BE49-F238E27FC236}">
                <a16:creationId xmlns:a16="http://schemas.microsoft.com/office/drawing/2014/main" id="{2285B51E-1DE6-4A28-8010-3EA7A0A333FC}"/>
              </a:ext>
            </a:extLst>
          </p:cNvPr>
          <p:cNvPicPr>
            <a:picLocks noChangeAspect="1"/>
          </p:cNvPicPr>
          <p:nvPr>
            <p:custDataLst>
              <p:tags r:id="rId17"/>
            </p:custDataLst>
          </p:nvPr>
        </p:nvPicPr>
        <p:blipFill>
          <a:blip r:embed="rId41" cstate="email">
            <a:extLst>
              <a:ext uri="{28A0092B-C50C-407E-A947-70E740481C1C}">
                <a14:useLocalDpi xmlns:a14="http://schemas.microsoft.com/office/drawing/2010/main"/>
              </a:ext>
              <a:ext uri="{96DAC541-7B7A-43D3-8B79-37D633B846F1}">
                <asvg:svgBlip xmlns:asvg="http://schemas.microsoft.com/office/drawing/2016/SVG/main" xmlns="" r:embed="rId42"/>
              </a:ext>
            </a:extLst>
          </a:blip>
          <a:stretch>
            <a:fillRect/>
          </a:stretch>
        </p:blipFill>
        <p:spPr>
          <a:xfrm>
            <a:off x="4311650" y="2071479"/>
            <a:ext cx="260350" cy="260350"/>
          </a:xfrm>
          <a:prstGeom prst="rect">
            <a:avLst/>
          </a:prstGeom>
        </p:spPr>
      </p:pic>
      <p:pic>
        <p:nvPicPr>
          <p:cNvPr id="20" name="CustomIcon">
            <a:extLst>
              <a:ext uri="{FF2B5EF4-FFF2-40B4-BE49-F238E27FC236}">
                <a16:creationId xmlns:a16="http://schemas.microsoft.com/office/drawing/2014/main" id="{F7E2C2C8-B21C-4999-A1D4-7EBD300DC84A}"/>
              </a:ext>
            </a:extLst>
          </p:cNvPr>
          <p:cNvPicPr>
            <a:picLocks noChangeAspect="1"/>
          </p:cNvPicPr>
          <p:nvPr>
            <p:custDataLst>
              <p:tags r:id="rId18"/>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5076993" y="3542035"/>
            <a:ext cx="311150" cy="311150"/>
          </a:xfrm>
          <a:prstGeom prst="rect">
            <a:avLst/>
          </a:prstGeom>
        </p:spPr>
      </p:pic>
      <p:pic>
        <p:nvPicPr>
          <p:cNvPr id="22" name="CustomIcon">
            <a:extLst>
              <a:ext uri="{FF2B5EF4-FFF2-40B4-BE49-F238E27FC236}">
                <a16:creationId xmlns:a16="http://schemas.microsoft.com/office/drawing/2014/main" id="{F3745811-2D21-455A-8A43-F984642E06C1}"/>
              </a:ext>
            </a:extLst>
          </p:cNvPr>
          <p:cNvPicPr>
            <a:picLocks noChangeAspect="1"/>
          </p:cNvPicPr>
          <p:nvPr>
            <p:custDataLst>
              <p:tags r:id="rId19"/>
            </p:custDataLst>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xmlns="" r:embed="rId46"/>
              </a:ext>
            </a:extLst>
          </a:blip>
          <a:stretch>
            <a:fillRect/>
          </a:stretch>
        </p:blipFill>
        <p:spPr>
          <a:xfrm>
            <a:off x="5076680" y="4045530"/>
            <a:ext cx="311150" cy="311150"/>
          </a:xfrm>
          <a:prstGeom prst="rect">
            <a:avLst/>
          </a:prstGeom>
        </p:spPr>
      </p:pic>
      <p:pic>
        <p:nvPicPr>
          <p:cNvPr id="232" name="CustomIcon">
            <a:extLst>
              <a:ext uri="{FF2B5EF4-FFF2-40B4-BE49-F238E27FC236}">
                <a16:creationId xmlns:a16="http://schemas.microsoft.com/office/drawing/2014/main" id="{6D1578CB-40E6-4BDA-B874-DF8C33D32D4D}"/>
              </a:ext>
            </a:extLst>
          </p:cNvPr>
          <p:cNvPicPr>
            <a:picLocks noChangeAspect="1"/>
          </p:cNvPicPr>
          <p:nvPr>
            <p:custDataLst>
              <p:tags r:id="rId20"/>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5775389" y="3021091"/>
            <a:ext cx="311150" cy="311150"/>
          </a:xfrm>
          <a:prstGeom prst="rect">
            <a:avLst/>
          </a:prstGeom>
        </p:spPr>
      </p:pic>
      <p:pic>
        <p:nvPicPr>
          <p:cNvPr id="233" name="CustomIcon">
            <a:extLst>
              <a:ext uri="{FF2B5EF4-FFF2-40B4-BE49-F238E27FC236}">
                <a16:creationId xmlns:a16="http://schemas.microsoft.com/office/drawing/2014/main" id="{CFEEE56C-FF85-4B36-982C-0380A488C227}"/>
              </a:ext>
            </a:extLst>
          </p:cNvPr>
          <p:cNvPicPr>
            <a:picLocks noChangeAspect="1"/>
          </p:cNvPicPr>
          <p:nvPr>
            <p:custDataLst>
              <p:tags r:id="rId21"/>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6471078" y="3021091"/>
            <a:ext cx="311150" cy="311150"/>
          </a:xfrm>
          <a:prstGeom prst="rect">
            <a:avLst/>
          </a:prstGeom>
        </p:spPr>
      </p:pic>
      <p:pic>
        <p:nvPicPr>
          <p:cNvPr id="234" name="CustomIcon">
            <a:extLst>
              <a:ext uri="{FF2B5EF4-FFF2-40B4-BE49-F238E27FC236}">
                <a16:creationId xmlns:a16="http://schemas.microsoft.com/office/drawing/2014/main" id="{FAAEF263-D84E-47DF-BFB8-308E24EE9BDD}"/>
              </a:ext>
            </a:extLst>
          </p:cNvPr>
          <p:cNvPicPr>
            <a:picLocks noChangeAspect="1"/>
          </p:cNvPicPr>
          <p:nvPr>
            <p:custDataLst>
              <p:tags r:id="rId22"/>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7727884" y="3021091"/>
            <a:ext cx="311150" cy="311150"/>
          </a:xfrm>
          <a:prstGeom prst="rect">
            <a:avLst/>
          </a:prstGeom>
        </p:spPr>
      </p:pic>
      <p:sp>
        <p:nvSpPr>
          <p:cNvPr id="186" name="Oval 4">
            <a:extLst>
              <a:ext uri="{FF2B5EF4-FFF2-40B4-BE49-F238E27FC236}">
                <a16:creationId xmlns:a16="http://schemas.microsoft.com/office/drawing/2014/main" id="{F1F55B01-14DB-4488-A412-233E990D04F0}"/>
              </a:ext>
            </a:extLst>
          </p:cNvPr>
          <p:cNvSpPr>
            <a:spLocks noChangeArrowheads="1"/>
          </p:cNvSpPr>
          <p:nvPr/>
        </p:nvSpPr>
        <p:spPr bwMode="gray">
          <a:xfrm>
            <a:off x="5330955" y="3255340"/>
            <a:ext cx="127070" cy="120557"/>
          </a:xfrm>
          <a:prstGeom prst="ellipse">
            <a:avLst/>
          </a:prstGeom>
          <a:solidFill>
            <a:schemeClr val="accent5"/>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dirty="0">
                <a:ln>
                  <a:noFill/>
                </a:ln>
                <a:solidFill>
                  <a:srgbClr val="FFFFFF"/>
                </a:solidFill>
                <a:effectLst/>
                <a:uLnTx/>
                <a:uFillTx/>
              </a:rPr>
              <a:t>PO</a:t>
            </a:r>
          </a:p>
        </p:txBody>
      </p:sp>
      <p:sp>
        <p:nvSpPr>
          <p:cNvPr id="190" name="Oval 4">
            <a:extLst>
              <a:ext uri="{FF2B5EF4-FFF2-40B4-BE49-F238E27FC236}">
                <a16:creationId xmlns:a16="http://schemas.microsoft.com/office/drawing/2014/main" id="{AC0303DF-4E78-4FC3-A860-BF744E978397}"/>
              </a:ext>
            </a:extLst>
          </p:cNvPr>
          <p:cNvSpPr>
            <a:spLocks noChangeArrowheads="1"/>
          </p:cNvSpPr>
          <p:nvPr/>
        </p:nvSpPr>
        <p:spPr bwMode="gray">
          <a:xfrm>
            <a:off x="6038141" y="3255340"/>
            <a:ext cx="127070" cy="120557"/>
          </a:xfrm>
          <a:prstGeom prst="ellipse">
            <a:avLst/>
          </a:prstGeom>
          <a:solidFill>
            <a:schemeClr val="accent5"/>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PO</a:t>
            </a:r>
          </a:p>
        </p:txBody>
      </p:sp>
      <p:sp>
        <p:nvSpPr>
          <p:cNvPr id="191" name="Oval 4">
            <a:extLst>
              <a:ext uri="{FF2B5EF4-FFF2-40B4-BE49-F238E27FC236}">
                <a16:creationId xmlns:a16="http://schemas.microsoft.com/office/drawing/2014/main" id="{53053CB1-3510-4CAB-9898-DDF98CA6BDDE}"/>
              </a:ext>
            </a:extLst>
          </p:cNvPr>
          <p:cNvSpPr>
            <a:spLocks noChangeArrowheads="1"/>
          </p:cNvSpPr>
          <p:nvPr/>
        </p:nvSpPr>
        <p:spPr bwMode="gray">
          <a:xfrm>
            <a:off x="6727860" y="3255340"/>
            <a:ext cx="127070" cy="120557"/>
          </a:xfrm>
          <a:prstGeom prst="ellipse">
            <a:avLst/>
          </a:prstGeom>
          <a:solidFill>
            <a:schemeClr val="accent5"/>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PO</a:t>
            </a:r>
          </a:p>
        </p:txBody>
      </p:sp>
      <p:sp>
        <p:nvSpPr>
          <p:cNvPr id="192" name="Oval 4">
            <a:extLst>
              <a:ext uri="{FF2B5EF4-FFF2-40B4-BE49-F238E27FC236}">
                <a16:creationId xmlns:a16="http://schemas.microsoft.com/office/drawing/2014/main" id="{E14F61D4-FED4-4E99-B0EA-81515D1258B6}"/>
              </a:ext>
            </a:extLst>
          </p:cNvPr>
          <p:cNvSpPr>
            <a:spLocks noChangeArrowheads="1"/>
          </p:cNvSpPr>
          <p:nvPr/>
        </p:nvSpPr>
        <p:spPr bwMode="gray">
          <a:xfrm>
            <a:off x="7984180" y="3255340"/>
            <a:ext cx="127070" cy="120557"/>
          </a:xfrm>
          <a:prstGeom prst="ellipse">
            <a:avLst/>
          </a:prstGeom>
          <a:solidFill>
            <a:schemeClr val="accent5"/>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PO</a:t>
            </a:r>
          </a:p>
        </p:txBody>
      </p:sp>
      <p:pic>
        <p:nvPicPr>
          <p:cNvPr id="235" name="CustomIcon">
            <a:extLst>
              <a:ext uri="{FF2B5EF4-FFF2-40B4-BE49-F238E27FC236}">
                <a16:creationId xmlns:a16="http://schemas.microsoft.com/office/drawing/2014/main" id="{6CABF0CD-8D8D-4538-B71D-091C1F8D4240}"/>
              </a:ext>
            </a:extLst>
          </p:cNvPr>
          <p:cNvPicPr>
            <a:picLocks noChangeAspect="1"/>
          </p:cNvPicPr>
          <p:nvPr>
            <p:custDataLst>
              <p:tags r:id="rId23"/>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6471078" y="3542035"/>
            <a:ext cx="311150" cy="311150"/>
          </a:xfrm>
          <a:prstGeom prst="rect">
            <a:avLst/>
          </a:prstGeom>
        </p:spPr>
      </p:pic>
      <p:pic>
        <p:nvPicPr>
          <p:cNvPr id="236" name="CustomIcon">
            <a:extLst>
              <a:ext uri="{FF2B5EF4-FFF2-40B4-BE49-F238E27FC236}">
                <a16:creationId xmlns:a16="http://schemas.microsoft.com/office/drawing/2014/main" id="{68D2BD8F-AD09-44E9-A113-AB4321C2E53B}"/>
              </a:ext>
            </a:extLst>
          </p:cNvPr>
          <p:cNvPicPr>
            <a:picLocks noChangeAspect="1"/>
          </p:cNvPicPr>
          <p:nvPr>
            <p:custDataLst>
              <p:tags r:id="rId24"/>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7727884" y="3542035"/>
            <a:ext cx="311150" cy="311150"/>
          </a:xfrm>
          <a:prstGeom prst="rect">
            <a:avLst/>
          </a:prstGeom>
        </p:spPr>
      </p:pic>
      <p:pic>
        <p:nvPicPr>
          <p:cNvPr id="237" name="CustomIcon">
            <a:extLst>
              <a:ext uri="{FF2B5EF4-FFF2-40B4-BE49-F238E27FC236}">
                <a16:creationId xmlns:a16="http://schemas.microsoft.com/office/drawing/2014/main" id="{3D7A13CA-4707-423A-9D7B-36EF612C468E}"/>
              </a:ext>
            </a:extLst>
          </p:cNvPr>
          <p:cNvPicPr>
            <a:picLocks noChangeAspect="1"/>
          </p:cNvPicPr>
          <p:nvPr>
            <p:custDataLst>
              <p:tags r:id="rId25"/>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5076993" y="4651252"/>
            <a:ext cx="311150" cy="311150"/>
          </a:xfrm>
          <a:prstGeom prst="rect">
            <a:avLst/>
          </a:prstGeom>
        </p:spPr>
      </p:pic>
      <p:pic>
        <p:nvPicPr>
          <p:cNvPr id="239" name="CustomIcon">
            <a:extLst>
              <a:ext uri="{FF2B5EF4-FFF2-40B4-BE49-F238E27FC236}">
                <a16:creationId xmlns:a16="http://schemas.microsoft.com/office/drawing/2014/main" id="{EEB4ACE1-CFC2-4C81-9047-A2F6E94367A2}"/>
              </a:ext>
            </a:extLst>
          </p:cNvPr>
          <p:cNvPicPr>
            <a:picLocks noChangeAspect="1"/>
          </p:cNvPicPr>
          <p:nvPr>
            <p:custDataLst>
              <p:tags r:id="rId26"/>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7727884" y="4651252"/>
            <a:ext cx="311150" cy="311150"/>
          </a:xfrm>
          <a:prstGeom prst="rect">
            <a:avLst/>
          </a:prstGeom>
        </p:spPr>
      </p:pic>
      <p:pic>
        <p:nvPicPr>
          <p:cNvPr id="240" name="CustomIcon">
            <a:extLst>
              <a:ext uri="{FF2B5EF4-FFF2-40B4-BE49-F238E27FC236}">
                <a16:creationId xmlns:a16="http://schemas.microsoft.com/office/drawing/2014/main" id="{269C4B31-0A01-48BF-A161-6EEEA3944D34}"/>
              </a:ext>
            </a:extLst>
          </p:cNvPr>
          <p:cNvPicPr>
            <a:picLocks noChangeAspect="1"/>
          </p:cNvPicPr>
          <p:nvPr>
            <p:custDataLst>
              <p:tags r:id="rId27"/>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6471078" y="4045495"/>
            <a:ext cx="311150" cy="311150"/>
          </a:xfrm>
          <a:prstGeom prst="rect">
            <a:avLst/>
          </a:prstGeom>
        </p:spPr>
      </p:pic>
      <p:pic>
        <p:nvPicPr>
          <p:cNvPr id="241" name="CustomIcon">
            <a:extLst>
              <a:ext uri="{FF2B5EF4-FFF2-40B4-BE49-F238E27FC236}">
                <a16:creationId xmlns:a16="http://schemas.microsoft.com/office/drawing/2014/main" id="{386811B9-2E13-4A3C-B96B-82754CBA44ED}"/>
              </a:ext>
            </a:extLst>
          </p:cNvPr>
          <p:cNvPicPr>
            <a:picLocks noChangeAspect="1"/>
          </p:cNvPicPr>
          <p:nvPr>
            <p:custDataLst>
              <p:tags r:id="rId28"/>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7727884" y="4045495"/>
            <a:ext cx="311150" cy="311150"/>
          </a:xfrm>
          <a:prstGeom prst="rect">
            <a:avLst/>
          </a:prstGeom>
        </p:spPr>
      </p:pic>
      <p:pic>
        <p:nvPicPr>
          <p:cNvPr id="242" name="CustomIcon">
            <a:extLst>
              <a:ext uri="{FF2B5EF4-FFF2-40B4-BE49-F238E27FC236}">
                <a16:creationId xmlns:a16="http://schemas.microsoft.com/office/drawing/2014/main" id="{123B2938-25B2-4371-9571-B740F407CF59}"/>
              </a:ext>
            </a:extLst>
          </p:cNvPr>
          <p:cNvPicPr>
            <a:picLocks noChangeAspect="1"/>
          </p:cNvPicPr>
          <p:nvPr>
            <p:custDataLst>
              <p:tags r:id="rId29"/>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5801890" y="4045495"/>
            <a:ext cx="311150" cy="311150"/>
          </a:xfrm>
          <a:prstGeom prst="rect">
            <a:avLst/>
          </a:prstGeom>
        </p:spPr>
      </p:pic>
      <p:pic>
        <p:nvPicPr>
          <p:cNvPr id="243" name="CustomIcon">
            <a:extLst>
              <a:ext uri="{FF2B5EF4-FFF2-40B4-BE49-F238E27FC236}">
                <a16:creationId xmlns:a16="http://schemas.microsoft.com/office/drawing/2014/main" id="{FBF3AAA1-512E-4078-B635-2AE82DE18BC3}"/>
              </a:ext>
            </a:extLst>
          </p:cNvPr>
          <p:cNvPicPr>
            <a:picLocks noChangeAspect="1"/>
          </p:cNvPicPr>
          <p:nvPr>
            <p:custDataLst>
              <p:tags r:id="rId30"/>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5801890" y="4651252"/>
            <a:ext cx="311150" cy="311150"/>
          </a:xfrm>
          <a:prstGeom prst="rect">
            <a:avLst/>
          </a:prstGeom>
        </p:spPr>
      </p:pic>
      <p:pic>
        <p:nvPicPr>
          <p:cNvPr id="244" name="CustomIcon">
            <a:extLst>
              <a:ext uri="{FF2B5EF4-FFF2-40B4-BE49-F238E27FC236}">
                <a16:creationId xmlns:a16="http://schemas.microsoft.com/office/drawing/2014/main" id="{F407362D-7E0C-408F-A447-95CDC5B72A07}"/>
              </a:ext>
            </a:extLst>
          </p:cNvPr>
          <p:cNvPicPr>
            <a:picLocks noChangeAspect="1"/>
          </p:cNvPicPr>
          <p:nvPr>
            <p:custDataLst>
              <p:tags r:id="rId31"/>
            </p:custDataLst>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xmlns="" r:embed="rId46"/>
              </a:ext>
            </a:extLst>
          </a:blip>
          <a:stretch>
            <a:fillRect/>
          </a:stretch>
        </p:blipFill>
        <p:spPr>
          <a:xfrm>
            <a:off x="5801890" y="3538432"/>
            <a:ext cx="311150" cy="311150"/>
          </a:xfrm>
          <a:prstGeom prst="rect">
            <a:avLst/>
          </a:prstGeom>
        </p:spPr>
      </p:pic>
      <p:pic>
        <p:nvPicPr>
          <p:cNvPr id="245" name="CustomIcon">
            <a:extLst>
              <a:ext uri="{FF2B5EF4-FFF2-40B4-BE49-F238E27FC236}">
                <a16:creationId xmlns:a16="http://schemas.microsoft.com/office/drawing/2014/main" id="{E3022094-A3AF-4D54-82A0-E7462AF7CF94}"/>
              </a:ext>
            </a:extLst>
          </p:cNvPr>
          <p:cNvPicPr>
            <a:picLocks noChangeAspect="1"/>
          </p:cNvPicPr>
          <p:nvPr>
            <p:custDataLst>
              <p:tags r:id="rId32"/>
            </p:custDataLst>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xmlns="" r:embed="rId46"/>
              </a:ext>
            </a:extLst>
          </a:blip>
          <a:stretch>
            <a:fillRect/>
          </a:stretch>
        </p:blipFill>
        <p:spPr>
          <a:xfrm>
            <a:off x="6497891" y="4638946"/>
            <a:ext cx="311150" cy="311150"/>
          </a:xfrm>
          <a:prstGeom prst="rect">
            <a:avLst/>
          </a:prstGeom>
        </p:spPr>
      </p:pic>
      <p:sp>
        <p:nvSpPr>
          <p:cNvPr id="196" name="Oval 4">
            <a:extLst>
              <a:ext uri="{FF2B5EF4-FFF2-40B4-BE49-F238E27FC236}">
                <a16:creationId xmlns:a16="http://schemas.microsoft.com/office/drawing/2014/main" id="{2F46A14C-2645-40F3-A32A-E9274668D770}"/>
              </a:ext>
            </a:extLst>
          </p:cNvPr>
          <p:cNvSpPr>
            <a:spLocks noChangeArrowheads="1"/>
          </p:cNvSpPr>
          <p:nvPr/>
        </p:nvSpPr>
        <p:spPr bwMode="gray">
          <a:xfrm>
            <a:off x="5330955" y="3763693"/>
            <a:ext cx="127070" cy="120556"/>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dirty="0">
                <a:ln>
                  <a:noFill/>
                </a:ln>
                <a:solidFill>
                  <a:srgbClr val="FFFFFF"/>
                </a:solidFill>
                <a:effectLst/>
                <a:uLnTx/>
                <a:uFillTx/>
              </a:rPr>
              <a:t>S</a:t>
            </a:r>
          </a:p>
        </p:txBody>
      </p:sp>
      <p:sp>
        <p:nvSpPr>
          <p:cNvPr id="200" name="Oval 4">
            <a:extLst>
              <a:ext uri="{FF2B5EF4-FFF2-40B4-BE49-F238E27FC236}">
                <a16:creationId xmlns:a16="http://schemas.microsoft.com/office/drawing/2014/main" id="{CBF6E795-F29A-4E41-8E3C-0E2D83AFB733}"/>
              </a:ext>
            </a:extLst>
          </p:cNvPr>
          <p:cNvSpPr>
            <a:spLocks noChangeArrowheads="1"/>
          </p:cNvSpPr>
          <p:nvPr/>
        </p:nvSpPr>
        <p:spPr bwMode="gray">
          <a:xfrm>
            <a:off x="7984180" y="3766718"/>
            <a:ext cx="127070" cy="120556"/>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08" name="Oval 4">
            <a:extLst>
              <a:ext uri="{FF2B5EF4-FFF2-40B4-BE49-F238E27FC236}">
                <a16:creationId xmlns:a16="http://schemas.microsoft.com/office/drawing/2014/main" id="{E30D6EF2-8CB9-4D96-AD29-A3A5E6FA2BBF}"/>
              </a:ext>
            </a:extLst>
          </p:cNvPr>
          <p:cNvSpPr>
            <a:spLocks noChangeArrowheads="1"/>
          </p:cNvSpPr>
          <p:nvPr/>
        </p:nvSpPr>
        <p:spPr bwMode="gray">
          <a:xfrm>
            <a:off x="6727860" y="3765645"/>
            <a:ext cx="127070" cy="120557"/>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16" name="Oval 4">
            <a:extLst>
              <a:ext uri="{FF2B5EF4-FFF2-40B4-BE49-F238E27FC236}">
                <a16:creationId xmlns:a16="http://schemas.microsoft.com/office/drawing/2014/main" id="{8619F4E6-7AB2-4F27-81A8-7F8407BEFE50}"/>
              </a:ext>
            </a:extLst>
          </p:cNvPr>
          <p:cNvSpPr>
            <a:spLocks noChangeArrowheads="1"/>
          </p:cNvSpPr>
          <p:nvPr/>
        </p:nvSpPr>
        <p:spPr bwMode="gray">
          <a:xfrm>
            <a:off x="6038141" y="3758650"/>
            <a:ext cx="127070" cy="120556"/>
          </a:xfrm>
          <a:prstGeom prst="ellipse">
            <a:avLst/>
          </a:prstGeom>
          <a:solidFill>
            <a:schemeClr val="accent3"/>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dirty="0">
                <a:ln>
                  <a:noFill/>
                </a:ln>
                <a:solidFill>
                  <a:srgbClr val="FFFFFF"/>
                </a:solidFill>
                <a:effectLst/>
                <a:uLnTx/>
                <a:uFillTx/>
              </a:rPr>
              <a:t>CL</a:t>
            </a:r>
          </a:p>
        </p:txBody>
      </p:sp>
      <p:sp>
        <p:nvSpPr>
          <p:cNvPr id="198" name="Oval 4">
            <a:extLst>
              <a:ext uri="{FF2B5EF4-FFF2-40B4-BE49-F238E27FC236}">
                <a16:creationId xmlns:a16="http://schemas.microsoft.com/office/drawing/2014/main" id="{872897FB-8E4B-4885-9ADF-C75CB25B4A50}"/>
              </a:ext>
            </a:extLst>
          </p:cNvPr>
          <p:cNvSpPr>
            <a:spLocks noChangeArrowheads="1"/>
          </p:cNvSpPr>
          <p:nvPr/>
        </p:nvSpPr>
        <p:spPr bwMode="gray">
          <a:xfrm>
            <a:off x="6727860" y="4278473"/>
            <a:ext cx="127070" cy="120556"/>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06" name="Oval 4">
            <a:extLst>
              <a:ext uri="{FF2B5EF4-FFF2-40B4-BE49-F238E27FC236}">
                <a16:creationId xmlns:a16="http://schemas.microsoft.com/office/drawing/2014/main" id="{59C876AE-6244-4413-8F61-DF283F5009D1}"/>
              </a:ext>
            </a:extLst>
          </p:cNvPr>
          <p:cNvSpPr>
            <a:spLocks noChangeArrowheads="1"/>
          </p:cNvSpPr>
          <p:nvPr/>
        </p:nvSpPr>
        <p:spPr bwMode="gray">
          <a:xfrm>
            <a:off x="7984180" y="4278473"/>
            <a:ext cx="127070" cy="120557"/>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12" name="Oval 4">
            <a:extLst>
              <a:ext uri="{FF2B5EF4-FFF2-40B4-BE49-F238E27FC236}">
                <a16:creationId xmlns:a16="http://schemas.microsoft.com/office/drawing/2014/main" id="{C19E3E17-DE30-44BE-B0DB-E46DF151B03B}"/>
              </a:ext>
            </a:extLst>
          </p:cNvPr>
          <p:cNvSpPr>
            <a:spLocks noChangeArrowheads="1"/>
          </p:cNvSpPr>
          <p:nvPr/>
        </p:nvSpPr>
        <p:spPr bwMode="gray">
          <a:xfrm>
            <a:off x="6038141" y="4276455"/>
            <a:ext cx="127070" cy="120557"/>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17" name="Oval 4">
            <a:extLst>
              <a:ext uri="{FF2B5EF4-FFF2-40B4-BE49-F238E27FC236}">
                <a16:creationId xmlns:a16="http://schemas.microsoft.com/office/drawing/2014/main" id="{7CA86700-211D-4018-BDF2-0F1246CD7260}"/>
              </a:ext>
            </a:extLst>
          </p:cNvPr>
          <p:cNvSpPr>
            <a:spLocks noChangeArrowheads="1"/>
          </p:cNvSpPr>
          <p:nvPr/>
        </p:nvSpPr>
        <p:spPr bwMode="gray">
          <a:xfrm>
            <a:off x="5330955" y="4272220"/>
            <a:ext cx="127070" cy="120556"/>
          </a:xfrm>
          <a:prstGeom prst="ellipse">
            <a:avLst/>
          </a:prstGeom>
          <a:solidFill>
            <a:schemeClr val="accent3"/>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CL</a:t>
            </a:r>
          </a:p>
        </p:txBody>
      </p:sp>
      <p:sp>
        <p:nvSpPr>
          <p:cNvPr id="202" name="Oval 4">
            <a:extLst>
              <a:ext uri="{FF2B5EF4-FFF2-40B4-BE49-F238E27FC236}">
                <a16:creationId xmlns:a16="http://schemas.microsoft.com/office/drawing/2014/main" id="{3C167793-CCF5-475B-BC05-44119590C024}"/>
              </a:ext>
            </a:extLst>
          </p:cNvPr>
          <p:cNvSpPr>
            <a:spLocks noChangeArrowheads="1"/>
          </p:cNvSpPr>
          <p:nvPr/>
        </p:nvSpPr>
        <p:spPr bwMode="gray">
          <a:xfrm>
            <a:off x="6038141" y="4887058"/>
            <a:ext cx="127070" cy="120556"/>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04" name="Oval 4">
            <a:extLst>
              <a:ext uri="{FF2B5EF4-FFF2-40B4-BE49-F238E27FC236}">
                <a16:creationId xmlns:a16="http://schemas.microsoft.com/office/drawing/2014/main" id="{4489472E-81AC-40CD-86E4-765D4169F08B}"/>
              </a:ext>
            </a:extLst>
          </p:cNvPr>
          <p:cNvSpPr>
            <a:spLocks noChangeArrowheads="1"/>
          </p:cNvSpPr>
          <p:nvPr/>
        </p:nvSpPr>
        <p:spPr bwMode="gray">
          <a:xfrm>
            <a:off x="7984180" y="4888383"/>
            <a:ext cx="127070" cy="120556"/>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11" name="Oval 4">
            <a:extLst>
              <a:ext uri="{FF2B5EF4-FFF2-40B4-BE49-F238E27FC236}">
                <a16:creationId xmlns:a16="http://schemas.microsoft.com/office/drawing/2014/main" id="{5EFC4F81-10CB-4CF0-8768-62CB6B6406D2}"/>
              </a:ext>
            </a:extLst>
          </p:cNvPr>
          <p:cNvSpPr>
            <a:spLocks noChangeArrowheads="1"/>
          </p:cNvSpPr>
          <p:nvPr/>
        </p:nvSpPr>
        <p:spPr bwMode="gray">
          <a:xfrm>
            <a:off x="5330955" y="4887056"/>
            <a:ext cx="127070" cy="120557"/>
          </a:xfrm>
          <a:prstGeom prst="ellipse">
            <a:avLst/>
          </a:prstGeom>
          <a:solidFill>
            <a:srgbClr val="949494"/>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S</a:t>
            </a:r>
          </a:p>
        </p:txBody>
      </p:sp>
      <p:sp>
        <p:nvSpPr>
          <p:cNvPr id="218" name="Oval 4">
            <a:extLst>
              <a:ext uri="{FF2B5EF4-FFF2-40B4-BE49-F238E27FC236}">
                <a16:creationId xmlns:a16="http://schemas.microsoft.com/office/drawing/2014/main" id="{D138CAE3-8A62-4E02-B522-D32B7A9D0D0F}"/>
              </a:ext>
            </a:extLst>
          </p:cNvPr>
          <p:cNvSpPr>
            <a:spLocks noChangeArrowheads="1"/>
          </p:cNvSpPr>
          <p:nvPr/>
        </p:nvSpPr>
        <p:spPr bwMode="gray">
          <a:xfrm>
            <a:off x="6727860" y="4882333"/>
            <a:ext cx="127070" cy="120556"/>
          </a:xfrm>
          <a:prstGeom prst="ellipse">
            <a:avLst/>
          </a:prstGeom>
          <a:solidFill>
            <a:schemeClr val="accent3"/>
          </a:solidFill>
          <a:ln w="6350" algn="ctr">
            <a:solidFill>
              <a:srgbClr val="FFFFFF"/>
            </a:solidFill>
            <a:miter lim="800000"/>
          </a:ln>
          <a:effectLst/>
        </p:spPr>
        <p:txBody>
          <a:bodyPr wrap="none" lIns="0" tIns="0" rIns="0" bIns="0" anchor="ctr"/>
          <a:lstStyle/>
          <a:p>
            <a:pPr marL="0" marR="0" lvl="0" indent="0" algn="ctr" defTabSz="914400" eaLnBrk="1" fontAlgn="base" latinLnBrk="0" hangingPunct="1">
              <a:lnSpc>
                <a:spcPct val="100000"/>
              </a:lnSpc>
              <a:spcBef>
                <a:spcPct val="0"/>
              </a:spcBef>
              <a:spcAft>
                <a:spcPts val="225"/>
              </a:spcAft>
              <a:buClrTx/>
              <a:buSzTx/>
              <a:buFontTx/>
              <a:buNone/>
              <a:tabLst/>
              <a:defRPr/>
            </a:pPr>
            <a:r>
              <a:rPr kumimoji="0" lang="en-US" sz="490" b="1" i="0" u="none" strike="noStrike" kern="0" cap="none" spc="0" normalizeH="0" baseline="0" noProof="0">
                <a:ln>
                  <a:noFill/>
                </a:ln>
                <a:solidFill>
                  <a:srgbClr val="FFFFFF"/>
                </a:solidFill>
                <a:effectLst/>
                <a:uLnTx/>
                <a:uFillTx/>
              </a:rPr>
              <a:t>CL</a:t>
            </a:r>
          </a:p>
        </p:txBody>
      </p:sp>
      <p:cxnSp>
        <p:nvCxnSpPr>
          <p:cNvPr id="24" name="Straight Connector 23">
            <a:extLst>
              <a:ext uri="{FF2B5EF4-FFF2-40B4-BE49-F238E27FC236}">
                <a16:creationId xmlns:a16="http://schemas.microsoft.com/office/drawing/2014/main" id="{55469C06-E420-45E9-BA23-A0E7DD4304CB}"/>
              </a:ext>
            </a:extLst>
          </p:cNvPr>
          <p:cNvCxnSpPr>
            <a:cxnSpLocks/>
          </p:cNvCxnSpPr>
          <p:nvPr/>
        </p:nvCxnSpPr>
        <p:spPr>
          <a:xfrm>
            <a:off x="3624349" y="1654902"/>
            <a:ext cx="0" cy="155427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546FFD-538C-49EE-A2E2-65FE4C972E7F}"/>
              </a:ext>
            </a:extLst>
          </p:cNvPr>
          <p:cNvCxnSpPr/>
          <p:nvPr/>
        </p:nvCxnSpPr>
        <p:spPr>
          <a:xfrm>
            <a:off x="3624349" y="2598217"/>
            <a:ext cx="134666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2378504-5C0C-4EC1-A312-89F40B5B5F4C}"/>
              </a:ext>
            </a:extLst>
          </p:cNvPr>
          <p:cNvCxnSpPr>
            <a:cxnSpLocks/>
          </p:cNvCxnSpPr>
          <p:nvPr/>
        </p:nvCxnSpPr>
        <p:spPr>
          <a:xfrm>
            <a:off x="8778239" y="3363150"/>
            <a:ext cx="0" cy="877163"/>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D480881-0DAD-420B-A874-2F4E510B93D4}"/>
              </a:ext>
            </a:extLst>
          </p:cNvPr>
          <p:cNvCxnSpPr>
            <a:cxnSpLocks/>
          </p:cNvCxnSpPr>
          <p:nvPr/>
        </p:nvCxnSpPr>
        <p:spPr>
          <a:xfrm>
            <a:off x="8240517" y="3936079"/>
            <a:ext cx="544064"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9F24844-00A9-4895-9508-25F8AB13F44D}"/>
              </a:ext>
            </a:extLst>
          </p:cNvPr>
          <p:cNvCxnSpPr>
            <a:cxnSpLocks/>
          </p:cNvCxnSpPr>
          <p:nvPr/>
        </p:nvCxnSpPr>
        <p:spPr>
          <a:xfrm>
            <a:off x="1399280" y="5509955"/>
            <a:ext cx="7668650"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FE90B88-9AEE-4B62-B6C6-4B04A9377271}"/>
              </a:ext>
            </a:extLst>
          </p:cNvPr>
          <p:cNvCxnSpPr>
            <a:cxnSpLocks/>
          </p:cNvCxnSpPr>
          <p:nvPr/>
        </p:nvCxnSpPr>
        <p:spPr>
          <a:xfrm>
            <a:off x="4204897" y="5008939"/>
            <a:ext cx="0" cy="49302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430AB54-032D-458B-AA14-971D49FDB6D0}"/>
              </a:ext>
            </a:extLst>
          </p:cNvPr>
          <p:cNvGraphicFramePr>
            <a:graphicFrameLocks noChangeAspect="1"/>
          </p:cNvGraphicFramePr>
          <p:nvPr>
            <p:custDataLst>
              <p:tags r:id="rId2"/>
            </p:custDataLst>
            <p:extLst>
              <p:ext uri="{D42A27DB-BD31-4B8C-83A1-F6EECF244321}">
                <p14:modId xmlns:p14="http://schemas.microsoft.com/office/powerpoint/2010/main" val="3486426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2"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华谊灯塔工厂用例开发团队组织架构设计</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endParaRPr lang="en-US" dirty="0"/>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grpSp>
        <p:nvGrpSpPr>
          <p:cNvPr id="8" name="Group 7">
            <a:extLst>
              <a:ext uri="{FF2B5EF4-FFF2-40B4-BE49-F238E27FC236}">
                <a16:creationId xmlns:a16="http://schemas.microsoft.com/office/drawing/2014/main" id="{7B51DD27-00B0-4B28-B8E3-AA9E589B950E}"/>
              </a:ext>
            </a:extLst>
          </p:cNvPr>
          <p:cNvGrpSpPr/>
          <p:nvPr/>
        </p:nvGrpSpPr>
        <p:grpSpPr>
          <a:xfrm>
            <a:off x="724937" y="1533808"/>
            <a:ext cx="6605778" cy="4768090"/>
            <a:chOff x="863725" y="1708910"/>
            <a:chExt cx="6605778" cy="4356921"/>
          </a:xfrm>
        </p:grpSpPr>
        <p:sp>
          <p:nvSpPr>
            <p:cNvPr id="118" name="矩形 511">
              <a:extLst>
                <a:ext uri="{FF2B5EF4-FFF2-40B4-BE49-F238E27FC236}">
                  <a16:creationId xmlns:a16="http://schemas.microsoft.com/office/drawing/2014/main" id="{DC273A97-9788-46A8-808B-F153E64A0EE9}"/>
                </a:ext>
              </a:extLst>
            </p:cNvPr>
            <p:cNvSpPr/>
            <p:nvPr/>
          </p:nvSpPr>
          <p:spPr>
            <a:xfrm>
              <a:off x="874276" y="4263081"/>
              <a:ext cx="4901465" cy="180275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kumimoji="1" lang="zh-CN" altLang="en-US" sz="1050" dirty="0" err="1">
                <a:solidFill>
                  <a:schemeClr val="bg1"/>
                </a:solidFill>
              </a:endParaRPr>
            </a:p>
          </p:txBody>
        </p:sp>
        <p:sp>
          <p:nvSpPr>
            <p:cNvPr id="174" name="矩形 512">
              <a:extLst>
                <a:ext uri="{FF2B5EF4-FFF2-40B4-BE49-F238E27FC236}">
                  <a16:creationId xmlns:a16="http://schemas.microsoft.com/office/drawing/2014/main" id="{291BAA72-A89F-4946-9422-D1CDA16AEAE4}"/>
                </a:ext>
              </a:extLst>
            </p:cNvPr>
            <p:cNvSpPr/>
            <p:nvPr/>
          </p:nvSpPr>
          <p:spPr>
            <a:xfrm>
              <a:off x="5520076" y="2825381"/>
              <a:ext cx="1949427" cy="323787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kumimoji="1" lang="zh-CN" altLang="en-US" sz="1200" dirty="0" err="1">
                <a:solidFill>
                  <a:schemeClr val="bg1"/>
                </a:solidFill>
              </a:endParaRPr>
            </a:p>
          </p:txBody>
        </p:sp>
        <p:sp>
          <p:nvSpPr>
            <p:cNvPr id="177" name="矩形 513">
              <a:extLst>
                <a:ext uri="{FF2B5EF4-FFF2-40B4-BE49-F238E27FC236}">
                  <a16:creationId xmlns:a16="http://schemas.microsoft.com/office/drawing/2014/main" id="{12D58A5F-A3DE-45D5-B19D-F77151F6AABD}"/>
                </a:ext>
              </a:extLst>
            </p:cNvPr>
            <p:cNvSpPr>
              <a:spLocks/>
            </p:cNvSpPr>
            <p:nvPr/>
          </p:nvSpPr>
          <p:spPr>
            <a:xfrm>
              <a:off x="2626278" y="1708910"/>
              <a:ext cx="4843223" cy="114216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kumimoji="1" lang="zh-CN" altLang="en-US" sz="2400" dirty="0" err="1">
                <a:solidFill>
                  <a:schemeClr val="bg1"/>
                </a:solidFill>
              </a:endParaRPr>
            </a:p>
          </p:txBody>
        </p:sp>
        <p:sp>
          <p:nvSpPr>
            <p:cNvPr id="217" name="Freeform: Shape 216">
              <a:extLst>
                <a:ext uri="{FF2B5EF4-FFF2-40B4-BE49-F238E27FC236}">
                  <a16:creationId xmlns:a16="http://schemas.microsoft.com/office/drawing/2014/main" id="{368DDE47-020B-407D-BD13-2D903B99DDB2}"/>
                </a:ext>
              </a:extLst>
            </p:cNvPr>
            <p:cNvSpPr/>
            <p:nvPr/>
          </p:nvSpPr>
          <p:spPr>
            <a:xfrm>
              <a:off x="863725" y="1732605"/>
              <a:ext cx="4645800" cy="2540639"/>
            </a:xfrm>
            <a:custGeom>
              <a:avLst/>
              <a:gdLst>
                <a:gd name="connsiteX0" fmla="*/ 914400 w 2493264"/>
                <a:gd name="connsiteY0" fmla="*/ 0 h 1615440"/>
                <a:gd name="connsiteX1" fmla="*/ 0 w 2493264"/>
                <a:gd name="connsiteY1" fmla="*/ 0 h 1615440"/>
                <a:gd name="connsiteX2" fmla="*/ 0 w 2493264"/>
                <a:gd name="connsiteY2" fmla="*/ 1615440 h 1615440"/>
                <a:gd name="connsiteX3" fmla="*/ 2474976 w 2493264"/>
                <a:gd name="connsiteY3" fmla="*/ 1615440 h 1615440"/>
                <a:gd name="connsiteX4" fmla="*/ 2493264 w 2493264"/>
                <a:gd name="connsiteY4" fmla="*/ 1615440 h 1615440"/>
                <a:gd name="connsiteX5" fmla="*/ 2493264 w 2493264"/>
                <a:gd name="connsiteY5" fmla="*/ 713232 h 1615440"/>
                <a:gd name="connsiteX6" fmla="*/ 902208 w 2493264"/>
                <a:gd name="connsiteY6" fmla="*/ 713232 h 1615440"/>
                <a:gd name="connsiteX7" fmla="*/ 914400 w 2493264"/>
                <a:gd name="connsiteY7" fmla="*/ 0 h 1615440"/>
                <a:gd name="connsiteX0" fmla="*/ 914400 w 2493264"/>
                <a:gd name="connsiteY0" fmla="*/ 0 h 1615440"/>
                <a:gd name="connsiteX1" fmla="*/ 0 w 2493264"/>
                <a:gd name="connsiteY1" fmla="*/ 0 h 1615440"/>
                <a:gd name="connsiteX2" fmla="*/ 0 w 2493264"/>
                <a:gd name="connsiteY2" fmla="*/ 1615440 h 1615440"/>
                <a:gd name="connsiteX3" fmla="*/ 2474976 w 2493264"/>
                <a:gd name="connsiteY3" fmla="*/ 1615440 h 1615440"/>
                <a:gd name="connsiteX4" fmla="*/ 2493264 w 2493264"/>
                <a:gd name="connsiteY4" fmla="*/ 1615440 h 1615440"/>
                <a:gd name="connsiteX5" fmla="*/ 2493264 w 2493264"/>
                <a:gd name="connsiteY5" fmla="*/ 713232 h 1615440"/>
                <a:gd name="connsiteX6" fmla="*/ 919988 w 2493264"/>
                <a:gd name="connsiteY6" fmla="*/ 715772 h 1615440"/>
                <a:gd name="connsiteX7" fmla="*/ 914400 w 2493264"/>
                <a:gd name="connsiteY7" fmla="*/ 0 h 1615440"/>
                <a:gd name="connsiteX0" fmla="*/ 929640 w 2493264"/>
                <a:gd name="connsiteY0" fmla="*/ 2540 h 1615440"/>
                <a:gd name="connsiteX1" fmla="*/ 0 w 2493264"/>
                <a:gd name="connsiteY1" fmla="*/ 0 h 1615440"/>
                <a:gd name="connsiteX2" fmla="*/ 0 w 2493264"/>
                <a:gd name="connsiteY2" fmla="*/ 1615440 h 1615440"/>
                <a:gd name="connsiteX3" fmla="*/ 2474976 w 2493264"/>
                <a:gd name="connsiteY3" fmla="*/ 1615440 h 1615440"/>
                <a:gd name="connsiteX4" fmla="*/ 2493264 w 2493264"/>
                <a:gd name="connsiteY4" fmla="*/ 1615440 h 1615440"/>
                <a:gd name="connsiteX5" fmla="*/ 2493264 w 2493264"/>
                <a:gd name="connsiteY5" fmla="*/ 713232 h 1615440"/>
                <a:gd name="connsiteX6" fmla="*/ 919988 w 2493264"/>
                <a:gd name="connsiteY6" fmla="*/ 715772 h 1615440"/>
                <a:gd name="connsiteX7" fmla="*/ 929640 w 2493264"/>
                <a:gd name="connsiteY7" fmla="*/ 2540 h 1615440"/>
                <a:gd name="connsiteX0" fmla="*/ 929640 w 2493264"/>
                <a:gd name="connsiteY0" fmla="*/ 2540 h 1615440"/>
                <a:gd name="connsiteX1" fmla="*/ 0 w 2493264"/>
                <a:gd name="connsiteY1" fmla="*/ 0 h 1615440"/>
                <a:gd name="connsiteX2" fmla="*/ 0 w 2493264"/>
                <a:gd name="connsiteY2" fmla="*/ 1615440 h 1615440"/>
                <a:gd name="connsiteX3" fmla="*/ 2474976 w 2493264"/>
                <a:gd name="connsiteY3" fmla="*/ 1615440 h 1615440"/>
                <a:gd name="connsiteX4" fmla="*/ 2493264 w 2493264"/>
                <a:gd name="connsiteY4" fmla="*/ 1615440 h 1615440"/>
                <a:gd name="connsiteX5" fmla="*/ 2493264 w 2493264"/>
                <a:gd name="connsiteY5" fmla="*/ 713232 h 1615440"/>
                <a:gd name="connsiteX6" fmla="*/ 927608 w 2493264"/>
                <a:gd name="connsiteY6" fmla="*/ 715772 h 1615440"/>
                <a:gd name="connsiteX7" fmla="*/ 929640 w 2493264"/>
                <a:gd name="connsiteY7" fmla="*/ 2540 h 1615440"/>
                <a:gd name="connsiteX0" fmla="*/ 929640 w 2493264"/>
                <a:gd name="connsiteY0" fmla="*/ 2540 h 1615440"/>
                <a:gd name="connsiteX1" fmla="*/ 0 w 2493264"/>
                <a:gd name="connsiteY1" fmla="*/ 0 h 1615440"/>
                <a:gd name="connsiteX2" fmla="*/ 0 w 2493264"/>
                <a:gd name="connsiteY2" fmla="*/ 1615440 h 1615440"/>
                <a:gd name="connsiteX3" fmla="*/ 2474976 w 2493264"/>
                <a:gd name="connsiteY3" fmla="*/ 1615440 h 1615440"/>
                <a:gd name="connsiteX4" fmla="*/ 2493264 w 2493264"/>
                <a:gd name="connsiteY4" fmla="*/ 1615440 h 1615440"/>
                <a:gd name="connsiteX5" fmla="*/ 2493264 w 2493264"/>
                <a:gd name="connsiteY5" fmla="*/ 713232 h 1615440"/>
                <a:gd name="connsiteX6" fmla="*/ 930148 w 2493264"/>
                <a:gd name="connsiteY6" fmla="*/ 715772 h 1615440"/>
                <a:gd name="connsiteX7" fmla="*/ 929640 w 2493264"/>
                <a:gd name="connsiteY7" fmla="*/ 2540 h 16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3264" h="1615440">
                  <a:moveTo>
                    <a:pt x="929640" y="2540"/>
                  </a:moveTo>
                  <a:lnTo>
                    <a:pt x="0" y="0"/>
                  </a:lnTo>
                  <a:lnTo>
                    <a:pt x="0" y="1615440"/>
                  </a:lnTo>
                  <a:lnTo>
                    <a:pt x="2474976" y="1615440"/>
                  </a:lnTo>
                  <a:lnTo>
                    <a:pt x="2493264" y="1615440"/>
                  </a:lnTo>
                  <a:lnTo>
                    <a:pt x="2493264" y="713232"/>
                  </a:lnTo>
                  <a:lnTo>
                    <a:pt x="930148" y="715772"/>
                  </a:lnTo>
                  <a:cubicBezTo>
                    <a:pt x="928285" y="477181"/>
                    <a:pt x="931503" y="241131"/>
                    <a:pt x="929640" y="2540"/>
                  </a:cubicBezTo>
                  <a:close/>
                </a:path>
              </a:pathLst>
            </a:custGeom>
            <a:solidFill>
              <a:schemeClr val="bg2"/>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2400" dirty="0" err="1">
                <a:solidFill>
                  <a:schemeClr val="bg1"/>
                </a:solidFill>
              </a:endParaRPr>
            </a:p>
          </p:txBody>
        </p:sp>
        <p:cxnSp>
          <p:nvCxnSpPr>
            <p:cNvPr id="218" name="肘形连接符 93">
              <a:extLst>
                <a:ext uri="{FF2B5EF4-FFF2-40B4-BE49-F238E27FC236}">
                  <a16:creationId xmlns:a16="http://schemas.microsoft.com/office/drawing/2014/main" id="{4A90F2CE-5B21-4D65-A373-33AF963B0336}"/>
                </a:ext>
              </a:extLst>
            </p:cNvPr>
            <p:cNvCxnSpPr>
              <a:cxnSpLocks/>
              <a:stCxn id="238" idx="0"/>
              <a:endCxn id="279" idx="2"/>
            </p:cNvCxnSpPr>
            <p:nvPr/>
          </p:nvCxnSpPr>
          <p:spPr>
            <a:xfrm flipV="1">
              <a:off x="5853095" y="3160869"/>
              <a:ext cx="0" cy="236382"/>
            </a:xfrm>
            <a:prstGeom prst="straightConnector1">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0" name="TextBox 128">
              <a:extLst>
                <a:ext uri="{FF2B5EF4-FFF2-40B4-BE49-F238E27FC236}">
                  <a16:creationId xmlns:a16="http://schemas.microsoft.com/office/drawing/2014/main" id="{13A58244-1E57-4320-8E1E-0022CD8221D9}"/>
                </a:ext>
              </a:extLst>
            </p:cNvPr>
            <p:cNvSpPr txBox="1"/>
            <p:nvPr/>
          </p:nvSpPr>
          <p:spPr>
            <a:xfrm>
              <a:off x="2640606" y="3155937"/>
              <a:ext cx="671341"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1200" dirty="0"/>
                <a:t>小队</a:t>
              </a:r>
              <a:r>
                <a:rPr lang="en-US" altLang="zh-CN" sz="1200" dirty="0"/>
                <a:t>1</a:t>
              </a:r>
              <a:endParaRPr lang="en-US" sz="1200" dirty="0"/>
            </a:p>
          </p:txBody>
        </p:sp>
        <p:sp>
          <p:nvSpPr>
            <p:cNvPr id="222" name="TextBox 130">
              <a:extLst>
                <a:ext uri="{FF2B5EF4-FFF2-40B4-BE49-F238E27FC236}">
                  <a16:creationId xmlns:a16="http://schemas.microsoft.com/office/drawing/2014/main" id="{0B87C3C4-9629-47A3-9EF2-B3DA179F383D}"/>
                </a:ext>
              </a:extLst>
            </p:cNvPr>
            <p:cNvSpPr txBox="1"/>
            <p:nvPr/>
          </p:nvSpPr>
          <p:spPr>
            <a:xfrm>
              <a:off x="3354303" y="3155937"/>
              <a:ext cx="671339"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1200" dirty="0"/>
                <a:t>小队</a:t>
              </a:r>
              <a:r>
                <a:rPr lang="en-US" altLang="zh-CN" sz="1200" dirty="0"/>
                <a:t>2</a:t>
              </a:r>
              <a:endParaRPr lang="en-US" sz="1200" dirty="0"/>
            </a:p>
          </p:txBody>
        </p:sp>
        <p:sp>
          <p:nvSpPr>
            <p:cNvPr id="225" name="TextBox 132">
              <a:extLst>
                <a:ext uri="{FF2B5EF4-FFF2-40B4-BE49-F238E27FC236}">
                  <a16:creationId xmlns:a16="http://schemas.microsoft.com/office/drawing/2014/main" id="{AFD7BE46-A193-4492-B8E9-8EF106D82F2A}"/>
                </a:ext>
              </a:extLst>
            </p:cNvPr>
            <p:cNvSpPr txBox="1"/>
            <p:nvPr/>
          </p:nvSpPr>
          <p:spPr>
            <a:xfrm>
              <a:off x="4067999" y="3155937"/>
              <a:ext cx="671339"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1200" dirty="0"/>
                <a:t>小队</a:t>
              </a:r>
              <a:r>
                <a:rPr lang="en-US" altLang="zh-CN" sz="1200" dirty="0"/>
                <a:t>3</a:t>
              </a:r>
              <a:endParaRPr lang="en-US" sz="1200" dirty="0"/>
            </a:p>
          </p:txBody>
        </p:sp>
        <p:cxnSp>
          <p:nvCxnSpPr>
            <p:cNvPr id="226" name="肘形连接符 98">
              <a:extLst>
                <a:ext uri="{FF2B5EF4-FFF2-40B4-BE49-F238E27FC236}">
                  <a16:creationId xmlns:a16="http://schemas.microsoft.com/office/drawing/2014/main" id="{14407710-4A90-4FCB-BB66-0688F4B86452}"/>
                </a:ext>
              </a:extLst>
            </p:cNvPr>
            <p:cNvCxnSpPr>
              <a:cxnSpLocks/>
              <a:stCxn id="280" idx="0"/>
              <a:endCxn id="288" idx="2"/>
            </p:cNvCxnSpPr>
            <p:nvPr/>
          </p:nvCxnSpPr>
          <p:spPr>
            <a:xfrm rot="5400000" flipH="1" flipV="1">
              <a:off x="3440647" y="1945791"/>
              <a:ext cx="463168" cy="1418800"/>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7" name="TextBox 142">
              <a:extLst>
                <a:ext uri="{FF2B5EF4-FFF2-40B4-BE49-F238E27FC236}">
                  <a16:creationId xmlns:a16="http://schemas.microsoft.com/office/drawing/2014/main" id="{1FD98281-2ED3-435B-8681-049CD9E66FA9}"/>
                </a:ext>
              </a:extLst>
            </p:cNvPr>
            <p:cNvSpPr txBox="1"/>
            <p:nvPr/>
          </p:nvSpPr>
          <p:spPr>
            <a:xfrm>
              <a:off x="6167218" y="1747313"/>
              <a:ext cx="1185856" cy="5765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zh-CN" altLang="en-US" sz="1800" b="1" dirty="0"/>
                <a:t>技术端</a:t>
              </a:r>
              <a:endParaRPr lang="en-US" altLang="zh-CN" sz="1800" b="1" dirty="0"/>
            </a:p>
            <a:p>
              <a:pPr algn="r"/>
              <a:endParaRPr lang="en-US" sz="1800" b="1" dirty="0"/>
            </a:p>
          </p:txBody>
        </p:sp>
        <p:cxnSp>
          <p:nvCxnSpPr>
            <p:cNvPr id="228" name="直线连接符 25">
              <a:extLst>
                <a:ext uri="{FF2B5EF4-FFF2-40B4-BE49-F238E27FC236}">
                  <a16:creationId xmlns:a16="http://schemas.microsoft.com/office/drawing/2014/main" id="{02B13734-D8A1-486D-9362-37F03F8ADC9B}"/>
                </a:ext>
              </a:extLst>
            </p:cNvPr>
            <p:cNvCxnSpPr>
              <a:cxnSpLocks/>
              <a:stCxn id="288" idx="2"/>
              <a:endCxn id="282" idx="0"/>
            </p:cNvCxnSpPr>
            <p:nvPr/>
          </p:nvCxnSpPr>
          <p:spPr>
            <a:xfrm rot="5400000">
              <a:off x="3795347" y="2300488"/>
              <a:ext cx="463168" cy="709401"/>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9" name="肘形连接符 29">
              <a:extLst>
                <a:ext uri="{FF2B5EF4-FFF2-40B4-BE49-F238E27FC236}">
                  <a16:creationId xmlns:a16="http://schemas.microsoft.com/office/drawing/2014/main" id="{DD2AC7D9-0EE9-48B1-90F9-8FE4D8D9C32A}"/>
                </a:ext>
              </a:extLst>
            </p:cNvPr>
            <p:cNvCxnSpPr>
              <a:cxnSpLocks/>
              <a:stCxn id="288" idx="2"/>
              <a:endCxn id="283" idx="0"/>
            </p:cNvCxnSpPr>
            <p:nvPr/>
          </p:nvCxnSpPr>
          <p:spPr>
            <a:xfrm flipH="1">
              <a:off x="4381629" y="2423605"/>
              <a:ext cx="2" cy="463168"/>
            </a:xfrm>
            <a:prstGeom prst="straightConnector1">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0" name="Rectangle 491">
              <a:extLst>
                <a:ext uri="{FF2B5EF4-FFF2-40B4-BE49-F238E27FC236}">
                  <a16:creationId xmlns:a16="http://schemas.microsoft.com/office/drawing/2014/main" id="{650D800E-9357-4DA8-B5E1-B253C4DE2636}"/>
                </a:ext>
              </a:extLst>
            </p:cNvPr>
            <p:cNvSpPr/>
            <p:nvPr/>
          </p:nvSpPr>
          <p:spPr>
            <a:xfrm>
              <a:off x="4911004" y="2482586"/>
              <a:ext cx="291593" cy="1212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3200" dirty="0" err="1">
                <a:solidFill>
                  <a:schemeClr val="bg1"/>
                </a:solidFill>
              </a:endParaRPr>
            </a:p>
          </p:txBody>
        </p:sp>
        <p:sp>
          <p:nvSpPr>
            <p:cNvPr id="231" name="TextBox 140">
              <a:extLst>
                <a:ext uri="{FF2B5EF4-FFF2-40B4-BE49-F238E27FC236}">
                  <a16:creationId xmlns:a16="http://schemas.microsoft.com/office/drawing/2014/main" id="{19E95138-C5CC-461B-9B76-F6A104623779}"/>
                </a:ext>
              </a:extLst>
            </p:cNvPr>
            <p:cNvSpPr txBox="1">
              <a:spLocks/>
            </p:cNvSpPr>
            <p:nvPr/>
          </p:nvSpPr>
          <p:spPr>
            <a:xfrm>
              <a:off x="969139" y="1735192"/>
              <a:ext cx="1648335" cy="3170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t>业务端</a:t>
              </a:r>
              <a:endParaRPr lang="en-US" sz="1800" b="1" dirty="0"/>
            </a:p>
          </p:txBody>
        </p:sp>
        <p:sp>
          <p:nvSpPr>
            <p:cNvPr id="232" name="Rectangle: Rounded Corners 50">
              <a:extLst>
                <a:ext uri="{FF2B5EF4-FFF2-40B4-BE49-F238E27FC236}">
                  <a16:creationId xmlns:a16="http://schemas.microsoft.com/office/drawing/2014/main" id="{2F216E24-9B6E-4BA6-B7E7-FFF232464726}"/>
                </a:ext>
              </a:extLst>
            </p:cNvPr>
            <p:cNvSpPr>
              <a:spLocks/>
            </p:cNvSpPr>
            <p:nvPr/>
          </p:nvSpPr>
          <p:spPr>
            <a:xfrm>
              <a:off x="2662562" y="3397251"/>
              <a:ext cx="600539" cy="2548370"/>
            </a:xfrm>
            <a:prstGeom prst="rect">
              <a:avLst/>
            </a:prstGeom>
            <a:noFill/>
            <a:ln w="6350" cap="sq">
              <a:solidFill>
                <a:srgbClr val="7F7F7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6" tIns="44808" rIns="89616" bIns="44808" numCol="1" spcCol="0" rtlCol="0" fromWordArt="0" anchor="ctr" anchorCtr="0" forceAA="0" compatLnSpc="1">
              <a:prstTxWarp prst="textNoShape">
                <a:avLst/>
              </a:prstTxWarp>
              <a:noAutofit/>
            </a:bodyPr>
            <a:lstStyle/>
            <a:p>
              <a:pPr algn="ctr" defTabSz="896200">
                <a:spcBef>
                  <a:spcPts val="294"/>
                </a:spcBef>
                <a:spcAft>
                  <a:spcPts val="294"/>
                </a:spcAft>
              </a:pPr>
              <a:endParaRPr lang="en-US" sz="105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34" name="Rectangle: Rounded Corners 50">
              <a:extLst>
                <a:ext uri="{FF2B5EF4-FFF2-40B4-BE49-F238E27FC236}">
                  <a16:creationId xmlns:a16="http://schemas.microsoft.com/office/drawing/2014/main" id="{0C6A49E7-5C49-4919-8CF6-7330246D3E45}"/>
                </a:ext>
              </a:extLst>
            </p:cNvPr>
            <p:cNvSpPr>
              <a:spLocks/>
            </p:cNvSpPr>
            <p:nvPr/>
          </p:nvSpPr>
          <p:spPr>
            <a:xfrm>
              <a:off x="3371961" y="3397251"/>
              <a:ext cx="600539" cy="2548370"/>
            </a:xfrm>
            <a:prstGeom prst="rect">
              <a:avLst/>
            </a:prstGeom>
            <a:noFill/>
            <a:ln w="6350" cap="sq">
              <a:solidFill>
                <a:srgbClr val="7F7F7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6" tIns="44808" rIns="89616" bIns="44808" numCol="1" spcCol="0" rtlCol="0" fromWordArt="0" anchor="ctr" anchorCtr="0" forceAA="0" compatLnSpc="1">
              <a:prstTxWarp prst="textNoShape">
                <a:avLst/>
              </a:prstTxWarp>
              <a:noAutofit/>
            </a:bodyPr>
            <a:lstStyle/>
            <a:p>
              <a:pPr algn="ctr" defTabSz="896200">
                <a:spcBef>
                  <a:spcPts val="294"/>
                </a:spcBef>
                <a:spcAft>
                  <a:spcPts val="294"/>
                </a:spcAft>
              </a:pPr>
              <a:endParaRPr lang="en-US" sz="105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36" name="Rectangle: Rounded Corners 50">
              <a:extLst>
                <a:ext uri="{FF2B5EF4-FFF2-40B4-BE49-F238E27FC236}">
                  <a16:creationId xmlns:a16="http://schemas.microsoft.com/office/drawing/2014/main" id="{56E6BEAB-D433-4206-8966-12B1583E1BD9}"/>
                </a:ext>
              </a:extLst>
            </p:cNvPr>
            <p:cNvSpPr>
              <a:spLocks/>
            </p:cNvSpPr>
            <p:nvPr/>
          </p:nvSpPr>
          <p:spPr>
            <a:xfrm>
              <a:off x="4081360" y="3397251"/>
              <a:ext cx="600539" cy="2548370"/>
            </a:xfrm>
            <a:prstGeom prst="rect">
              <a:avLst/>
            </a:prstGeom>
            <a:noFill/>
            <a:ln w="6350" cap="sq">
              <a:solidFill>
                <a:srgbClr val="7F7F7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6" tIns="44808" rIns="89616" bIns="44808" numCol="1" spcCol="0" rtlCol="0" fromWordArt="0" anchor="ctr" anchorCtr="0" forceAA="0" compatLnSpc="1">
              <a:prstTxWarp prst="textNoShape">
                <a:avLst/>
              </a:prstTxWarp>
              <a:noAutofit/>
            </a:bodyPr>
            <a:lstStyle/>
            <a:p>
              <a:pPr algn="ctr" defTabSz="896200">
                <a:spcBef>
                  <a:spcPts val="294"/>
                </a:spcBef>
                <a:spcAft>
                  <a:spcPts val="294"/>
                </a:spcAft>
              </a:pPr>
              <a:endParaRPr lang="en-US" sz="105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38" name="Rectangle: Rounded Corners 50">
              <a:extLst>
                <a:ext uri="{FF2B5EF4-FFF2-40B4-BE49-F238E27FC236}">
                  <a16:creationId xmlns:a16="http://schemas.microsoft.com/office/drawing/2014/main" id="{0241C0CF-F62E-4A13-944D-419490D9F572}"/>
                </a:ext>
              </a:extLst>
            </p:cNvPr>
            <p:cNvSpPr>
              <a:spLocks/>
            </p:cNvSpPr>
            <p:nvPr/>
          </p:nvSpPr>
          <p:spPr>
            <a:xfrm>
              <a:off x="5552825" y="3397251"/>
              <a:ext cx="600539" cy="2548370"/>
            </a:xfrm>
            <a:prstGeom prst="rect">
              <a:avLst/>
            </a:prstGeom>
            <a:noFill/>
            <a:ln w="6350" cap="sq">
              <a:solidFill>
                <a:srgbClr val="7F7F7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6" tIns="44808" rIns="89616" bIns="44808" numCol="1" spcCol="0" rtlCol="0" fromWordArt="0" anchor="ctr" anchorCtr="0" forceAA="0" compatLnSpc="1">
              <a:prstTxWarp prst="textNoShape">
                <a:avLst/>
              </a:prstTxWarp>
              <a:noAutofit/>
            </a:bodyPr>
            <a:lstStyle/>
            <a:p>
              <a:pPr algn="ctr" defTabSz="896200">
                <a:spcBef>
                  <a:spcPts val="294"/>
                </a:spcBef>
                <a:spcAft>
                  <a:spcPts val="294"/>
                </a:spcAft>
              </a:pPr>
              <a:endParaRPr lang="en-US" sz="105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40" name="Rectangle: Rounded Corners 50">
              <a:extLst>
                <a:ext uri="{FF2B5EF4-FFF2-40B4-BE49-F238E27FC236}">
                  <a16:creationId xmlns:a16="http://schemas.microsoft.com/office/drawing/2014/main" id="{FCAFFF6E-362F-4183-A2CB-62F209373F99}"/>
                </a:ext>
              </a:extLst>
            </p:cNvPr>
            <p:cNvSpPr>
              <a:spLocks/>
            </p:cNvSpPr>
            <p:nvPr/>
          </p:nvSpPr>
          <p:spPr>
            <a:xfrm>
              <a:off x="4794087" y="3397251"/>
              <a:ext cx="600539" cy="2548370"/>
            </a:xfrm>
            <a:prstGeom prst="rect">
              <a:avLst/>
            </a:prstGeom>
            <a:noFill/>
            <a:ln w="6350" cap="sq">
              <a:solidFill>
                <a:srgbClr val="7F7F7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6" tIns="44808" rIns="89616" bIns="44808" numCol="1" spcCol="0" rtlCol="0" fromWordArt="0" anchor="ctr" anchorCtr="0" forceAA="0" compatLnSpc="1">
              <a:prstTxWarp prst="textNoShape">
                <a:avLst/>
              </a:prstTxWarp>
              <a:noAutofit/>
            </a:bodyPr>
            <a:lstStyle/>
            <a:p>
              <a:pPr algn="ctr" defTabSz="896200">
                <a:spcBef>
                  <a:spcPts val="294"/>
                </a:spcBef>
                <a:spcAft>
                  <a:spcPts val="294"/>
                </a:spcAft>
              </a:pPr>
              <a:endParaRPr lang="en-US" sz="1050"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42" name="TextBox 132">
              <a:extLst>
                <a:ext uri="{FF2B5EF4-FFF2-40B4-BE49-F238E27FC236}">
                  <a16:creationId xmlns:a16="http://schemas.microsoft.com/office/drawing/2014/main" id="{73CD55BE-7BA0-4D36-9114-F1B8A4BF3432}"/>
                </a:ext>
              </a:extLst>
            </p:cNvPr>
            <p:cNvSpPr txBox="1"/>
            <p:nvPr/>
          </p:nvSpPr>
          <p:spPr>
            <a:xfrm>
              <a:off x="4781693" y="3155937"/>
              <a:ext cx="671339"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None/>
              </a:pPr>
              <a:r>
                <a:rPr lang="zh-CN" altLang="en-US" sz="1200" dirty="0"/>
                <a:t>小队</a:t>
              </a:r>
              <a:r>
                <a:rPr lang="en-US" altLang="zh-CN" sz="1200" dirty="0"/>
                <a:t>4</a:t>
              </a:r>
              <a:endParaRPr lang="en-US" sz="1200" dirty="0"/>
            </a:p>
          </p:txBody>
        </p:sp>
        <p:pic>
          <p:nvPicPr>
            <p:cNvPr id="244" name="Graphic 85" descr="Woman">
              <a:extLst>
                <a:ext uri="{FF2B5EF4-FFF2-40B4-BE49-F238E27FC236}">
                  <a16:creationId xmlns:a16="http://schemas.microsoft.com/office/drawing/2014/main" id="{3E0CCFF5-4D5D-4720-83EC-CF82310A6BD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5693405" y="4776837"/>
              <a:ext cx="319378" cy="274096"/>
            </a:xfrm>
            <a:prstGeom prst="rect">
              <a:avLst/>
            </a:prstGeom>
          </p:spPr>
        </p:pic>
        <p:pic>
          <p:nvPicPr>
            <p:cNvPr id="246" name="Graphic 60" descr="Man">
              <a:extLst>
                <a:ext uri="{FF2B5EF4-FFF2-40B4-BE49-F238E27FC236}">
                  <a16:creationId xmlns:a16="http://schemas.microsoft.com/office/drawing/2014/main" id="{9833D870-B0E2-4589-B137-B00F3F1AB32E}"/>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2803142" y="4776837"/>
              <a:ext cx="319378" cy="274096"/>
            </a:xfrm>
            <a:prstGeom prst="rect">
              <a:avLst/>
            </a:prstGeom>
          </p:spPr>
        </p:pic>
        <p:sp>
          <p:nvSpPr>
            <p:cNvPr id="247" name="TextBox 126">
              <a:extLst>
                <a:ext uri="{FF2B5EF4-FFF2-40B4-BE49-F238E27FC236}">
                  <a16:creationId xmlns:a16="http://schemas.microsoft.com/office/drawing/2014/main" id="{6808A92A-9B4C-46BE-9B6F-D2D048885576}"/>
                </a:ext>
              </a:extLst>
            </p:cNvPr>
            <p:cNvSpPr txBox="1">
              <a:spLocks/>
            </p:cNvSpPr>
            <p:nvPr/>
          </p:nvSpPr>
          <p:spPr>
            <a:xfrm>
              <a:off x="969139" y="4806163"/>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后端开发</a:t>
              </a:r>
            </a:p>
          </p:txBody>
        </p:sp>
        <p:sp>
          <p:nvSpPr>
            <p:cNvPr id="248" name="TextBox 126">
              <a:extLst>
                <a:ext uri="{FF2B5EF4-FFF2-40B4-BE49-F238E27FC236}">
                  <a16:creationId xmlns:a16="http://schemas.microsoft.com/office/drawing/2014/main" id="{AC3F0072-943E-4A06-AC7F-FAB203214C2D}"/>
                </a:ext>
              </a:extLst>
            </p:cNvPr>
            <p:cNvSpPr txBox="1">
              <a:spLocks/>
            </p:cNvSpPr>
            <p:nvPr/>
          </p:nvSpPr>
          <p:spPr>
            <a:xfrm>
              <a:off x="6252421" y="4806162"/>
              <a:ext cx="1173784"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en-US" altLang="zh-CN" sz="1400" dirty="0"/>
                <a:t>UI/UX</a:t>
              </a:r>
              <a:r>
                <a:rPr lang="zh-CN" altLang="en-US" sz="1400" dirty="0"/>
                <a:t>专家</a:t>
              </a:r>
            </a:p>
          </p:txBody>
        </p:sp>
        <p:pic>
          <p:nvPicPr>
            <p:cNvPr id="249" name="Graphic 80" descr="Woman">
              <a:extLst>
                <a:ext uri="{FF2B5EF4-FFF2-40B4-BE49-F238E27FC236}">
                  <a16:creationId xmlns:a16="http://schemas.microsoft.com/office/drawing/2014/main" id="{9E7CF91C-27F7-4913-9C7B-93CD0D1CAA9B}"/>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xmlns="" r:embed="rId15"/>
                </a:ext>
              </a:extLst>
            </a:blip>
            <a:stretch>
              <a:fillRect/>
            </a:stretch>
          </p:blipFill>
          <p:spPr>
            <a:xfrm>
              <a:off x="3512541" y="4776837"/>
              <a:ext cx="319378" cy="274096"/>
            </a:xfrm>
            <a:prstGeom prst="rect">
              <a:avLst/>
            </a:prstGeom>
          </p:spPr>
        </p:pic>
        <p:pic>
          <p:nvPicPr>
            <p:cNvPr id="250" name="Graphic 78" descr="Man">
              <a:extLst>
                <a:ext uri="{FF2B5EF4-FFF2-40B4-BE49-F238E27FC236}">
                  <a16:creationId xmlns:a16="http://schemas.microsoft.com/office/drawing/2014/main" id="{CEE24BBB-C016-44C1-9D4C-69214C41A3CD}"/>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4221940" y="4776837"/>
              <a:ext cx="319378" cy="274096"/>
            </a:xfrm>
            <a:prstGeom prst="rect">
              <a:avLst/>
            </a:prstGeom>
          </p:spPr>
        </p:pic>
        <p:pic>
          <p:nvPicPr>
            <p:cNvPr id="251" name="Graphic 78" descr="Man">
              <a:extLst>
                <a:ext uri="{FF2B5EF4-FFF2-40B4-BE49-F238E27FC236}">
                  <a16:creationId xmlns:a16="http://schemas.microsoft.com/office/drawing/2014/main" id="{62937F11-E058-47BD-8200-AD5BDF84694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4934667" y="4776837"/>
              <a:ext cx="319378" cy="274096"/>
            </a:xfrm>
            <a:prstGeom prst="rect">
              <a:avLst/>
            </a:prstGeom>
          </p:spPr>
        </p:pic>
        <p:pic>
          <p:nvPicPr>
            <p:cNvPr id="252" name="Graphic 85" descr="Woman">
              <a:extLst>
                <a:ext uri="{FF2B5EF4-FFF2-40B4-BE49-F238E27FC236}">
                  <a16:creationId xmlns:a16="http://schemas.microsoft.com/office/drawing/2014/main" id="{78178A51-D749-4959-A799-8BBA52284C5A}"/>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5693405" y="3525957"/>
              <a:ext cx="319378" cy="274096"/>
            </a:xfrm>
            <a:prstGeom prst="rect">
              <a:avLst/>
            </a:prstGeom>
          </p:spPr>
        </p:pic>
        <p:pic>
          <p:nvPicPr>
            <p:cNvPr id="253" name="Graphic 66" descr="Man">
              <a:extLst>
                <a:ext uri="{FF2B5EF4-FFF2-40B4-BE49-F238E27FC236}">
                  <a16:creationId xmlns:a16="http://schemas.microsoft.com/office/drawing/2014/main" id="{C6C43C4F-16B7-4360-978B-24D22FD09F96}"/>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2803142" y="3525957"/>
              <a:ext cx="319378" cy="274096"/>
            </a:xfrm>
            <a:prstGeom prst="rect">
              <a:avLst/>
            </a:prstGeom>
          </p:spPr>
        </p:pic>
        <p:sp>
          <p:nvSpPr>
            <p:cNvPr id="254" name="TextBox 121">
              <a:extLst>
                <a:ext uri="{FF2B5EF4-FFF2-40B4-BE49-F238E27FC236}">
                  <a16:creationId xmlns:a16="http://schemas.microsoft.com/office/drawing/2014/main" id="{F517C84C-78BD-4250-83DA-54169C493897}"/>
                </a:ext>
              </a:extLst>
            </p:cNvPr>
            <p:cNvSpPr txBox="1">
              <a:spLocks/>
            </p:cNvSpPr>
            <p:nvPr/>
          </p:nvSpPr>
          <p:spPr>
            <a:xfrm>
              <a:off x="969139" y="3555283"/>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产品负责人</a:t>
              </a:r>
            </a:p>
          </p:txBody>
        </p:sp>
        <p:sp>
          <p:nvSpPr>
            <p:cNvPr id="255" name="TextBox 126">
              <a:extLst>
                <a:ext uri="{FF2B5EF4-FFF2-40B4-BE49-F238E27FC236}">
                  <a16:creationId xmlns:a16="http://schemas.microsoft.com/office/drawing/2014/main" id="{BD5249B1-97EC-4204-87F7-460CC5522288}"/>
                </a:ext>
              </a:extLst>
            </p:cNvPr>
            <p:cNvSpPr txBox="1">
              <a:spLocks/>
            </p:cNvSpPr>
            <p:nvPr/>
          </p:nvSpPr>
          <p:spPr>
            <a:xfrm>
              <a:off x="6252421" y="3555283"/>
              <a:ext cx="1173784"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技术架构师</a:t>
              </a:r>
            </a:p>
          </p:txBody>
        </p:sp>
        <p:pic>
          <p:nvPicPr>
            <p:cNvPr id="256" name="Graphic 85" descr="Woman">
              <a:extLst>
                <a:ext uri="{FF2B5EF4-FFF2-40B4-BE49-F238E27FC236}">
                  <a16:creationId xmlns:a16="http://schemas.microsoft.com/office/drawing/2014/main" id="{BBC56D2D-259D-43AC-8DAB-94B21AB0F1CA}"/>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3512541" y="3525957"/>
              <a:ext cx="319378" cy="274096"/>
            </a:xfrm>
            <a:prstGeom prst="rect">
              <a:avLst/>
            </a:prstGeom>
          </p:spPr>
        </p:pic>
        <p:pic>
          <p:nvPicPr>
            <p:cNvPr id="257" name="Graphic 84" descr="Man">
              <a:extLst>
                <a:ext uri="{FF2B5EF4-FFF2-40B4-BE49-F238E27FC236}">
                  <a16:creationId xmlns:a16="http://schemas.microsoft.com/office/drawing/2014/main" id="{8928B170-2763-4F1C-B4D4-261B75F7B6A0}"/>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4221940" y="3525957"/>
              <a:ext cx="319378" cy="274096"/>
            </a:xfrm>
            <a:prstGeom prst="rect">
              <a:avLst/>
            </a:prstGeom>
          </p:spPr>
        </p:pic>
        <p:pic>
          <p:nvPicPr>
            <p:cNvPr id="258" name="Graphic 84" descr="Man">
              <a:extLst>
                <a:ext uri="{FF2B5EF4-FFF2-40B4-BE49-F238E27FC236}">
                  <a16:creationId xmlns:a16="http://schemas.microsoft.com/office/drawing/2014/main" id="{9377BF5B-6EDB-4ECA-8E37-06975B7EDAAD}"/>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4934667" y="3525957"/>
              <a:ext cx="319378" cy="274096"/>
            </a:xfrm>
            <a:prstGeom prst="rect">
              <a:avLst/>
            </a:prstGeom>
          </p:spPr>
        </p:pic>
        <p:pic>
          <p:nvPicPr>
            <p:cNvPr id="259" name="Graphic 85" descr="Woman">
              <a:extLst>
                <a:ext uri="{FF2B5EF4-FFF2-40B4-BE49-F238E27FC236}">
                  <a16:creationId xmlns:a16="http://schemas.microsoft.com/office/drawing/2014/main" id="{4137F65F-6C3A-4EF8-8FFA-410554A5A19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5693405" y="3942917"/>
              <a:ext cx="319378" cy="274096"/>
            </a:xfrm>
            <a:prstGeom prst="rect">
              <a:avLst/>
            </a:prstGeom>
          </p:spPr>
        </p:pic>
        <p:pic>
          <p:nvPicPr>
            <p:cNvPr id="260" name="Graphic 53" descr="Man">
              <a:extLst>
                <a:ext uri="{FF2B5EF4-FFF2-40B4-BE49-F238E27FC236}">
                  <a16:creationId xmlns:a16="http://schemas.microsoft.com/office/drawing/2014/main" id="{3CCE0B0C-A495-4136-8ED4-46516CC4E1CE}"/>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2803142" y="3942917"/>
              <a:ext cx="319378" cy="274096"/>
            </a:xfrm>
            <a:prstGeom prst="rect">
              <a:avLst/>
            </a:prstGeom>
          </p:spPr>
        </p:pic>
        <p:sp>
          <p:nvSpPr>
            <p:cNvPr id="261" name="TextBox 123">
              <a:extLst>
                <a:ext uri="{FF2B5EF4-FFF2-40B4-BE49-F238E27FC236}">
                  <a16:creationId xmlns:a16="http://schemas.microsoft.com/office/drawing/2014/main" id="{342B7A8F-F9AC-49FB-BBEC-545909C4AEE6}"/>
                </a:ext>
              </a:extLst>
            </p:cNvPr>
            <p:cNvSpPr txBox="1">
              <a:spLocks/>
            </p:cNvSpPr>
            <p:nvPr/>
          </p:nvSpPr>
          <p:spPr>
            <a:xfrm>
              <a:off x="969139" y="3972243"/>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业务转译员</a:t>
              </a:r>
            </a:p>
          </p:txBody>
        </p:sp>
        <p:sp>
          <p:nvSpPr>
            <p:cNvPr id="262" name="TextBox 126">
              <a:extLst>
                <a:ext uri="{FF2B5EF4-FFF2-40B4-BE49-F238E27FC236}">
                  <a16:creationId xmlns:a16="http://schemas.microsoft.com/office/drawing/2014/main" id="{EEE8A378-4ABB-4E42-AC66-3E898AD51C01}"/>
                </a:ext>
              </a:extLst>
            </p:cNvPr>
            <p:cNvSpPr txBox="1">
              <a:spLocks/>
            </p:cNvSpPr>
            <p:nvPr/>
          </p:nvSpPr>
          <p:spPr>
            <a:xfrm>
              <a:off x="6252421" y="3972241"/>
              <a:ext cx="1173784"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敏捷教练</a:t>
              </a:r>
            </a:p>
          </p:txBody>
        </p:sp>
        <p:pic>
          <p:nvPicPr>
            <p:cNvPr id="263" name="Graphic 73" descr="Man">
              <a:extLst>
                <a:ext uri="{FF2B5EF4-FFF2-40B4-BE49-F238E27FC236}">
                  <a16:creationId xmlns:a16="http://schemas.microsoft.com/office/drawing/2014/main" id="{7A0D7450-6F4F-4D08-B72F-614F6CB37D98}"/>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3512541" y="3942917"/>
              <a:ext cx="319378" cy="274096"/>
            </a:xfrm>
            <a:prstGeom prst="rect">
              <a:avLst/>
            </a:prstGeom>
          </p:spPr>
        </p:pic>
        <p:pic>
          <p:nvPicPr>
            <p:cNvPr id="264" name="Graphic 71" descr="Man">
              <a:extLst>
                <a:ext uri="{FF2B5EF4-FFF2-40B4-BE49-F238E27FC236}">
                  <a16:creationId xmlns:a16="http://schemas.microsoft.com/office/drawing/2014/main" id="{2A3BAC4F-8882-401A-AC91-A0379393E4F0}"/>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4221940" y="3942917"/>
              <a:ext cx="319378" cy="274096"/>
            </a:xfrm>
            <a:prstGeom prst="rect">
              <a:avLst/>
            </a:prstGeom>
          </p:spPr>
        </p:pic>
        <p:pic>
          <p:nvPicPr>
            <p:cNvPr id="265" name="Graphic 71" descr="Man">
              <a:extLst>
                <a:ext uri="{FF2B5EF4-FFF2-40B4-BE49-F238E27FC236}">
                  <a16:creationId xmlns:a16="http://schemas.microsoft.com/office/drawing/2014/main" id="{6E980E62-5A13-4389-87CC-FEAD49653102}"/>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4934667" y="3942917"/>
              <a:ext cx="319378" cy="274096"/>
            </a:xfrm>
            <a:prstGeom prst="rect">
              <a:avLst/>
            </a:prstGeom>
          </p:spPr>
        </p:pic>
        <p:pic>
          <p:nvPicPr>
            <p:cNvPr id="266" name="Graphic 85" descr="Woman">
              <a:extLst>
                <a:ext uri="{FF2B5EF4-FFF2-40B4-BE49-F238E27FC236}">
                  <a16:creationId xmlns:a16="http://schemas.microsoft.com/office/drawing/2014/main" id="{EDB98FF6-A90D-4E05-BE52-525E7F62B85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5693405" y="4359877"/>
              <a:ext cx="319378" cy="274096"/>
            </a:xfrm>
            <a:prstGeom prst="rect">
              <a:avLst/>
            </a:prstGeom>
          </p:spPr>
        </p:pic>
        <p:pic>
          <p:nvPicPr>
            <p:cNvPr id="267" name="Graphic 56" descr="Man">
              <a:extLst>
                <a:ext uri="{FF2B5EF4-FFF2-40B4-BE49-F238E27FC236}">
                  <a16:creationId xmlns:a16="http://schemas.microsoft.com/office/drawing/2014/main" id="{09612A85-BFA5-4516-9E92-C44C4254E51D}"/>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2803142" y="4359877"/>
              <a:ext cx="319378" cy="274096"/>
            </a:xfrm>
            <a:prstGeom prst="rect">
              <a:avLst/>
            </a:prstGeom>
          </p:spPr>
        </p:pic>
        <p:sp>
          <p:nvSpPr>
            <p:cNvPr id="268" name="TextBox 119">
              <a:extLst>
                <a:ext uri="{FF2B5EF4-FFF2-40B4-BE49-F238E27FC236}">
                  <a16:creationId xmlns:a16="http://schemas.microsoft.com/office/drawing/2014/main" id="{1D56AABC-EA5D-406B-9037-054EEC04461F}"/>
                </a:ext>
              </a:extLst>
            </p:cNvPr>
            <p:cNvSpPr txBox="1">
              <a:spLocks/>
            </p:cNvSpPr>
            <p:nvPr/>
          </p:nvSpPr>
          <p:spPr>
            <a:xfrm>
              <a:off x="969139" y="4389203"/>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前端开发</a:t>
              </a:r>
            </a:p>
          </p:txBody>
        </p:sp>
        <p:sp>
          <p:nvSpPr>
            <p:cNvPr id="269" name="TextBox 126">
              <a:extLst>
                <a:ext uri="{FF2B5EF4-FFF2-40B4-BE49-F238E27FC236}">
                  <a16:creationId xmlns:a16="http://schemas.microsoft.com/office/drawing/2014/main" id="{F3177D5E-30F5-4FE7-9A9D-2BE628667C64}"/>
                </a:ext>
              </a:extLst>
            </p:cNvPr>
            <p:cNvSpPr txBox="1">
              <a:spLocks/>
            </p:cNvSpPr>
            <p:nvPr/>
          </p:nvSpPr>
          <p:spPr>
            <a:xfrm>
              <a:off x="6252421" y="4389203"/>
              <a:ext cx="1173784"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数据科学家</a:t>
              </a:r>
            </a:p>
          </p:txBody>
        </p:sp>
        <p:pic>
          <p:nvPicPr>
            <p:cNvPr id="270" name="Graphic 75" descr="Woman">
              <a:extLst>
                <a:ext uri="{FF2B5EF4-FFF2-40B4-BE49-F238E27FC236}">
                  <a16:creationId xmlns:a16="http://schemas.microsoft.com/office/drawing/2014/main" id="{221E05C1-EE02-4589-859E-6AADCD487845}"/>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3512541" y="4359877"/>
              <a:ext cx="319378" cy="274096"/>
            </a:xfrm>
            <a:prstGeom prst="rect">
              <a:avLst/>
            </a:prstGeom>
          </p:spPr>
        </p:pic>
        <p:pic>
          <p:nvPicPr>
            <p:cNvPr id="271" name="Graphic 74" descr="Man">
              <a:extLst>
                <a:ext uri="{FF2B5EF4-FFF2-40B4-BE49-F238E27FC236}">
                  <a16:creationId xmlns:a16="http://schemas.microsoft.com/office/drawing/2014/main" id="{2747B7CF-7E56-49C6-9E9C-502DABA97328}"/>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4221940" y="4359877"/>
              <a:ext cx="319378" cy="274096"/>
            </a:xfrm>
            <a:prstGeom prst="rect">
              <a:avLst/>
            </a:prstGeom>
          </p:spPr>
        </p:pic>
        <p:pic>
          <p:nvPicPr>
            <p:cNvPr id="272" name="Graphic 74" descr="Man">
              <a:extLst>
                <a:ext uri="{FF2B5EF4-FFF2-40B4-BE49-F238E27FC236}">
                  <a16:creationId xmlns:a16="http://schemas.microsoft.com/office/drawing/2014/main" id="{CC69C469-B33C-4FB1-BCFB-A9CCBFAD5E09}"/>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4934667" y="4359877"/>
              <a:ext cx="319378" cy="274096"/>
            </a:xfrm>
            <a:prstGeom prst="rect">
              <a:avLst/>
            </a:prstGeom>
          </p:spPr>
        </p:pic>
        <p:pic>
          <p:nvPicPr>
            <p:cNvPr id="273" name="Graphic 60" descr="Man">
              <a:extLst>
                <a:ext uri="{FF2B5EF4-FFF2-40B4-BE49-F238E27FC236}">
                  <a16:creationId xmlns:a16="http://schemas.microsoft.com/office/drawing/2014/main" id="{1130973F-C31C-413B-92FF-62FAB2A042BE}"/>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2803142" y="5193797"/>
              <a:ext cx="319378" cy="274096"/>
            </a:xfrm>
            <a:prstGeom prst="rect">
              <a:avLst/>
            </a:prstGeom>
          </p:spPr>
        </p:pic>
        <p:pic>
          <p:nvPicPr>
            <p:cNvPr id="274" name="Graphic 40" descr="Man">
              <a:extLst>
                <a:ext uri="{FF2B5EF4-FFF2-40B4-BE49-F238E27FC236}">
                  <a16:creationId xmlns:a16="http://schemas.microsoft.com/office/drawing/2014/main" id="{59389FEF-26D5-407D-B0D0-386B1A234877}"/>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4221940" y="5193797"/>
              <a:ext cx="319378" cy="274096"/>
            </a:xfrm>
            <a:prstGeom prst="rect">
              <a:avLst/>
            </a:prstGeom>
          </p:spPr>
        </p:pic>
        <p:pic>
          <p:nvPicPr>
            <p:cNvPr id="275" name="Graphic 40" descr="Man">
              <a:extLst>
                <a:ext uri="{FF2B5EF4-FFF2-40B4-BE49-F238E27FC236}">
                  <a16:creationId xmlns:a16="http://schemas.microsoft.com/office/drawing/2014/main" id="{FE81A5AC-3005-4FE4-B47F-98F097DDE7FF}"/>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4934667" y="5193797"/>
              <a:ext cx="319378" cy="274096"/>
            </a:xfrm>
            <a:prstGeom prst="rect">
              <a:avLst/>
            </a:prstGeom>
          </p:spPr>
        </p:pic>
        <p:sp>
          <p:nvSpPr>
            <p:cNvPr id="276" name="TextBox 312">
              <a:extLst>
                <a:ext uri="{FF2B5EF4-FFF2-40B4-BE49-F238E27FC236}">
                  <a16:creationId xmlns:a16="http://schemas.microsoft.com/office/drawing/2014/main" id="{D0D0A70F-17F0-4E5F-89E2-B0920E9EEFC7}"/>
                </a:ext>
              </a:extLst>
            </p:cNvPr>
            <p:cNvSpPr txBox="1">
              <a:spLocks/>
            </p:cNvSpPr>
            <p:nvPr/>
          </p:nvSpPr>
          <p:spPr>
            <a:xfrm>
              <a:off x="969139" y="5650918"/>
              <a:ext cx="1648335" cy="193775"/>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en-US" altLang="zh-CN" sz="1100" dirty="0"/>
                <a:t>…</a:t>
              </a:r>
              <a:endParaRPr lang="zh-CN" altLang="en-US" sz="1100" dirty="0"/>
            </a:p>
          </p:txBody>
        </p:sp>
        <p:pic>
          <p:nvPicPr>
            <p:cNvPr id="277" name="Graphic 40" descr="Man">
              <a:extLst>
                <a:ext uri="{FF2B5EF4-FFF2-40B4-BE49-F238E27FC236}">
                  <a16:creationId xmlns:a16="http://schemas.microsoft.com/office/drawing/2014/main" id="{27E14664-F7E1-450D-AC94-ACB3CE7760B1}"/>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4221940" y="5610757"/>
              <a:ext cx="319378" cy="274096"/>
            </a:xfrm>
            <a:prstGeom prst="rect">
              <a:avLst/>
            </a:prstGeom>
          </p:spPr>
        </p:pic>
        <p:pic>
          <p:nvPicPr>
            <p:cNvPr id="278" name="Graphic 40" descr="Man">
              <a:extLst>
                <a:ext uri="{FF2B5EF4-FFF2-40B4-BE49-F238E27FC236}">
                  <a16:creationId xmlns:a16="http://schemas.microsoft.com/office/drawing/2014/main" id="{D29CD3DD-1FC7-43A3-B3D4-6474DD418400}"/>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4934667" y="5610757"/>
              <a:ext cx="319378" cy="274096"/>
            </a:xfrm>
            <a:prstGeom prst="rect">
              <a:avLst/>
            </a:prstGeom>
          </p:spPr>
        </p:pic>
        <p:pic>
          <p:nvPicPr>
            <p:cNvPr id="279" name="Graphic 66" descr="Man">
              <a:extLst>
                <a:ext uri="{FF2B5EF4-FFF2-40B4-BE49-F238E27FC236}">
                  <a16:creationId xmlns:a16="http://schemas.microsoft.com/office/drawing/2014/main" id="{0AA87187-245F-4B33-BD20-B429416D542B}"/>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5693405" y="2886774"/>
              <a:ext cx="319378" cy="274096"/>
            </a:xfrm>
            <a:prstGeom prst="rect">
              <a:avLst/>
            </a:prstGeom>
          </p:spPr>
        </p:pic>
        <p:pic>
          <p:nvPicPr>
            <p:cNvPr id="280" name="Graphic 85" descr="Woman">
              <a:extLst>
                <a:ext uri="{FF2B5EF4-FFF2-40B4-BE49-F238E27FC236}">
                  <a16:creationId xmlns:a16="http://schemas.microsoft.com/office/drawing/2014/main" id="{FBC92B4C-18B8-4804-81DF-0E8475A76690}"/>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2803142" y="2886774"/>
              <a:ext cx="319378" cy="274096"/>
            </a:xfrm>
            <a:prstGeom prst="rect">
              <a:avLst/>
            </a:prstGeom>
          </p:spPr>
        </p:pic>
        <p:sp>
          <p:nvSpPr>
            <p:cNvPr id="281" name="TextBox 138">
              <a:extLst>
                <a:ext uri="{FF2B5EF4-FFF2-40B4-BE49-F238E27FC236}">
                  <a16:creationId xmlns:a16="http://schemas.microsoft.com/office/drawing/2014/main" id="{7548BF02-E797-4C43-A58B-45A3D1A2330D}"/>
                </a:ext>
              </a:extLst>
            </p:cNvPr>
            <p:cNvSpPr txBox="1">
              <a:spLocks/>
            </p:cNvSpPr>
            <p:nvPr/>
          </p:nvSpPr>
          <p:spPr>
            <a:xfrm>
              <a:off x="969139" y="2916100"/>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400" dirty="0"/>
                <a:t>业务负责人</a:t>
              </a:r>
              <a:endParaRPr lang="en-US" sz="1400" dirty="0"/>
            </a:p>
          </p:txBody>
        </p:sp>
        <p:pic>
          <p:nvPicPr>
            <p:cNvPr id="282" name="Graphic 85" descr="Woman">
              <a:extLst>
                <a:ext uri="{FF2B5EF4-FFF2-40B4-BE49-F238E27FC236}">
                  <a16:creationId xmlns:a16="http://schemas.microsoft.com/office/drawing/2014/main" id="{1B6BB594-3702-488E-88A7-342ED026B586}"/>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3512541" y="2886774"/>
              <a:ext cx="319378" cy="274096"/>
            </a:xfrm>
            <a:prstGeom prst="rect">
              <a:avLst/>
            </a:prstGeom>
          </p:spPr>
        </p:pic>
        <p:pic>
          <p:nvPicPr>
            <p:cNvPr id="283" name="Graphic 85" descr="Woman">
              <a:extLst>
                <a:ext uri="{FF2B5EF4-FFF2-40B4-BE49-F238E27FC236}">
                  <a16:creationId xmlns:a16="http://schemas.microsoft.com/office/drawing/2014/main" id="{D767A02E-EB2B-4EF0-9617-0C503D1AC3AA}"/>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4221940" y="2886774"/>
              <a:ext cx="319378" cy="274096"/>
            </a:xfrm>
            <a:prstGeom prst="rect">
              <a:avLst/>
            </a:prstGeom>
          </p:spPr>
        </p:pic>
        <p:pic>
          <p:nvPicPr>
            <p:cNvPr id="284" name="Graphic 85" descr="Woman">
              <a:extLst>
                <a:ext uri="{FF2B5EF4-FFF2-40B4-BE49-F238E27FC236}">
                  <a16:creationId xmlns:a16="http://schemas.microsoft.com/office/drawing/2014/main" id="{ED25149F-1716-49F3-B4FE-F643460E309E}"/>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4934667" y="2886774"/>
              <a:ext cx="319378" cy="274096"/>
            </a:xfrm>
            <a:prstGeom prst="rect">
              <a:avLst/>
            </a:prstGeom>
          </p:spPr>
        </p:pic>
        <p:cxnSp>
          <p:nvCxnSpPr>
            <p:cNvPr id="285" name="肘形连接符 29">
              <a:extLst>
                <a:ext uri="{FF2B5EF4-FFF2-40B4-BE49-F238E27FC236}">
                  <a16:creationId xmlns:a16="http://schemas.microsoft.com/office/drawing/2014/main" id="{2BD73220-62A1-437F-A481-518AD55176DD}"/>
                </a:ext>
              </a:extLst>
            </p:cNvPr>
            <p:cNvCxnSpPr>
              <a:cxnSpLocks/>
              <a:stCxn id="288" idx="2"/>
              <a:endCxn id="284" idx="0"/>
            </p:cNvCxnSpPr>
            <p:nvPr/>
          </p:nvCxnSpPr>
          <p:spPr>
            <a:xfrm rot="16200000" flipH="1">
              <a:off x="4506410" y="2298826"/>
              <a:ext cx="463168" cy="712725"/>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6" name="肘形连接符 29">
              <a:extLst>
                <a:ext uri="{FF2B5EF4-FFF2-40B4-BE49-F238E27FC236}">
                  <a16:creationId xmlns:a16="http://schemas.microsoft.com/office/drawing/2014/main" id="{5DFAC746-0E77-4FC0-9A86-552B61B0E441}"/>
                </a:ext>
              </a:extLst>
            </p:cNvPr>
            <p:cNvCxnSpPr>
              <a:cxnSpLocks/>
              <a:stCxn id="288" idx="2"/>
              <a:endCxn id="279" idx="0"/>
            </p:cNvCxnSpPr>
            <p:nvPr/>
          </p:nvCxnSpPr>
          <p:spPr>
            <a:xfrm rot="16200000" flipH="1">
              <a:off x="4885779" y="1919456"/>
              <a:ext cx="463168" cy="1471464"/>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069E8E3C-735F-4429-90A8-70E195F3B115}"/>
                </a:ext>
              </a:extLst>
            </p:cNvPr>
            <p:cNvSpPr txBox="1"/>
            <p:nvPr/>
          </p:nvSpPr>
          <p:spPr>
            <a:xfrm>
              <a:off x="3215808" y="1801701"/>
              <a:ext cx="2107199" cy="281855"/>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灯塔价值联合工作组</a:t>
              </a:r>
              <a:endParaRPr lang="en-US" b="1" dirty="0">
                <a:cs typeface="+mn-cs"/>
              </a:endParaRPr>
            </a:p>
          </p:txBody>
        </p:sp>
        <p:pic>
          <p:nvPicPr>
            <p:cNvPr id="288" name="CustomIcon">
              <a:extLst>
                <a:ext uri="{FF2B5EF4-FFF2-40B4-BE49-F238E27FC236}">
                  <a16:creationId xmlns:a16="http://schemas.microsoft.com/office/drawing/2014/main" id="{C4D79096-68F4-4912-AC5D-A034584DE499}"/>
                </a:ext>
              </a:extLst>
            </p:cNvPr>
            <p:cNvPicPr>
              <a:picLocks noChangeAspect="1"/>
            </p:cNvPicPr>
            <p:nvPr>
              <p:custDataLst>
                <p:tags r:id="rId6"/>
              </p:custDataLst>
            </p:nvPr>
          </p:nvPicPr>
          <p:blipFill>
            <a:blip r:embed="rId32">
              <a:extLst>
                <a:ext uri="{96DAC541-7B7A-43D3-8B79-37D633B846F1}">
                  <asvg:svgBlip xmlns:asvg="http://schemas.microsoft.com/office/drawing/2016/SVG/main" xmlns="" r:embed="rId33"/>
                </a:ext>
              </a:extLst>
            </a:blip>
            <a:stretch>
              <a:fillRect/>
            </a:stretch>
          </p:blipFill>
          <p:spPr>
            <a:xfrm>
              <a:off x="4165569" y="2061733"/>
              <a:ext cx="432122" cy="361872"/>
            </a:xfrm>
            <a:prstGeom prst="rect">
              <a:avLst/>
            </a:prstGeom>
          </p:spPr>
        </p:pic>
        <p:sp>
          <p:nvSpPr>
            <p:cNvPr id="289" name="TextBox 312">
              <a:extLst>
                <a:ext uri="{FF2B5EF4-FFF2-40B4-BE49-F238E27FC236}">
                  <a16:creationId xmlns:a16="http://schemas.microsoft.com/office/drawing/2014/main" id="{AC2DDEEA-444E-4982-ABB4-19879CAE3A49}"/>
                </a:ext>
              </a:extLst>
            </p:cNvPr>
            <p:cNvSpPr txBox="1">
              <a:spLocks/>
            </p:cNvSpPr>
            <p:nvPr/>
          </p:nvSpPr>
          <p:spPr>
            <a:xfrm>
              <a:off x="969139" y="5247200"/>
              <a:ext cx="1648335"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895350" fontAlgn="base">
                <a:spcBef>
                  <a:spcPct val="20000"/>
                </a:spcBef>
                <a:spcAft>
                  <a:spcPct val="0"/>
                </a:spcAft>
                <a:buClr>
                  <a:srgbClr val="000000"/>
                </a:buClr>
                <a:buSzPct val="100000"/>
                <a:buNone/>
                <a:defRPr/>
              </a:pPr>
              <a:r>
                <a:rPr lang="zh-CN" altLang="en-US" sz="1400" dirty="0"/>
                <a:t>数据工程师</a:t>
              </a:r>
            </a:p>
          </p:txBody>
        </p:sp>
      </p:grpSp>
      <p:grpSp>
        <p:nvGrpSpPr>
          <p:cNvPr id="9" name="sticker">
            <a:extLst>
              <a:ext uri="{FF2B5EF4-FFF2-40B4-BE49-F238E27FC236}">
                <a16:creationId xmlns:a16="http://schemas.microsoft.com/office/drawing/2014/main" id="{05D38881-0A6A-4680-B3A3-61AF7E532039}"/>
              </a:ext>
            </a:extLst>
          </p:cNvPr>
          <p:cNvGrpSpPr/>
          <p:nvPr/>
        </p:nvGrpSpPr>
        <p:grpSpPr>
          <a:xfrm>
            <a:off x="558192" y="1286972"/>
            <a:ext cx="487313" cy="156966"/>
            <a:chOff x="558192" y="1286972"/>
            <a:chExt cx="487313" cy="156966"/>
          </a:xfrm>
        </p:grpSpPr>
        <p:sp>
          <p:nvSpPr>
            <p:cNvPr id="291" name="StickerRectangle">
              <a:extLst>
                <a:ext uri="{FF2B5EF4-FFF2-40B4-BE49-F238E27FC236}">
                  <a16:creationId xmlns:a16="http://schemas.microsoft.com/office/drawing/2014/main" id="{25A537A4-24C4-401C-9245-4A5D87B5D94E}"/>
                </a:ext>
              </a:extLst>
            </p:cNvPr>
            <p:cNvSpPr>
              <a:spLocks noChangeArrowheads="1"/>
            </p:cNvSpPr>
            <p:nvPr userDrawn="1"/>
          </p:nvSpPr>
          <p:spPr bwMode="gray">
            <a:xfrm>
              <a:off x="558192" y="1286972"/>
              <a:ext cx="487313"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初步设计</a:t>
              </a:r>
              <a:endParaRPr lang="zh-CN" sz="800" baseline="0" dirty="0">
                <a:solidFill>
                  <a:schemeClr val="tx1"/>
                </a:solidFill>
                <a:latin typeface="+mn-lt"/>
                <a:ea typeface="+mn-ea"/>
              </a:endParaRPr>
            </a:p>
          </p:txBody>
        </p:sp>
        <p:cxnSp>
          <p:nvCxnSpPr>
            <p:cNvPr id="292" name="StickerUnderline">
              <a:extLst>
                <a:ext uri="{FF2B5EF4-FFF2-40B4-BE49-F238E27FC236}">
                  <a16:creationId xmlns:a16="http://schemas.microsoft.com/office/drawing/2014/main" id="{44561595-6A44-4BC8-9E55-8B5583F1A758}"/>
                </a:ext>
              </a:extLst>
            </p:cNvPr>
            <p:cNvCxnSpPr>
              <a:cxnSpLocks noChangeShapeType="1"/>
              <a:stCxn id="291" idx="4"/>
              <a:endCxn id="291" idx="6"/>
            </p:cNvCxnSpPr>
            <p:nvPr/>
          </p:nvCxnSpPr>
          <p:spPr bwMode="gray">
            <a:xfrm>
              <a:off x="558192" y="1443938"/>
              <a:ext cx="487313"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9563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C26F46A2-4BF5-4CC9-B1BE-3582CA98206E}"/>
              </a:ext>
            </a:extLst>
          </p:cNvPr>
          <p:cNvGraphicFramePr>
            <a:graphicFrameLocks noChangeAspect="1"/>
          </p:cNvGraphicFramePr>
          <p:nvPr>
            <p:custDataLst>
              <p:tags r:id="rId2"/>
            </p:custDataLst>
            <p:extLst>
              <p:ext uri="{D42A27DB-BD31-4B8C-83A1-F6EECF244321}">
                <p14:modId xmlns:p14="http://schemas.microsoft.com/office/powerpoint/2010/main" val="1732912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6" name="think-cell Slide" r:id="rId13" imgW="395" imgH="394" progId="TCLayout.ActiveDocument.1">
                  <p:embed/>
                </p:oleObj>
              </mc:Choice>
              <mc:Fallback>
                <p:oleObj name="think-cell Slide" r:id="rId13" imgW="395" imgH="394" progId="TCLayout.ActiveDocument.1">
                  <p:embed/>
                  <p:pic>
                    <p:nvPicPr>
                      <p:cNvPr id="5" name="Object 6" hidden="1">
                        <a:extLst>
                          <a:ext uri="{FF2B5EF4-FFF2-40B4-BE49-F238E27FC236}">
                            <a16:creationId xmlns:a16="http://schemas.microsoft.com/office/drawing/2014/main" id="{C26F46A2-4BF5-4CC9-B1BE-3582CA98206E}"/>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我们的研究表明敏捷组织使用</a:t>
            </a:r>
            <a:r>
              <a:rPr lang="en-US" altLang="zh-CN" dirty="0"/>
              <a:t>5</a:t>
            </a:r>
            <a:r>
              <a:rPr lang="zh-CN" altLang="en-US" dirty="0"/>
              <a:t>个特征，共同使他们脱颖而出</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pic>
        <p:nvPicPr>
          <p:cNvPr id="6" name="Picture 5">
            <a:extLst>
              <a:ext uri="{FF2B5EF4-FFF2-40B4-BE49-F238E27FC236}">
                <a16:creationId xmlns:a16="http://schemas.microsoft.com/office/drawing/2014/main" id="{015FC0AD-A5F4-495A-AE2A-28B20F7FEE32}"/>
              </a:ext>
            </a:extLst>
          </p:cNvPr>
          <p:cNvPicPr>
            <a:picLocks noChangeAspect="1"/>
          </p:cNvPicPr>
          <p:nvPr/>
        </p:nvPicPr>
        <p:blipFill>
          <a:blip r:embed="rId15"/>
          <a:stretch>
            <a:fillRect/>
          </a:stretch>
        </p:blipFill>
        <p:spPr>
          <a:xfrm>
            <a:off x="2563591" y="1676758"/>
            <a:ext cx="6550727" cy="4706407"/>
          </a:xfrm>
          <a:prstGeom prst="rect">
            <a:avLst/>
          </a:prstGeom>
        </p:spPr>
      </p:pic>
      <p:sp>
        <p:nvSpPr>
          <p:cNvPr id="12" name="TextBox 11">
            <a:extLst>
              <a:ext uri="{FF2B5EF4-FFF2-40B4-BE49-F238E27FC236}">
                <a16:creationId xmlns:a16="http://schemas.microsoft.com/office/drawing/2014/main" id="{5A9BF910-3B20-45AD-B2D6-C1A4E16FBF3B}"/>
              </a:ext>
            </a:extLst>
          </p:cNvPr>
          <p:cNvSpPr txBox="1"/>
          <p:nvPr>
            <p:custDataLst>
              <p:tags r:id="rId6"/>
            </p:custDataLst>
          </p:nvPr>
        </p:nvSpPr>
        <p:spPr>
          <a:xfrm>
            <a:off x="2445043" y="2136815"/>
            <a:ext cx="1231106"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策略</a:t>
            </a:r>
            <a:r>
              <a:rPr lang="zh-CN" altLang="en-US" sz="2000" dirty="0">
                <a:cs typeface="+mn-cs"/>
              </a:rPr>
              <a:t> </a:t>
            </a:r>
          </a:p>
          <a:p>
            <a:pPr algn="r">
              <a:spcBef>
                <a:spcPts val="400"/>
              </a:spcBef>
            </a:pPr>
            <a:r>
              <a:rPr lang="zh-CN" altLang="en-US" dirty="0">
                <a:cs typeface="+mn-cs"/>
              </a:rPr>
              <a:t>组织的北极星</a:t>
            </a:r>
            <a:endParaRPr lang="en-US" dirty="0">
              <a:cs typeface="+mn-cs"/>
            </a:endParaRPr>
          </a:p>
        </p:txBody>
      </p:sp>
      <p:sp>
        <p:nvSpPr>
          <p:cNvPr id="14" name="TextBox 13">
            <a:extLst>
              <a:ext uri="{FF2B5EF4-FFF2-40B4-BE49-F238E27FC236}">
                <a16:creationId xmlns:a16="http://schemas.microsoft.com/office/drawing/2014/main" id="{E77B05D6-00C6-45A7-A681-0AA7DD5F43C5}"/>
              </a:ext>
            </a:extLst>
          </p:cNvPr>
          <p:cNvSpPr txBox="1"/>
          <p:nvPr>
            <p:custDataLst>
              <p:tags r:id="rId7"/>
            </p:custDataLst>
          </p:nvPr>
        </p:nvSpPr>
        <p:spPr>
          <a:xfrm>
            <a:off x="9302754" y="3863326"/>
            <a:ext cx="1846659"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工作流程 </a:t>
            </a:r>
          </a:p>
          <a:p>
            <a:pPr>
              <a:spcBef>
                <a:spcPts val="400"/>
              </a:spcBef>
            </a:pPr>
            <a:r>
              <a:rPr lang="zh-CN" altLang="en-US" dirty="0">
                <a:cs typeface="+mn-cs"/>
              </a:rPr>
              <a:t>快速决策和学习周期</a:t>
            </a:r>
            <a:endParaRPr lang="en-US" dirty="0">
              <a:cs typeface="+mn-cs"/>
            </a:endParaRPr>
          </a:p>
        </p:txBody>
      </p:sp>
      <p:sp>
        <p:nvSpPr>
          <p:cNvPr id="16" name="TextBox 15">
            <a:extLst>
              <a:ext uri="{FF2B5EF4-FFF2-40B4-BE49-F238E27FC236}">
                <a16:creationId xmlns:a16="http://schemas.microsoft.com/office/drawing/2014/main" id="{85C07D21-01D8-4467-A3CD-4FA3B4413D7E}"/>
              </a:ext>
            </a:extLst>
          </p:cNvPr>
          <p:cNvSpPr txBox="1">
            <a:spLocks/>
          </p:cNvSpPr>
          <p:nvPr>
            <p:custDataLst>
              <p:tags r:id="rId8"/>
            </p:custDataLst>
          </p:nvPr>
        </p:nvSpPr>
        <p:spPr>
          <a:xfrm>
            <a:off x="1545360" y="5309560"/>
            <a:ext cx="2667397" cy="6437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人才</a:t>
            </a:r>
          </a:p>
          <a:p>
            <a:pPr algn="r">
              <a:spcBef>
                <a:spcPts val="400"/>
              </a:spcBef>
            </a:pPr>
            <a:r>
              <a:rPr lang="zh-CN" altLang="en-US" dirty="0">
                <a:cs typeface="+mn-cs"/>
              </a:rPr>
              <a:t>充满工作热情和自主性的员工</a:t>
            </a:r>
            <a:endParaRPr lang="en-US" dirty="0">
              <a:cs typeface="+mn-cs"/>
            </a:endParaRPr>
          </a:p>
        </p:txBody>
      </p:sp>
      <p:sp>
        <p:nvSpPr>
          <p:cNvPr id="18" name="TextBox 17">
            <a:extLst>
              <a:ext uri="{FF2B5EF4-FFF2-40B4-BE49-F238E27FC236}">
                <a16:creationId xmlns:a16="http://schemas.microsoft.com/office/drawing/2014/main" id="{51544EE5-D29A-4CAF-95EB-377E227E85FA}"/>
              </a:ext>
            </a:extLst>
          </p:cNvPr>
          <p:cNvSpPr txBox="1"/>
          <p:nvPr>
            <p:custDataLst>
              <p:tags r:id="rId9"/>
            </p:custDataLst>
          </p:nvPr>
        </p:nvSpPr>
        <p:spPr>
          <a:xfrm>
            <a:off x="7259637" y="5640140"/>
            <a:ext cx="1436291"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技术 </a:t>
            </a:r>
          </a:p>
          <a:p>
            <a:pPr>
              <a:spcBef>
                <a:spcPts val="400"/>
              </a:spcBef>
            </a:pPr>
            <a:r>
              <a:rPr lang="zh-CN" altLang="en-US" dirty="0">
                <a:cs typeface="+mn-cs"/>
              </a:rPr>
              <a:t>下一代支持技术</a:t>
            </a:r>
            <a:endParaRPr lang="en-US" dirty="0">
              <a:cs typeface="+mn-cs"/>
            </a:endParaRPr>
          </a:p>
        </p:txBody>
      </p:sp>
      <p:sp>
        <p:nvSpPr>
          <p:cNvPr id="20" name="TextBox 19">
            <a:extLst>
              <a:ext uri="{FF2B5EF4-FFF2-40B4-BE49-F238E27FC236}">
                <a16:creationId xmlns:a16="http://schemas.microsoft.com/office/drawing/2014/main" id="{0FB444E8-0C60-480E-BA50-FAAB7102ADDF}"/>
              </a:ext>
            </a:extLst>
          </p:cNvPr>
          <p:cNvSpPr txBox="1">
            <a:spLocks/>
          </p:cNvSpPr>
          <p:nvPr>
            <p:custDataLst>
              <p:tags r:id="rId10"/>
            </p:custDataLst>
          </p:nvPr>
        </p:nvSpPr>
        <p:spPr>
          <a:xfrm>
            <a:off x="7734298" y="2136815"/>
            <a:ext cx="1083630" cy="6437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组织架构 </a:t>
            </a:r>
          </a:p>
          <a:p>
            <a:pPr>
              <a:spcBef>
                <a:spcPts val="400"/>
              </a:spcBef>
            </a:pPr>
            <a:r>
              <a:rPr lang="zh-CN" altLang="en-US" dirty="0">
                <a:cs typeface="+mn-cs"/>
              </a:rPr>
              <a:t>跨职能团队 </a:t>
            </a:r>
            <a:endParaRPr lang="en-US" dirty="0">
              <a:cs typeface="+mn-cs"/>
            </a:endParaRPr>
          </a:p>
        </p:txBody>
      </p:sp>
      <p:sp>
        <p:nvSpPr>
          <p:cNvPr id="7" name="Rectangle 6">
            <a:extLst>
              <a:ext uri="{FF2B5EF4-FFF2-40B4-BE49-F238E27FC236}">
                <a16:creationId xmlns:a16="http://schemas.microsoft.com/office/drawing/2014/main" id="{4ACEBEB3-AF21-4B7B-8480-B89E7D9331AE}"/>
              </a:ext>
            </a:extLst>
          </p:cNvPr>
          <p:cNvSpPr>
            <a:spLocks/>
          </p:cNvSpPr>
          <p:nvPr/>
        </p:nvSpPr>
        <p:spPr>
          <a:xfrm>
            <a:off x="4272803" y="5309560"/>
            <a:ext cx="45719" cy="6437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TextBox 12">
            <a:extLst>
              <a:ext uri="{FF2B5EF4-FFF2-40B4-BE49-F238E27FC236}">
                <a16:creationId xmlns:a16="http://schemas.microsoft.com/office/drawing/2014/main" id="{CAF1A7A5-ED8C-4300-8277-FF0B26A43240}"/>
              </a:ext>
            </a:extLst>
          </p:cNvPr>
          <p:cNvSpPr txBox="1">
            <a:spLocks/>
          </p:cNvSpPr>
          <p:nvPr>
            <p:custDataLst>
              <p:tags r:id="rId11"/>
            </p:custDataLst>
          </p:nvPr>
        </p:nvSpPr>
        <p:spPr>
          <a:xfrm>
            <a:off x="11021711" y="1336715"/>
            <a:ext cx="615553" cy="1846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1200" dirty="0">
                <a:cs typeface="+mn-cs"/>
              </a:rPr>
              <a:t>下页详细</a:t>
            </a:r>
          </a:p>
        </p:txBody>
      </p:sp>
      <p:sp>
        <p:nvSpPr>
          <p:cNvPr id="15" name="Rectangle 14">
            <a:extLst>
              <a:ext uri="{FF2B5EF4-FFF2-40B4-BE49-F238E27FC236}">
                <a16:creationId xmlns:a16="http://schemas.microsoft.com/office/drawing/2014/main" id="{C188CB74-0303-412D-8BF8-0DA95CB0DA98}"/>
              </a:ext>
            </a:extLst>
          </p:cNvPr>
          <p:cNvSpPr>
            <a:spLocks/>
          </p:cNvSpPr>
          <p:nvPr/>
        </p:nvSpPr>
        <p:spPr>
          <a:xfrm>
            <a:off x="10932066" y="1336715"/>
            <a:ext cx="45719" cy="1846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65995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1F84E42-279D-49B7-9503-9DC3918170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0" name="think-cell Slide" r:id="rId23" imgW="395" imgH="396" progId="TCLayout.ActiveDocument.1">
                  <p:embed/>
                </p:oleObj>
              </mc:Choice>
              <mc:Fallback>
                <p:oleObj name="think-cell Slide" r:id="rId23" imgW="395" imgH="396" progId="TCLayout.ActiveDocument.1">
                  <p:embed/>
                  <p:pic>
                    <p:nvPicPr>
                      <p:cNvPr id="5" name="Object 4" hidden="1">
                        <a:extLst>
                          <a:ext uri="{FF2B5EF4-FFF2-40B4-BE49-F238E27FC236}">
                            <a16:creationId xmlns:a16="http://schemas.microsoft.com/office/drawing/2014/main" id="{41F84E42-279D-49B7-9503-9DC391817040}"/>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9E4DF185-702D-4CAE-9D7B-166DF18AE46E}"/>
              </a:ext>
            </a:extLst>
          </p:cNvPr>
          <p:cNvSpPr>
            <a:spLocks noGrp="1"/>
          </p:cNvSpPr>
          <p:nvPr>
            <p:ph type="title"/>
            <p:custDataLst>
              <p:tags r:id="rId3"/>
            </p:custDataLst>
          </p:nvPr>
        </p:nvSpPr>
        <p:spPr>
          <a:xfrm>
            <a:off x="554736" y="182372"/>
            <a:ext cx="11082528" cy="731520"/>
          </a:xfrm>
        </p:spPr>
        <p:txBody>
          <a:bodyPr vert="horz"/>
          <a:lstStyle/>
          <a:p>
            <a:r>
              <a:rPr lang="zh-CN" altLang="en-US" dirty="0">
                <a:latin typeface="KaiTi" panose="02010609060101010101" pitchFamily="49" charset="-122"/>
                <a:ea typeface="KaiTi" panose="02010609060101010101" pitchFamily="49" charset="-122"/>
              </a:rPr>
              <a:t>敏捷世界的新角色及职责</a:t>
            </a:r>
            <a:endParaRPr lang="en-US" dirty="0"/>
          </a:p>
        </p:txBody>
      </p:sp>
      <p:sp>
        <p:nvSpPr>
          <p:cNvPr id="3" name="3. Subtitle">
            <a:extLst>
              <a:ext uri="{FF2B5EF4-FFF2-40B4-BE49-F238E27FC236}">
                <a16:creationId xmlns:a16="http://schemas.microsoft.com/office/drawing/2014/main" id="{E7003437-81E7-4A4C-B183-AAAA3DD6E953}"/>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560DB8FB-8F27-4547-8CAE-90AB2F001F54}"/>
              </a:ext>
            </a:extLst>
          </p:cNvPr>
          <p:cNvSpPr>
            <a:spLocks noGrp="1"/>
          </p:cNvSpPr>
          <p:nvPr>
            <p:ph type="body" sz="quarter" idx="17"/>
            <p:custDataLst>
              <p:tags r:id="rId5"/>
            </p:custDataLst>
          </p:nvPr>
        </p:nvSpPr>
        <p:spPr>
          <a:xfrm>
            <a:off x="7159752" y="78768"/>
            <a:ext cx="4480560" cy="123111"/>
          </a:xfrm>
        </p:spPr>
        <p:txBody>
          <a:bodyPr/>
          <a:lstStyle/>
          <a:p>
            <a:endParaRPr lang="en-US"/>
          </a:p>
        </p:txBody>
      </p:sp>
      <p:sp>
        <p:nvSpPr>
          <p:cNvPr id="139" name="5. Source">
            <a:extLst>
              <a:ext uri="{FF2B5EF4-FFF2-40B4-BE49-F238E27FC236}">
                <a16:creationId xmlns:a16="http://schemas.microsoft.com/office/drawing/2014/main" id="{5CAC2083-E5C3-40BD-9C68-66B05E13AD8C}"/>
              </a:ext>
            </a:extLst>
          </p:cNvPr>
          <p:cNvSpPr txBox="1"/>
          <p:nvPr>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zh-CN" altLang="en-US" sz="800" dirty="0">
                <a:ea typeface="KaiTi" panose="02010609060101010101" pitchFamily="49" charset="-122"/>
              </a:rPr>
              <a:t>资料来源：麦肯锡分析</a:t>
            </a:r>
            <a:endParaRPr lang="en-US" sz="800" dirty="0">
              <a:ea typeface="KaiTi" panose="02010609060101010101" pitchFamily="49" charset="-122"/>
            </a:endParaRPr>
          </a:p>
        </p:txBody>
      </p:sp>
      <p:sp>
        <p:nvSpPr>
          <p:cNvPr id="6" name="Shape 680">
            <a:extLst>
              <a:ext uri="{FF2B5EF4-FFF2-40B4-BE49-F238E27FC236}">
                <a16:creationId xmlns:a16="http://schemas.microsoft.com/office/drawing/2014/main" id="{7D577FD2-4FB7-492B-B79D-00732599D76D}"/>
              </a:ext>
            </a:extLst>
          </p:cNvPr>
          <p:cNvSpPr/>
          <p:nvPr/>
        </p:nvSpPr>
        <p:spPr>
          <a:xfrm>
            <a:off x="2242132" y="3319721"/>
            <a:ext cx="9363204" cy="0"/>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7" name="Shape 681">
            <a:extLst>
              <a:ext uri="{FF2B5EF4-FFF2-40B4-BE49-F238E27FC236}">
                <a16:creationId xmlns:a16="http://schemas.microsoft.com/office/drawing/2014/main" id="{A302BBCB-9B6A-4AFC-BCD4-0C71E3CA73A6}"/>
              </a:ext>
            </a:extLst>
          </p:cNvPr>
          <p:cNvSpPr/>
          <p:nvPr/>
        </p:nvSpPr>
        <p:spPr>
          <a:xfrm>
            <a:off x="2217474" y="2424384"/>
            <a:ext cx="9363204" cy="0"/>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8" name="Shape 682">
            <a:extLst>
              <a:ext uri="{FF2B5EF4-FFF2-40B4-BE49-F238E27FC236}">
                <a16:creationId xmlns:a16="http://schemas.microsoft.com/office/drawing/2014/main" id="{E82C95F7-8C32-44BF-A55D-66B98E73AB7D}"/>
              </a:ext>
            </a:extLst>
          </p:cNvPr>
          <p:cNvSpPr/>
          <p:nvPr/>
        </p:nvSpPr>
        <p:spPr>
          <a:xfrm>
            <a:off x="2266788" y="4300616"/>
            <a:ext cx="9363204" cy="0"/>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9" name="Shape 683">
            <a:extLst>
              <a:ext uri="{FF2B5EF4-FFF2-40B4-BE49-F238E27FC236}">
                <a16:creationId xmlns:a16="http://schemas.microsoft.com/office/drawing/2014/main" id="{62A64BBD-DB49-4AFC-B2A1-5F8D594F501E}"/>
              </a:ext>
            </a:extLst>
          </p:cNvPr>
          <p:cNvSpPr/>
          <p:nvPr/>
        </p:nvSpPr>
        <p:spPr>
          <a:xfrm>
            <a:off x="2242132" y="5376741"/>
            <a:ext cx="9363204" cy="0"/>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11" name="object 59">
            <a:extLst>
              <a:ext uri="{FF2B5EF4-FFF2-40B4-BE49-F238E27FC236}">
                <a16:creationId xmlns:a16="http://schemas.microsoft.com/office/drawing/2014/main" id="{48AE610B-36C9-4CD2-B570-598B0F6B3CE1}"/>
              </a:ext>
            </a:extLst>
          </p:cNvPr>
          <p:cNvSpPr txBox="1"/>
          <p:nvPr/>
        </p:nvSpPr>
        <p:spPr>
          <a:xfrm>
            <a:off x="5313158" y="1400567"/>
            <a:ext cx="420628" cy="246221"/>
          </a:xfrm>
          <a:prstGeom prst="rect">
            <a:avLst/>
          </a:prstGeom>
        </p:spPr>
        <p:txBody>
          <a:bodyPr vert="horz" wrap="none" lIns="0" tIns="0" rIns="0" bIns="0" rtlCol="0" anchor="b" anchorCtr="0">
            <a:noAutofit/>
          </a:bodyPr>
          <a:lstStyle/>
          <a:p>
            <a:pPr marL="6985"/>
            <a:r>
              <a:rPr lang="zh-CN" altLang="en-US" sz="1600" b="1" dirty="0">
                <a:ea typeface="KaiTi" panose="02010609060101010101" pitchFamily="49" charset="-122"/>
                <a:cs typeface="Arial" panose="020B0604020202090204"/>
              </a:rPr>
              <a:t>责任</a:t>
            </a:r>
            <a:endParaRPr lang="en-US" sz="1600" b="1" dirty="0">
              <a:ea typeface="KaiTi" panose="02010609060101010101" pitchFamily="49" charset="-122"/>
              <a:cs typeface="Arial" panose="020B0604020202090204"/>
            </a:endParaRPr>
          </a:p>
        </p:txBody>
      </p:sp>
      <p:sp>
        <p:nvSpPr>
          <p:cNvPr id="12" name="object 59">
            <a:extLst>
              <a:ext uri="{FF2B5EF4-FFF2-40B4-BE49-F238E27FC236}">
                <a16:creationId xmlns:a16="http://schemas.microsoft.com/office/drawing/2014/main" id="{EDDACF54-02C9-4FA6-A3F2-BBD93078F606}"/>
              </a:ext>
            </a:extLst>
          </p:cNvPr>
          <p:cNvSpPr txBox="1"/>
          <p:nvPr/>
        </p:nvSpPr>
        <p:spPr>
          <a:xfrm>
            <a:off x="2217474" y="1400567"/>
            <a:ext cx="420628" cy="246221"/>
          </a:xfrm>
          <a:prstGeom prst="rect">
            <a:avLst/>
          </a:prstGeom>
        </p:spPr>
        <p:txBody>
          <a:bodyPr vert="horz" wrap="none" lIns="0" tIns="0" rIns="0" bIns="0" rtlCol="0" anchor="b" anchorCtr="0">
            <a:noAutofit/>
          </a:bodyPr>
          <a:lstStyle/>
          <a:p>
            <a:pPr marL="6985"/>
            <a:r>
              <a:rPr lang="zh-CN" altLang="en-US" sz="1600" b="1" dirty="0">
                <a:ea typeface="KaiTi" panose="02010609060101010101" pitchFamily="49" charset="-122"/>
                <a:cs typeface="Arial" panose="020B0604020202090204"/>
              </a:rPr>
              <a:t>目标</a:t>
            </a:r>
            <a:endParaRPr lang="en-US" sz="1600" b="1" dirty="0">
              <a:ea typeface="KaiTi" panose="02010609060101010101" pitchFamily="49" charset="-122"/>
              <a:cs typeface="Arial" panose="020B0604020202090204"/>
            </a:endParaRPr>
          </a:p>
        </p:txBody>
      </p:sp>
      <p:sp>
        <p:nvSpPr>
          <p:cNvPr id="17" name="TextBox 16">
            <a:extLst>
              <a:ext uri="{FF2B5EF4-FFF2-40B4-BE49-F238E27FC236}">
                <a16:creationId xmlns:a16="http://schemas.microsoft.com/office/drawing/2014/main" id="{68C47C3E-D1B2-4497-80B2-E49D8354CFB9}"/>
              </a:ext>
            </a:extLst>
          </p:cNvPr>
          <p:cNvSpPr txBox="1"/>
          <p:nvPr/>
        </p:nvSpPr>
        <p:spPr>
          <a:xfrm>
            <a:off x="2216151" y="1817095"/>
            <a:ext cx="2309314"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指导部落应该聚焦在什么工作上以实现最高商业价值</a:t>
            </a:r>
          </a:p>
        </p:txBody>
      </p:sp>
      <p:sp>
        <p:nvSpPr>
          <p:cNvPr id="35" name="TextBox 34">
            <a:extLst>
              <a:ext uri="{FF2B5EF4-FFF2-40B4-BE49-F238E27FC236}">
                <a16:creationId xmlns:a16="http://schemas.microsoft.com/office/drawing/2014/main" id="{AFA108BE-F71E-4B7F-A523-080C4C3EAC89}"/>
              </a:ext>
            </a:extLst>
          </p:cNvPr>
          <p:cNvSpPr txBox="1"/>
          <p:nvPr/>
        </p:nvSpPr>
        <p:spPr>
          <a:xfrm>
            <a:off x="2212290" y="3584244"/>
            <a:ext cx="2309314"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指导行动小组应该聚焦在什么工作上以实现最高商业价值</a:t>
            </a:r>
          </a:p>
        </p:txBody>
      </p:sp>
      <p:sp>
        <p:nvSpPr>
          <p:cNvPr id="49" name="TextBox 48">
            <a:extLst>
              <a:ext uri="{FF2B5EF4-FFF2-40B4-BE49-F238E27FC236}">
                <a16:creationId xmlns:a16="http://schemas.microsoft.com/office/drawing/2014/main" id="{36664E2B-C88F-4714-B99F-85B16A200DAF}"/>
              </a:ext>
            </a:extLst>
          </p:cNvPr>
          <p:cNvSpPr txBox="1"/>
          <p:nvPr/>
        </p:nvSpPr>
        <p:spPr>
          <a:xfrm>
            <a:off x="2217474" y="2679442"/>
            <a:ext cx="2309314"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培养并培训人员建立自己的专业知识及能力</a:t>
            </a:r>
          </a:p>
        </p:txBody>
      </p:sp>
      <p:sp>
        <p:nvSpPr>
          <p:cNvPr id="77" name="TextBox 76">
            <a:extLst>
              <a:ext uri="{FF2B5EF4-FFF2-40B4-BE49-F238E27FC236}">
                <a16:creationId xmlns:a16="http://schemas.microsoft.com/office/drawing/2014/main" id="{3038BECF-F33F-4880-9EC1-E987D4A06739}"/>
              </a:ext>
            </a:extLst>
          </p:cNvPr>
          <p:cNvSpPr txBox="1"/>
          <p:nvPr/>
        </p:nvSpPr>
        <p:spPr>
          <a:xfrm>
            <a:off x="2217474" y="5576695"/>
            <a:ext cx="2309314"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执行任务，支行动小组目标的成功实现</a:t>
            </a:r>
          </a:p>
        </p:txBody>
      </p:sp>
      <p:sp>
        <p:nvSpPr>
          <p:cNvPr id="132" name="TextBox 131">
            <a:extLst>
              <a:ext uri="{FF2B5EF4-FFF2-40B4-BE49-F238E27FC236}">
                <a16:creationId xmlns:a16="http://schemas.microsoft.com/office/drawing/2014/main" id="{2A3CAAFA-4D8A-4B4C-9F07-86412EE77438}"/>
              </a:ext>
            </a:extLst>
          </p:cNvPr>
          <p:cNvSpPr txBox="1"/>
          <p:nvPr/>
        </p:nvSpPr>
        <p:spPr>
          <a:xfrm>
            <a:off x="2217474" y="4581977"/>
            <a:ext cx="2309314"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训练并指导行动小组拥抱敏捷并成为实现出色表现</a:t>
            </a:r>
          </a:p>
        </p:txBody>
      </p:sp>
      <p:sp>
        <p:nvSpPr>
          <p:cNvPr id="23" name="TextBox 22">
            <a:extLst>
              <a:ext uri="{FF2B5EF4-FFF2-40B4-BE49-F238E27FC236}">
                <a16:creationId xmlns:a16="http://schemas.microsoft.com/office/drawing/2014/main" id="{189EC46D-C0ED-49B0-922C-F2757624DA4F}"/>
              </a:ext>
            </a:extLst>
          </p:cNvPr>
          <p:cNvSpPr txBox="1"/>
          <p:nvPr/>
        </p:nvSpPr>
        <p:spPr>
          <a:xfrm>
            <a:off x="6030173" y="1867107"/>
            <a:ext cx="928701"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部落预算</a:t>
            </a:r>
            <a:endParaRPr lang="en-US" sz="1200" dirty="0">
              <a:ea typeface="KaiTi" panose="02010609060101010101" pitchFamily="49" charset="-122"/>
            </a:endParaRPr>
          </a:p>
        </p:txBody>
      </p:sp>
      <p:sp>
        <p:nvSpPr>
          <p:cNvPr id="41" name="TextBox 40">
            <a:extLst>
              <a:ext uri="{FF2B5EF4-FFF2-40B4-BE49-F238E27FC236}">
                <a16:creationId xmlns:a16="http://schemas.microsoft.com/office/drawing/2014/main" id="{D6EDA541-5684-4FA8-ACEC-A8A91912D002}"/>
              </a:ext>
            </a:extLst>
          </p:cNvPr>
          <p:cNvSpPr txBox="1"/>
          <p:nvPr/>
        </p:nvSpPr>
        <p:spPr>
          <a:xfrm>
            <a:off x="6030173" y="3606479"/>
            <a:ext cx="1071093"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行动小组愿景</a:t>
            </a:r>
            <a:endParaRPr lang="en-US" sz="1200" dirty="0">
              <a:ea typeface="KaiTi" panose="02010609060101010101" pitchFamily="49" charset="-122"/>
            </a:endParaRPr>
          </a:p>
        </p:txBody>
      </p:sp>
      <p:sp>
        <p:nvSpPr>
          <p:cNvPr id="55" name="TextBox 54">
            <a:extLst>
              <a:ext uri="{FF2B5EF4-FFF2-40B4-BE49-F238E27FC236}">
                <a16:creationId xmlns:a16="http://schemas.microsoft.com/office/drawing/2014/main" id="{C408924C-8777-4B1F-BD29-50C55017250B}"/>
              </a:ext>
            </a:extLst>
          </p:cNvPr>
          <p:cNvSpPr txBox="1"/>
          <p:nvPr/>
        </p:nvSpPr>
        <p:spPr>
          <a:xfrm>
            <a:off x="6030173" y="2758182"/>
            <a:ext cx="928701"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能力建设</a:t>
            </a:r>
            <a:endParaRPr lang="en-US" sz="1200" dirty="0">
              <a:ea typeface="KaiTi" panose="02010609060101010101" pitchFamily="49" charset="-122"/>
            </a:endParaRPr>
          </a:p>
        </p:txBody>
      </p:sp>
      <p:sp>
        <p:nvSpPr>
          <p:cNvPr id="83" name="TextBox 82">
            <a:extLst>
              <a:ext uri="{FF2B5EF4-FFF2-40B4-BE49-F238E27FC236}">
                <a16:creationId xmlns:a16="http://schemas.microsoft.com/office/drawing/2014/main" id="{4DE18EE8-8803-4177-A4B2-1E7673D9DAA6}"/>
              </a:ext>
            </a:extLst>
          </p:cNvPr>
          <p:cNvSpPr txBox="1"/>
          <p:nvPr/>
        </p:nvSpPr>
        <p:spPr>
          <a:xfrm>
            <a:off x="6030173" y="5673356"/>
            <a:ext cx="928701"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每日任务</a:t>
            </a:r>
            <a:endParaRPr lang="en-US" sz="1200" dirty="0">
              <a:ea typeface="KaiTi" panose="02010609060101010101" pitchFamily="49" charset="-122"/>
            </a:endParaRPr>
          </a:p>
        </p:txBody>
      </p:sp>
      <p:sp>
        <p:nvSpPr>
          <p:cNvPr id="130" name="TextBox 129">
            <a:extLst>
              <a:ext uri="{FF2B5EF4-FFF2-40B4-BE49-F238E27FC236}">
                <a16:creationId xmlns:a16="http://schemas.microsoft.com/office/drawing/2014/main" id="{5AD9D1E0-9FF5-4720-82B6-3D75DF7668CD}"/>
              </a:ext>
            </a:extLst>
          </p:cNvPr>
          <p:cNvSpPr txBox="1"/>
          <p:nvPr/>
        </p:nvSpPr>
        <p:spPr>
          <a:xfrm>
            <a:off x="6030173" y="4628792"/>
            <a:ext cx="1064950"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流程指导</a:t>
            </a:r>
            <a:endParaRPr lang="en-US" sz="1200" dirty="0">
              <a:ea typeface="KaiTi" panose="02010609060101010101" pitchFamily="49" charset="-122"/>
            </a:endParaRPr>
          </a:p>
        </p:txBody>
      </p:sp>
      <p:pic>
        <p:nvPicPr>
          <p:cNvPr id="142" name="CustomIcon">
            <a:extLst>
              <a:ext uri="{FF2B5EF4-FFF2-40B4-BE49-F238E27FC236}">
                <a16:creationId xmlns:a16="http://schemas.microsoft.com/office/drawing/2014/main" id="{0CB15043-A66F-411A-BCF4-D159FC8F5836}"/>
              </a:ext>
            </a:extLst>
          </p:cNvPr>
          <p:cNvPicPr>
            <a:picLocks/>
          </p:cNvPicPr>
          <p:nvPr>
            <p:custDataLst>
              <p:tags r:id="rId7"/>
            </p:custDataLst>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xmlns="" r:embed="rId26"/>
              </a:ext>
            </a:extLst>
          </a:blip>
          <a:stretch>
            <a:fillRect/>
          </a:stretch>
        </p:blipFill>
        <p:spPr>
          <a:xfrm>
            <a:off x="5313158" y="1773910"/>
            <a:ext cx="371071" cy="371071"/>
          </a:xfrm>
          <a:prstGeom prst="rect">
            <a:avLst/>
          </a:prstGeom>
        </p:spPr>
      </p:pic>
      <p:pic>
        <p:nvPicPr>
          <p:cNvPr id="148" name="CustomIcon">
            <a:extLst>
              <a:ext uri="{FF2B5EF4-FFF2-40B4-BE49-F238E27FC236}">
                <a16:creationId xmlns:a16="http://schemas.microsoft.com/office/drawing/2014/main" id="{D97CB93A-CFC8-425F-88A2-ADC8188B1FBB}"/>
              </a:ext>
            </a:extLst>
          </p:cNvPr>
          <p:cNvPicPr>
            <a:picLocks/>
          </p:cNvPicPr>
          <p:nvPr>
            <p:custDataLst>
              <p:tags r:id="rId8"/>
            </p:custDataLst>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xmlns="" r:embed="rId28"/>
              </a:ext>
            </a:extLst>
          </a:blip>
          <a:stretch>
            <a:fillRect/>
          </a:stretch>
        </p:blipFill>
        <p:spPr>
          <a:xfrm>
            <a:off x="5313158" y="2661705"/>
            <a:ext cx="371071" cy="371071"/>
          </a:xfrm>
          <a:prstGeom prst="rect">
            <a:avLst/>
          </a:prstGeom>
        </p:spPr>
      </p:pic>
      <p:pic>
        <p:nvPicPr>
          <p:cNvPr id="156" name="CustomIcon">
            <a:extLst>
              <a:ext uri="{FF2B5EF4-FFF2-40B4-BE49-F238E27FC236}">
                <a16:creationId xmlns:a16="http://schemas.microsoft.com/office/drawing/2014/main" id="{153BB980-26B6-41F1-9631-960A5A323F18}"/>
              </a:ext>
            </a:extLst>
          </p:cNvPr>
          <p:cNvPicPr>
            <a:picLocks/>
          </p:cNvPicPr>
          <p:nvPr>
            <p:custDataLst>
              <p:tags r:id="rId9"/>
            </p:custDataLst>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xmlns="" r:embed="rId30"/>
              </a:ext>
            </a:extLst>
          </a:blip>
          <a:stretch>
            <a:fillRect/>
          </a:stretch>
        </p:blipFill>
        <p:spPr>
          <a:xfrm>
            <a:off x="5313158" y="3565071"/>
            <a:ext cx="371071" cy="371071"/>
          </a:xfrm>
          <a:prstGeom prst="rect">
            <a:avLst/>
          </a:prstGeom>
        </p:spPr>
      </p:pic>
      <p:pic>
        <p:nvPicPr>
          <p:cNvPr id="162" name="CustomIcon">
            <a:extLst>
              <a:ext uri="{FF2B5EF4-FFF2-40B4-BE49-F238E27FC236}">
                <a16:creationId xmlns:a16="http://schemas.microsoft.com/office/drawing/2014/main" id="{16E48866-C3DD-44AD-88C8-608FDCB41963}"/>
              </a:ext>
            </a:extLst>
          </p:cNvPr>
          <p:cNvPicPr>
            <a:picLocks/>
          </p:cNvPicPr>
          <p:nvPr>
            <p:custDataLst>
              <p:tags r:id="rId10"/>
            </p:custDataLst>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xmlns="" r:embed="rId32"/>
              </a:ext>
            </a:extLst>
          </a:blip>
          <a:stretch>
            <a:fillRect/>
          </a:stretch>
        </p:blipFill>
        <p:spPr>
          <a:xfrm>
            <a:off x="5313158" y="4532714"/>
            <a:ext cx="371071" cy="371071"/>
          </a:xfrm>
          <a:prstGeom prst="rect">
            <a:avLst/>
          </a:prstGeom>
        </p:spPr>
      </p:pic>
      <p:pic>
        <p:nvPicPr>
          <p:cNvPr id="168" name="CustomIcon">
            <a:extLst>
              <a:ext uri="{FF2B5EF4-FFF2-40B4-BE49-F238E27FC236}">
                <a16:creationId xmlns:a16="http://schemas.microsoft.com/office/drawing/2014/main" id="{61270F86-268F-4E74-A30C-9290751F7881}"/>
              </a:ext>
            </a:extLst>
          </p:cNvPr>
          <p:cNvPicPr>
            <a:picLocks/>
          </p:cNvPicPr>
          <p:nvPr>
            <p:custDataLst>
              <p:tags r:id="rId11"/>
            </p:custDataLst>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xmlns="" r:embed="rId34"/>
              </a:ext>
            </a:extLst>
          </a:blip>
          <a:stretch>
            <a:fillRect/>
          </a:stretch>
        </p:blipFill>
        <p:spPr>
          <a:xfrm>
            <a:off x="5313158" y="5515545"/>
            <a:ext cx="371071" cy="371071"/>
          </a:xfrm>
          <a:prstGeom prst="rect">
            <a:avLst/>
          </a:prstGeom>
        </p:spPr>
      </p:pic>
      <p:sp>
        <p:nvSpPr>
          <p:cNvPr id="21" name="TextBox 20">
            <a:extLst>
              <a:ext uri="{FF2B5EF4-FFF2-40B4-BE49-F238E27FC236}">
                <a16:creationId xmlns:a16="http://schemas.microsoft.com/office/drawing/2014/main" id="{74F19DB9-7789-4F2D-BCEA-67C77075794B}"/>
              </a:ext>
            </a:extLst>
          </p:cNvPr>
          <p:cNvSpPr txBox="1"/>
          <p:nvPr/>
        </p:nvSpPr>
        <p:spPr>
          <a:xfrm>
            <a:off x="8380917" y="1867107"/>
            <a:ext cx="1036329"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部落优先事项</a:t>
            </a:r>
            <a:endParaRPr lang="en-US" sz="1200" dirty="0">
              <a:ea typeface="KaiTi" panose="02010609060101010101" pitchFamily="49" charset="-122"/>
            </a:endParaRPr>
          </a:p>
        </p:txBody>
      </p:sp>
      <p:sp>
        <p:nvSpPr>
          <p:cNvPr id="39" name="TextBox 38">
            <a:extLst>
              <a:ext uri="{FF2B5EF4-FFF2-40B4-BE49-F238E27FC236}">
                <a16:creationId xmlns:a16="http://schemas.microsoft.com/office/drawing/2014/main" id="{7D676971-E231-4052-80E7-F6CA92DBB1A9}"/>
              </a:ext>
            </a:extLst>
          </p:cNvPr>
          <p:cNvSpPr txBox="1"/>
          <p:nvPr/>
        </p:nvSpPr>
        <p:spPr>
          <a:xfrm>
            <a:off x="8380917" y="3566810"/>
            <a:ext cx="1036330" cy="369332"/>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en-US" altLang="zh-CN" sz="1200" dirty="0">
                <a:ea typeface="KaiTi" panose="02010609060101010101" pitchFamily="49" charset="-122"/>
              </a:rPr>
              <a:t>Backlog</a:t>
            </a:r>
            <a:r>
              <a:rPr lang="zh-CN" altLang="en-US" sz="1200" dirty="0">
                <a:ea typeface="KaiTi" panose="02010609060101010101" pitchFamily="49" charset="-122"/>
              </a:rPr>
              <a:t>及优先事项</a:t>
            </a:r>
            <a:endParaRPr lang="en-US" sz="1200" dirty="0">
              <a:ea typeface="KaiTi" panose="02010609060101010101" pitchFamily="49" charset="-122"/>
            </a:endParaRPr>
          </a:p>
        </p:txBody>
      </p:sp>
      <p:sp>
        <p:nvSpPr>
          <p:cNvPr id="53" name="TextBox 52">
            <a:extLst>
              <a:ext uri="{FF2B5EF4-FFF2-40B4-BE49-F238E27FC236}">
                <a16:creationId xmlns:a16="http://schemas.microsoft.com/office/drawing/2014/main" id="{8EBF4F7C-D133-472B-9625-D5C0CBC8D851}"/>
              </a:ext>
            </a:extLst>
          </p:cNvPr>
          <p:cNvSpPr txBox="1"/>
          <p:nvPr/>
        </p:nvSpPr>
        <p:spPr>
          <a:xfrm>
            <a:off x="8380917" y="2766198"/>
            <a:ext cx="1036330"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人员提升</a:t>
            </a:r>
            <a:endParaRPr lang="en-US" sz="1200" dirty="0">
              <a:ea typeface="KaiTi" panose="02010609060101010101" pitchFamily="49" charset="-122"/>
            </a:endParaRPr>
          </a:p>
        </p:txBody>
      </p:sp>
      <p:sp>
        <p:nvSpPr>
          <p:cNvPr id="81" name="TextBox 80">
            <a:extLst>
              <a:ext uri="{FF2B5EF4-FFF2-40B4-BE49-F238E27FC236}">
                <a16:creationId xmlns:a16="http://schemas.microsoft.com/office/drawing/2014/main" id="{FEF661D6-D07B-478E-B18D-7D7F14521753}"/>
              </a:ext>
            </a:extLst>
          </p:cNvPr>
          <p:cNvSpPr txBox="1"/>
          <p:nvPr/>
        </p:nvSpPr>
        <p:spPr>
          <a:xfrm>
            <a:off x="8380917" y="5673356"/>
            <a:ext cx="1036329"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高质量输出</a:t>
            </a:r>
            <a:endParaRPr lang="en-US" sz="1200" dirty="0">
              <a:ea typeface="KaiTi" panose="02010609060101010101" pitchFamily="49" charset="-122"/>
            </a:endParaRPr>
          </a:p>
        </p:txBody>
      </p:sp>
      <p:sp>
        <p:nvSpPr>
          <p:cNvPr id="128" name="TextBox 127">
            <a:extLst>
              <a:ext uri="{FF2B5EF4-FFF2-40B4-BE49-F238E27FC236}">
                <a16:creationId xmlns:a16="http://schemas.microsoft.com/office/drawing/2014/main" id="{4E966AE2-6B52-46BB-AADF-5C1B73B30091}"/>
              </a:ext>
            </a:extLst>
          </p:cNvPr>
          <p:cNvSpPr txBox="1"/>
          <p:nvPr/>
        </p:nvSpPr>
        <p:spPr>
          <a:xfrm>
            <a:off x="8380917" y="4628792"/>
            <a:ext cx="1036330"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敏捷成熟度</a:t>
            </a:r>
            <a:endParaRPr lang="en-US" sz="1200" dirty="0">
              <a:ea typeface="KaiTi" panose="02010609060101010101" pitchFamily="49" charset="-122"/>
            </a:endParaRPr>
          </a:p>
        </p:txBody>
      </p:sp>
      <p:pic>
        <p:nvPicPr>
          <p:cNvPr id="150" name="CustomIcon">
            <a:extLst>
              <a:ext uri="{FF2B5EF4-FFF2-40B4-BE49-F238E27FC236}">
                <a16:creationId xmlns:a16="http://schemas.microsoft.com/office/drawing/2014/main" id="{3AE8AE26-BBC6-4CFE-96E3-DE84D3A2FBD0}"/>
              </a:ext>
            </a:extLst>
          </p:cNvPr>
          <p:cNvPicPr>
            <a:picLocks/>
          </p:cNvPicPr>
          <p:nvPr>
            <p:custDataLst>
              <p:tags r:id="rId12"/>
            </p:custDataLst>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xmlns="" r:embed="rId36"/>
              </a:ext>
            </a:extLst>
          </a:blip>
          <a:stretch>
            <a:fillRect/>
          </a:stretch>
        </p:blipFill>
        <p:spPr>
          <a:xfrm>
            <a:off x="7688821" y="2651782"/>
            <a:ext cx="371071" cy="371071"/>
          </a:xfrm>
          <a:prstGeom prst="rect">
            <a:avLst/>
          </a:prstGeom>
        </p:spPr>
      </p:pic>
      <p:pic>
        <p:nvPicPr>
          <p:cNvPr id="152" name="CustomIcon">
            <a:extLst>
              <a:ext uri="{FF2B5EF4-FFF2-40B4-BE49-F238E27FC236}">
                <a16:creationId xmlns:a16="http://schemas.microsoft.com/office/drawing/2014/main" id="{82FBCBC9-890F-4570-9F73-928C65CFACC5}"/>
              </a:ext>
            </a:extLst>
          </p:cNvPr>
          <p:cNvPicPr>
            <a:picLocks/>
          </p:cNvPicPr>
          <p:nvPr>
            <p:custDataLst>
              <p:tags r:id="rId13"/>
            </p:custDataLst>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xmlns="" r:embed="rId38"/>
              </a:ext>
            </a:extLst>
          </a:blip>
          <a:stretch>
            <a:fillRect/>
          </a:stretch>
        </p:blipFill>
        <p:spPr>
          <a:xfrm>
            <a:off x="7688821" y="1773910"/>
            <a:ext cx="371071" cy="371071"/>
          </a:xfrm>
          <a:prstGeom prst="rect">
            <a:avLst/>
          </a:prstGeom>
        </p:spPr>
      </p:pic>
      <p:pic>
        <p:nvPicPr>
          <p:cNvPr id="158" name="CustomIcon">
            <a:extLst>
              <a:ext uri="{FF2B5EF4-FFF2-40B4-BE49-F238E27FC236}">
                <a16:creationId xmlns:a16="http://schemas.microsoft.com/office/drawing/2014/main" id="{0E2F5EB5-F0CF-4AA8-8A63-668793F35542}"/>
              </a:ext>
            </a:extLst>
          </p:cNvPr>
          <p:cNvPicPr>
            <a:picLocks/>
          </p:cNvPicPr>
          <p:nvPr>
            <p:custDataLst>
              <p:tags r:id="rId14"/>
            </p:custDataLst>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xmlns="" r:embed="rId40"/>
              </a:ext>
            </a:extLst>
          </a:blip>
          <a:stretch>
            <a:fillRect/>
          </a:stretch>
        </p:blipFill>
        <p:spPr>
          <a:xfrm>
            <a:off x="7688821" y="3546070"/>
            <a:ext cx="371071" cy="371071"/>
          </a:xfrm>
          <a:prstGeom prst="rect">
            <a:avLst/>
          </a:prstGeom>
        </p:spPr>
      </p:pic>
      <p:pic>
        <p:nvPicPr>
          <p:cNvPr id="164" name="CustomIcon">
            <a:extLst>
              <a:ext uri="{FF2B5EF4-FFF2-40B4-BE49-F238E27FC236}">
                <a16:creationId xmlns:a16="http://schemas.microsoft.com/office/drawing/2014/main" id="{B72E63E0-7881-47E0-9325-4421F83B0268}"/>
              </a:ext>
            </a:extLst>
          </p:cNvPr>
          <p:cNvPicPr>
            <a:picLocks/>
          </p:cNvPicPr>
          <p:nvPr>
            <p:custDataLst>
              <p:tags r:id="rId15"/>
            </p:custDataLst>
          </p:nvPr>
        </p:nvPicPr>
        <p:blipFill>
          <a:blip r:embed="rId41" cstate="email">
            <a:extLst>
              <a:ext uri="{28A0092B-C50C-407E-A947-70E740481C1C}">
                <a14:useLocalDpi xmlns:a14="http://schemas.microsoft.com/office/drawing/2010/main"/>
              </a:ext>
              <a:ext uri="{96DAC541-7B7A-43D3-8B79-37D633B846F1}">
                <asvg:svgBlip xmlns:asvg="http://schemas.microsoft.com/office/drawing/2016/SVG/main" xmlns="" r:embed="rId42"/>
              </a:ext>
            </a:extLst>
          </a:blip>
          <a:stretch>
            <a:fillRect/>
          </a:stretch>
        </p:blipFill>
        <p:spPr>
          <a:xfrm>
            <a:off x="7688821" y="4532714"/>
            <a:ext cx="371071" cy="371071"/>
          </a:xfrm>
          <a:prstGeom prst="rect">
            <a:avLst/>
          </a:prstGeom>
        </p:spPr>
      </p:pic>
      <p:pic>
        <p:nvPicPr>
          <p:cNvPr id="170" name="CustomIcon">
            <a:extLst>
              <a:ext uri="{FF2B5EF4-FFF2-40B4-BE49-F238E27FC236}">
                <a16:creationId xmlns:a16="http://schemas.microsoft.com/office/drawing/2014/main" id="{51895082-1943-45FB-83BA-69AE74EF3B30}"/>
              </a:ext>
            </a:extLst>
          </p:cNvPr>
          <p:cNvPicPr>
            <a:picLocks/>
          </p:cNvPicPr>
          <p:nvPr>
            <p:custDataLst>
              <p:tags r:id="rId16"/>
            </p:custDataLst>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xmlns="" r:embed="rId44"/>
              </a:ext>
            </a:extLst>
          </a:blip>
          <a:stretch>
            <a:fillRect/>
          </a:stretch>
        </p:blipFill>
        <p:spPr>
          <a:xfrm>
            <a:off x="7693060" y="5554049"/>
            <a:ext cx="371071" cy="371071"/>
          </a:xfrm>
          <a:prstGeom prst="rect">
            <a:avLst/>
          </a:prstGeom>
        </p:spPr>
      </p:pic>
      <p:sp>
        <p:nvSpPr>
          <p:cNvPr id="19" name="TextBox 18">
            <a:extLst>
              <a:ext uri="{FF2B5EF4-FFF2-40B4-BE49-F238E27FC236}">
                <a16:creationId xmlns:a16="http://schemas.microsoft.com/office/drawing/2014/main" id="{350CF317-5B8D-47A2-A7C1-D0208E9D6A7B}"/>
              </a:ext>
            </a:extLst>
          </p:cNvPr>
          <p:cNvSpPr txBox="1"/>
          <p:nvPr/>
        </p:nvSpPr>
        <p:spPr>
          <a:xfrm>
            <a:off x="10718986" y="1867107"/>
            <a:ext cx="921326"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en-US" sz="1200" dirty="0">
                <a:ea typeface="KaiTi" panose="02010609060101010101" pitchFamily="49" charset="-122"/>
              </a:rPr>
              <a:t>KPI</a:t>
            </a:r>
            <a:r>
              <a:rPr lang="zh-CN" altLang="en-US" sz="1200" dirty="0">
                <a:ea typeface="KaiTi" panose="02010609060101010101" pitchFamily="49" charset="-122"/>
              </a:rPr>
              <a:t>或</a:t>
            </a:r>
            <a:r>
              <a:rPr lang="en-US" sz="1200" dirty="0">
                <a:ea typeface="KaiTi" panose="02010609060101010101" pitchFamily="49" charset="-122"/>
              </a:rPr>
              <a:t>OKR</a:t>
            </a:r>
          </a:p>
        </p:txBody>
      </p:sp>
      <p:sp>
        <p:nvSpPr>
          <p:cNvPr id="37" name="TextBox 36">
            <a:extLst>
              <a:ext uri="{FF2B5EF4-FFF2-40B4-BE49-F238E27FC236}">
                <a16:creationId xmlns:a16="http://schemas.microsoft.com/office/drawing/2014/main" id="{7713C688-EC40-4567-BD3F-299A384BD60C}"/>
              </a:ext>
            </a:extLst>
          </p:cNvPr>
          <p:cNvSpPr txBox="1"/>
          <p:nvPr/>
        </p:nvSpPr>
        <p:spPr>
          <a:xfrm>
            <a:off x="10718986" y="3566810"/>
            <a:ext cx="921326"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决定做</a:t>
            </a:r>
            <a:r>
              <a:rPr lang="en-US" altLang="zh-CN" sz="1200" dirty="0">
                <a:ea typeface="KaiTi" panose="02010609060101010101" pitchFamily="49" charset="-122"/>
              </a:rPr>
              <a:t>/</a:t>
            </a:r>
            <a:r>
              <a:rPr lang="zh-CN" altLang="en-US" sz="1200" dirty="0">
                <a:ea typeface="KaiTi" panose="02010609060101010101" pitchFamily="49" charset="-122"/>
              </a:rPr>
              <a:t>不做</a:t>
            </a:r>
            <a:endParaRPr lang="en-US" sz="1200" dirty="0">
              <a:ea typeface="KaiTi" panose="02010609060101010101" pitchFamily="49" charset="-122"/>
            </a:endParaRPr>
          </a:p>
        </p:txBody>
      </p:sp>
      <p:sp>
        <p:nvSpPr>
          <p:cNvPr id="51" name="TextBox 50">
            <a:extLst>
              <a:ext uri="{FF2B5EF4-FFF2-40B4-BE49-F238E27FC236}">
                <a16:creationId xmlns:a16="http://schemas.microsoft.com/office/drawing/2014/main" id="{8D0E662A-E1C5-4538-986E-C43E97EB899B}"/>
              </a:ext>
            </a:extLst>
          </p:cNvPr>
          <p:cNvSpPr txBox="1"/>
          <p:nvPr/>
        </p:nvSpPr>
        <p:spPr>
          <a:xfrm>
            <a:off x="10718986" y="2758182"/>
            <a:ext cx="921326"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领域一致性</a:t>
            </a:r>
            <a:endParaRPr lang="en-US" sz="1200" dirty="0">
              <a:ea typeface="KaiTi" panose="02010609060101010101" pitchFamily="49" charset="-122"/>
            </a:endParaRPr>
          </a:p>
        </p:txBody>
      </p:sp>
      <p:sp>
        <p:nvSpPr>
          <p:cNvPr id="79" name="TextBox 78">
            <a:extLst>
              <a:ext uri="{FF2B5EF4-FFF2-40B4-BE49-F238E27FC236}">
                <a16:creationId xmlns:a16="http://schemas.microsoft.com/office/drawing/2014/main" id="{AE2CD715-2C8B-4A5E-A9BC-F87D1610BF94}"/>
              </a:ext>
            </a:extLst>
          </p:cNvPr>
          <p:cNvSpPr txBox="1"/>
          <p:nvPr/>
        </p:nvSpPr>
        <p:spPr>
          <a:xfrm>
            <a:off x="10718986" y="5673356"/>
            <a:ext cx="921326"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解决问题</a:t>
            </a:r>
            <a:endParaRPr lang="en-US" sz="1200" dirty="0">
              <a:ea typeface="KaiTi" panose="02010609060101010101" pitchFamily="49" charset="-122"/>
            </a:endParaRPr>
          </a:p>
        </p:txBody>
      </p:sp>
      <p:sp>
        <p:nvSpPr>
          <p:cNvPr id="126" name="TextBox 125">
            <a:extLst>
              <a:ext uri="{FF2B5EF4-FFF2-40B4-BE49-F238E27FC236}">
                <a16:creationId xmlns:a16="http://schemas.microsoft.com/office/drawing/2014/main" id="{C752B342-5AED-4EFE-9BC1-8DBA71215388}"/>
              </a:ext>
            </a:extLst>
          </p:cNvPr>
          <p:cNvSpPr txBox="1"/>
          <p:nvPr/>
        </p:nvSpPr>
        <p:spPr>
          <a:xfrm>
            <a:off x="10718986" y="4628792"/>
            <a:ext cx="921326" cy="184666"/>
          </a:xfrm>
          <a:prstGeom prst="rect">
            <a:avLst/>
          </a:prstGeom>
          <a:noFill/>
          <a:ln w="9525">
            <a:noFill/>
            <a:miter lim="800000"/>
          </a:ln>
          <a:effec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r>
              <a:rPr lang="zh-CN" altLang="en-US" sz="1200" dirty="0">
                <a:ea typeface="KaiTi" panose="02010609060101010101" pitchFamily="49" charset="-122"/>
              </a:rPr>
              <a:t>解决障碍</a:t>
            </a:r>
            <a:endParaRPr lang="en-US" altLang="zh-CN" sz="1200" dirty="0">
              <a:ea typeface="KaiTi" panose="02010609060101010101" pitchFamily="49" charset="-122"/>
            </a:endParaRPr>
          </a:p>
        </p:txBody>
      </p:sp>
      <p:pic>
        <p:nvPicPr>
          <p:cNvPr id="144" name="CustomIcon">
            <a:extLst>
              <a:ext uri="{FF2B5EF4-FFF2-40B4-BE49-F238E27FC236}">
                <a16:creationId xmlns:a16="http://schemas.microsoft.com/office/drawing/2014/main" id="{774FC530-7084-409F-AC5A-9CA9124F144A}"/>
              </a:ext>
            </a:extLst>
          </p:cNvPr>
          <p:cNvPicPr>
            <a:picLocks/>
          </p:cNvPicPr>
          <p:nvPr>
            <p:custDataLst>
              <p:tags r:id="rId17"/>
            </p:custDataLst>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xmlns="" r:embed="rId46"/>
              </a:ext>
            </a:extLst>
          </a:blip>
          <a:stretch>
            <a:fillRect/>
          </a:stretch>
        </p:blipFill>
        <p:spPr>
          <a:xfrm>
            <a:off x="10004802" y="2661082"/>
            <a:ext cx="371071" cy="371071"/>
          </a:xfrm>
          <a:prstGeom prst="rect">
            <a:avLst/>
          </a:prstGeom>
        </p:spPr>
      </p:pic>
      <p:pic>
        <p:nvPicPr>
          <p:cNvPr id="146" name="CustomIcon">
            <a:extLst>
              <a:ext uri="{FF2B5EF4-FFF2-40B4-BE49-F238E27FC236}">
                <a16:creationId xmlns:a16="http://schemas.microsoft.com/office/drawing/2014/main" id="{4CE2D4D1-1565-4591-B8FC-3A7828CE38BB}"/>
              </a:ext>
            </a:extLst>
          </p:cNvPr>
          <p:cNvPicPr>
            <a:picLocks/>
          </p:cNvPicPr>
          <p:nvPr>
            <p:custDataLst>
              <p:tags r:id="rId18"/>
            </p:custDataLst>
          </p:nvPr>
        </p:nvPicPr>
        <p:blipFill>
          <a:blip r:embed="rId47" cstate="email">
            <a:extLst>
              <a:ext uri="{28A0092B-C50C-407E-A947-70E740481C1C}">
                <a14:useLocalDpi xmlns:a14="http://schemas.microsoft.com/office/drawing/2010/main"/>
              </a:ext>
              <a:ext uri="{96DAC541-7B7A-43D3-8B79-37D633B846F1}">
                <asvg:svgBlip xmlns:asvg="http://schemas.microsoft.com/office/drawing/2016/SVG/main" xmlns="" r:embed="rId48"/>
              </a:ext>
            </a:extLst>
          </a:blip>
          <a:stretch>
            <a:fillRect/>
          </a:stretch>
        </p:blipFill>
        <p:spPr>
          <a:xfrm>
            <a:off x="10004802" y="1728895"/>
            <a:ext cx="371071" cy="371071"/>
          </a:xfrm>
          <a:prstGeom prst="rect">
            <a:avLst/>
          </a:prstGeom>
        </p:spPr>
      </p:pic>
      <p:pic>
        <p:nvPicPr>
          <p:cNvPr id="160" name="CustomIcon">
            <a:extLst>
              <a:ext uri="{FF2B5EF4-FFF2-40B4-BE49-F238E27FC236}">
                <a16:creationId xmlns:a16="http://schemas.microsoft.com/office/drawing/2014/main" id="{97135AB8-57EA-4B38-951D-5DA6A742998E}"/>
              </a:ext>
            </a:extLst>
          </p:cNvPr>
          <p:cNvPicPr>
            <a:picLocks/>
          </p:cNvPicPr>
          <p:nvPr>
            <p:custDataLst>
              <p:tags r:id="rId19"/>
            </p:custDataLst>
          </p:nvPr>
        </p:nvPicPr>
        <p:blipFill>
          <a:blip r:embed="rId49" cstate="email">
            <a:extLst>
              <a:ext uri="{28A0092B-C50C-407E-A947-70E740481C1C}">
                <a14:useLocalDpi xmlns:a14="http://schemas.microsoft.com/office/drawing/2010/main"/>
              </a:ext>
              <a:ext uri="{96DAC541-7B7A-43D3-8B79-37D633B846F1}">
                <asvg:svgBlip xmlns:asvg="http://schemas.microsoft.com/office/drawing/2016/SVG/main" xmlns="" r:embed="rId50"/>
              </a:ext>
            </a:extLst>
          </a:blip>
          <a:stretch>
            <a:fillRect/>
          </a:stretch>
        </p:blipFill>
        <p:spPr>
          <a:xfrm>
            <a:off x="10004802" y="3497630"/>
            <a:ext cx="371071" cy="371071"/>
          </a:xfrm>
          <a:prstGeom prst="rect">
            <a:avLst/>
          </a:prstGeom>
        </p:spPr>
      </p:pic>
      <p:pic>
        <p:nvPicPr>
          <p:cNvPr id="166" name="CustomIcon">
            <a:extLst>
              <a:ext uri="{FF2B5EF4-FFF2-40B4-BE49-F238E27FC236}">
                <a16:creationId xmlns:a16="http://schemas.microsoft.com/office/drawing/2014/main" id="{80DE4C8A-7846-4768-BB63-93E0DBF9EDC5}"/>
              </a:ext>
            </a:extLst>
          </p:cNvPr>
          <p:cNvPicPr>
            <a:picLocks/>
          </p:cNvPicPr>
          <p:nvPr>
            <p:custDataLst>
              <p:tags r:id="rId20"/>
            </p:custDataLst>
          </p:nvPr>
        </p:nvPicPr>
        <p:blipFill>
          <a:blip r:embed="rId51" cstate="email">
            <a:extLst>
              <a:ext uri="{28A0092B-C50C-407E-A947-70E740481C1C}">
                <a14:useLocalDpi xmlns:a14="http://schemas.microsoft.com/office/drawing/2010/main"/>
              </a:ext>
              <a:ext uri="{96DAC541-7B7A-43D3-8B79-37D633B846F1}">
                <asvg:svgBlip xmlns:asvg="http://schemas.microsoft.com/office/drawing/2016/SVG/main" xmlns="" r:embed="rId52"/>
              </a:ext>
            </a:extLst>
          </a:blip>
          <a:stretch>
            <a:fillRect/>
          </a:stretch>
        </p:blipFill>
        <p:spPr>
          <a:xfrm>
            <a:off x="10004802" y="4495209"/>
            <a:ext cx="371071" cy="371071"/>
          </a:xfrm>
          <a:prstGeom prst="rect">
            <a:avLst/>
          </a:prstGeom>
        </p:spPr>
      </p:pic>
      <p:pic>
        <p:nvPicPr>
          <p:cNvPr id="172" name="CustomIcon">
            <a:extLst>
              <a:ext uri="{FF2B5EF4-FFF2-40B4-BE49-F238E27FC236}">
                <a16:creationId xmlns:a16="http://schemas.microsoft.com/office/drawing/2014/main" id="{813E4476-5E89-4A12-A6D7-1631A6AFE4F2}"/>
              </a:ext>
            </a:extLst>
          </p:cNvPr>
          <p:cNvPicPr>
            <a:picLocks/>
          </p:cNvPicPr>
          <p:nvPr>
            <p:custDataLst>
              <p:tags r:id="rId21"/>
            </p:custDataLst>
          </p:nvPr>
        </p:nvPicPr>
        <p:blipFill>
          <a:blip r:embed="rId53" cstate="email">
            <a:extLst>
              <a:ext uri="{28A0092B-C50C-407E-A947-70E740481C1C}">
                <a14:useLocalDpi xmlns:a14="http://schemas.microsoft.com/office/drawing/2010/main"/>
              </a:ext>
              <a:ext uri="{96DAC541-7B7A-43D3-8B79-37D633B846F1}">
                <asvg:svgBlip xmlns:asvg="http://schemas.microsoft.com/office/drawing/2016/SVG/main" xmlns="" r:embed="rId54"/>
              </a:ext>
            </a:extLst>
          </a:blip>
          <a:stretch>
            <a:fillRect/>
          </a:stretch>
        </p:blipFill>
        <p:spPr>
          <a:xfrm>
            <a:off x="10009041" y="5576231"/>
            <a:ext cx="371071" cy="371071"/>
          </a:xfrm>
          <a:prstGeom prst="rect">
            <a:avLst/>
          </a:prstGeom>
        </p:spPr>
      </p:pic>
      <p:sp>
        <p:nvSpPr>
          <p:cNvPr id="10" name="object 59">
            <a:extLst>
              <a:ext uri="{FF2B5EF4-FFF2-40B4-BE49-F238E27FC236}">
                <a16:creationId xmlns:a16="http://schemas.microsoft.com/office/drawing/2014/main" id="{4D76A5B5-870D-4E0A-9418-C0F59B5685EE}"/>
              </a:ext>
            </a:extLst>
          </p:cNvPr>
          <p:cNvSpPr txBox="1"/>
          <p:nvPr/>
        </p:nvSpPr>
        <p:spPr>
          <a:xfrm>
            <a:off x="554736" y="1400567"/>
            <a:ext cx="420628" cy="246221"/>
          </a:xfrm>
          <a:prstGeom prst="rect">
            <a:avLst/>
          </a:prstGeom>
        </p:spPr>
        <p:txBody>
          <a:bodyPr vert="horz" wrap="none" lIns="0" tIns="0" rIns="0" bIns="0" rtlCol="0" anchor="b" anchorCtr="0">
            <a:noAutofit/>
          </a:bodyPr>
          <a:lstStyle/>
          <a:p>
            <a:pPr marL="6985"/>
            <a:r>
              <a:rPr lang="zh-CN" altLang="en-US" sz="1600" b="1" dirty="0">
                <a:ea typeface="KaiTi" panose="02010609060101010101" pitchFamily="49" charset="-122"/>
                <a:cs typeface="Arial" panose="020B0604020202090204"/>
              </a:rPr>
              <a:t>角色</a:t>
            </a:r>
            <a:endParaRPr lang="en-US" sz="1600" b="1" dirty="0">
              <a:ea typeface="KaiTi" panose="02010609060101010101" pitchFamily="49" charset="-122"/>
              <a:cs typeface="Arial" panose="020B0604020202090204"/>
            </a:endParaRPr>
          </a:p>
        </p:txBody>
      </p:sp>
      <p:sp>
        <p:nvSpPr>
          <p:cNvPr id="13" name="Shape 652">
            <a:extLst>
              <a:ext uri="{FF2B5EF4-FFF2-40B4-BE49-F238E27FC236}">
                <a16:creationId xmlns:a16="http://schemas.microsoft.com/office/drawing/2014/main" id="{294785AB-5EDB-4905-A04B-B6A8DA481A70}"/>
              </a:ext>
            </a:extLst>
          </p:cNvPr>
          <p:cNvSpPr/>
          <p:nvPr/>
        </p:nvSpPr>
        <p:spPr>
          <a:xfrm>
            <a:off x="1002178" y="1822057"/>
            <a:ext cx="1023630" cy="369332"/>
          </a:xfrm>
          <a:prstGeom prst="rect">
            <a:avLst/>
          </a:prstGeom>
          <a:ln w="12700">
            <a:miter lim="400000"/>
          </a:ln>
        </p:spPr>
        <p:txBody>
          <a:bodyPr wrap="square" lIns="0" tIns="0" rIns="0" bIns="0" anchor="ctr">
            <a:spAutoFit/>
          </a:bodyPr>
          <a:lstStyle/>
          <a:p>
            <a:pPr defTabSz="665480">
              <a:defRPr sz="1200"/>
            </a:pPr>
            <a:r>
              <a:rPr lang="zh-CN" altLang="en-US" sz="1200" b="1" dirty="0">
                <a:ea typeface="KaiTi" panose="02010609060101010101" pitchFamily="49" charset="-122"/>
              </a:rPr>
              <a:t>部落领导人</a:t>
            </a:r>
            <a:endParaRPr lang="en-US" altLang="zh-CN" sz="1200" b="1" dirty="0">
              <a:ea typeface="KaiTi" panose="02010609060101010101" pitchFamily="49" charset="-122"/>
            </a:endParaRPr>
          </a:p>
          <a:p>
            <a:pPr defTabSz="665480">
              <a:defRPr sz="1200"/>
            </a:pPr>
            <a:r>
              <a:rPr lang="en-US" altLang="zh-CN" sz="1200" b="1" dirty="0">
                <a:ea typeface="KaiTi" panose="02010609060101010101" pitchFamily="49" charset="-122"/>
              </a:rPr>
              <a:t>Tribe</a:t>
            </a:r>
            <a:r>
              <a:rPr lang="zh-CN" altLang="en-US" sz="1200" b="1" dirty="0">
                <a:ea typeface="KaiTi" panose="02010609060101010101" pitchFamily="49" charset="-122"/>
              </a:rPr>
              <a:t> </a:t>
            </a:r>
            <a:r>
              <a:rPr lang="en-US" altLang="zh-CN" sz="1200" b="1" dirty="0">
                <a:ea typeface="KaiTi" panose="02010609060101010101" pitchFamily="49" charset="-122"/>
              </a:rPr>
              <a:t>lead</a:t>
            </a:r>
          </a:p>
        </p:txBody>
      </p:sp>
      <p:grpSp>
        <p:nvGrpSpPr>
          <p:cNvPr id="14" name="Group 13">
            <a:extLst>
              <a:ext uri="{FF2B5EF4-FFF2-40B4-BE49-F238E27FC236}">
                <a16:creationId xmlns:a16="http://schemas.microsoft.com/office/drawing/2014/main" id="{ED732065-F571-4B51-844D-656D31A90344}"/>
              </a:ext>
            </a:extLst>
          </p:cNvPr>
          <p:cNvGrpSpPr/>
          <p:nvPr/>
        </p:nvGrpSpPr>
        <p:grpSpPr>
          <a:xfrm>
            <a:off x="554736" y="1844446"/>
            <a:ext cx="342712" cy="324553"/>
            <a:chOff x="151353" y="1554678"/>
            <a:chExt cx="383337" cy="363026"/>
          </a:xfrm>
        </p:grpSpPr>
        <p:sp>
          <p:nvSpPr>
            <p:cNvPr id="15" name="Shape 653">
              <a:extLst>
                <a:ext uri="{FF2B5EF4-FFF2-40B4-BE49-F238E27FC236}">
                  <a16:creationId xmlns:a16="http://schemas.microsoft.com/office/drawing/2014/main" id="{0E88675A-1DC8-44C5-8238-BF01ABEAD67B}"/>
                </a:ext>
              </a:extLst>
            </p:cNvPr>
            <p:cNvSpPr/>
            <p:nvPr/>
          </p:nvSpPr>
          <p:spPr>
            <a:xfrm>
              <a:off x="151353" y="1554678"/>
              <a:ext cx="383337" cy="363026"/>
            </a:xfrm>
            <a:prstGeom prst="ellipse">
              <a:avLst/>
            </a:prstGeom>
            <a:solidFill>
              <a:schemeClr val="accent1"/>
            </a:solidFill>
            <a:ln w="12700" cap="flat">
              <a:noFill/>
              <a:miter lim="400000"/>
            </a:ln>
            <a:effectLst/>
          </p:spPr>
          <p:txBody>
            <a:bodyPr wrap="square" lIns="34306" tIns="34306" rIns="34306" bIns="34306" numCol="1" anchor="ctr">
              <a:noAutofit/>
            </a:bodyPr>
            <a:lstStyle/>
            <a:p>
              <a:pPr algn="ctr">
                <a:defRPr>
                  <a:solidFill>
                    <a:srgbClr val="FFFFFF"/>
                  </a:solidFill>
                </a:defRPr>
              </a:pPr>
              <a:endParaRPr lang="en-US" sz="1200">
                <a:solidFill>
                  <a:schemeClr val="accent1"/>
                </a:solidFill>
                <a:ea typeface="KaiTi" panose="02010609060101010101" pitchFamily="49" charset="-122"/>
              </a:endParaRPr>
            </a:p>
          </p:txBody>
        </p:sp>
        <p:sp>
          <p:nvSpPr>
            <p:cNvPr id="16" name="Shape 654">
              <a:extLst>
                <a:ext uri="{FF2B5EF4-FFF2-40B4-BE49-F238E27FC236}">
                  <a16:creationId xmlns:a16="http://schemas.microsoft.com/office/drawing/2014/main" id="{EF029066-62B7-4E9B-98DD-853E953DFE95}"/>
                </a:ext>
              </a:extLst>
            </p:cNvPr>
            <p:cNvSpPr/>
            <p:nvPr/>
          </p:nvSpPr>
          <p:spPr>
            <a:xfrm>
              <a:off x="237233" y="1632913"/>
              <a:ext cx="211576" cy="206557"/>
            </a:xfrm>
            <a:prstGeom prst="rect">
              <a:avLst/>
            </a:prstGeom>
            <a:noFill/>
            <a:ln w="12700" cap="flat">
              <a:noFill/>
              <a:miter lim="400000"/>
            </a:ln>
            <a:effectLst/>
          </p:spPr>
          <p:txBody>
            <a:bodyPr wrap="none" lIns="0" tIns="0" rIns="0" bIns="0" numCol="1" anchor="ctr">
              <a:spAutoFit/>
            </a:bodyPr>
            <a:lstStyle>
              <a:lvl1pPr algn="ctr">
                <a:defRPr sz="1200" b="1">
                  <a:solidFill>
                    <a:srgbClr val="FFFFFF"/>
                  </a:solidFill>
                </a:defRPr>
              </a:lvl1pPr>
            </a:lstStyle>
            <a:p>
              <a:pPr>
                <a:buClr>
                  <a:srgbClr val="FFFFFF"/>
                </a:buClr>
              </a:pPr>
              <a:r>
                <a:rPr lang="en-US" dirty="0">
                  <a:ea typeface="KaiTi" panose="02010609060101010101" pitchFamily="49" charset="-122"/>
                </a:rPr>
                <a:t>TL</a:t>
              </a:r>
            </a:p>
          </p:txBody>
        </p:sp>
      </p:grpSp>
      <p:sp>
        <p:nvSpPr>
          <p:cNvPr id="31" name="Shape 666">
            <a:extLst>
              <a:ext uri="{FF2B5EF4-FFF2-40B4-BE49-F238E27FC236}">
                <a16:creationId xmlns:a16="http://schemas.microsoft.com/office/drawing/2014/main" id="{6EB7F7A5-E679-436C-9DC5-FAA127904469}"/>
              </a:ext>
            </a:extLst>
          </p:cNvPr>
          <p:cNvSpPr/>
          <p:nvPr/>
        </p:nvSpPr>
        <p:spPr>
          <a:xfrm>
            <a:off x="1002178" y="3633705"/>
            <a:ext cx="628009" cy="369332"/>
          </a:xfrm>
          <a:prstGeom prst="rect">
            <a:avLst/>
          </a:prstGeom>
          <a:ln w="12700">
            <a:miter lim="400000"/>
          </a:ln>
        </p:spPr>
        <p:txBody>
          <a:bodyPr wrap="square" lIns="0" tIns="0" rIns="0" bIns="0" anchor="ctr">
            <a:spAutoFit/>
          </a:bodyPr>
          <a:lstStyle/>
          <a:p>
            <a:pPr defTabSz="665480">
              <a:defRPr sz="1200"/>
            </a:pPr>
            <a:r>
              <a:rPr lang="en-US" altLang="zh-CN" sz="1200" b="1" dirty="0">
                <a:ea typeface="KaiTi" panose="02010609060101010101" pitchFamily="49" charset="-122"/>
              </a:rPr>
              <a:t>Product</a:t>
            </a:r>
            <a:r>
              <a:rPr lang="zh-CN" altLang="en-US" sz="1200" b="1" dirty="0">
                <a:ea typeface="KaiTi" panose="02010609060101010101" pitchFamily="49" charset="-122"/>
              </a:rPr>
              <a:t> </a:t>
            </a:r>
            <a:r>
              <a:rPr lang="en-US" altLang="zh-CN" sz="1200" b="1" dirty="0">
                <a:ea typeface="KaiTi" panose="02010609060101010101" pitchFamily="49" charset="-122"/>
              </a:rPr>
              <a:t>Owner</a:t>
            </a:r>
            <a:endParaRPr lang="en-US" sz="1200" b="1" dirty="0">
              <a:ea typeface="KaiTi" panose="02010609060101010101" pitchFamily="49" charset="-122"/>
            </a:endParaRPr>
          </a:p>
        </p:txBody>
      </p:sp>
      <p:grpSp>
        <p:nvGrpSpPr>
          <p:cNvPr id="32" name="Group 31">
            <a:extLst>
              <a:ext uri="{FF2B5EF4-FFF2-40B4-BE49-F238E27FC236}">
                <a16:creationId xmlns:a16="http://schemas.microsoft.com/office/drawing/2014/main" id="{98AC6A57-B292-4CA5-9DCE-36358E31C78D}"/>
              </a:ext>
            </a:extLst>
          </p:cNvPr>
          <p:cNvGrpSpPr/>
          <p:nvPr/>
        </p:nvGrpSpPr>
        <p:grpSpPr>
          <a:xfrm>
            <a:off x="554736" y="3613221"/>
            <a:ext cx="342712" cy="324553"/>
            <a:chOff x="151353" y="2355388"/>
            <a:chExt cx="383337" cy="363026"/>
          </a:xfrm>
        </p:grpSpPr>
        <p:sp>
          <p:nvSpPr>
            <p:cNvPr id="33" name="Shape 667">
              <a:extLst>
                <a:ext uri="{FF2B5EF4-FFF2-40B4-BE49-F238E27FC236}">
                  <a16:creationId xmlns:a16="http://schemas.microsoft.com/office/drawing/2014/main" id="{4B79B206-9181-4812-AB7E-C5B2EE765E0F}"/>
                </a:ext>
              </a:extLst>
            </p:cNvPr>
            <p:cNvSpPr/>
            <p:nvPr/>
          </p:nvSpPr>
          <p:spPr>
            <a:xfrm>
              <a:off x="151353" y="2355388"/>
              <a:ext cx="383337" cy="363026"/>
            </a:xfrm>
            <a:prstGeom prst="ellipse">
              <a:avLst/>
            </a:prstGeom>
            <a:solidFill>
              <a:schemeClr val="accent3"/>
            </a:solidFill>
            <a:ln w="12700" cap="flat">
              <a:noFill/>
              <a:miter lim="400000"/>
            </a:ln>
            <a:effectLst/>
          </p:spPr>
          <p:txBody>
            <a:bodyPr wrap="square" lIns="34306" tIns="34306" rIns="34306" bIns="34306" numCol="1" anchor="ctr">
              <a:noAutofit/>
            </a:bodyPr>
            <a:lstStyle/>
            <a:p>
              <a:pPr algn="ctr">
                <a:defRPr>
                  <a:solidFill>
                    <a:srgbClr val="FFFFFF"/>
                  </a:solidFill>
                </a:defRPr>
              </a:pPr>
              <a:endParaRPr lang="en-US" sz="1200">
                <a:solidFill>
                  <a:schemeClr val="bg1"/>
                </a:solidFill>
                <a:ea typeface="KaiTi" panose="02010609060101010101" pitchFamily="49" charset="-122"/>
              </a:endParaRPr>
            </a:p>
          </p:txBody>
        </p:sp>
        <p:sp>
          <p:nvSpPr>
            <p:cNvPr id="34" name="Shape 668">
              <a:extLst>
                <a:ext uri="{FF2B5EF4-FFF2-40B4-BE49-F238E27FC236}">
                  <a16:creationId xmlns:a16="http://schemas.microsoft.com/office/drawing/2014/main" id="{365A2274-AFCA-4E52-B292-8A42F470D3BE}"/>
                </a:ext>
              </a:extLst>
            </p:cNvPr>
            <p:cNvSpPr/>
            <p:nvPr/>
          </p:nvSpPr>
          <p:spPr>
            <a:xfrm>
              <a:off x="218409" y="2433624"/>
              <a:ext cx="249231" cy="206557"/>
            </a:xfrm>
            <a:prstGeom prst="rect">
              <a:avLst/>
            </a:prstGeom>
            <a:noFill/>
            <a:ln w="12700" cap="flat">
              <a:noFill/>
              <a:miter lim="400000"/>
            </a:ln>
            <a:effectLst/>
          </p:spPr>
          <p:txBody>
            <a:bodyPr wrap="none" lIns="0" tIns="0" rIns="0" bIns="0" numCol="1" anchor="ctr">
              <a:spAutoFit/>
            </a:bodyPr>
            <a:lstStyle>
              <a:lvl1pPr algn="ctr">
                <a:defRPr sz="1200" b="1">
                  <a:solidFill>
                    <a:srgbClr val="FFFFFF"/>
                  </a:solidFill>
                </a:defRPr>
              </a:lvl1pPr>
            </a:lstStyle>
            <a:p>
              <a:r>
                <a:rPr lang="en-US" dirty="0">
                  <a:solidFill>
                    <a:schemeClr val="bg1"/>
                  </a:solidFill>
                  <a:ea typeface="KaiTi" panose="02010609060101010101" pitchFamily="49" charset="-122"/>
                </a:rPr>
                <a:t>PO</a:t>
              </a:r>
            </a:p>
          </p:txBody>
        </p:sp>
      </p:grpSp>
      <p:sp>
        <p:nvSpPr>
          <p:cNvPr id="45" name="Shape 661">
            <a:extLst>
              <a:ext uri="{FF2B5EF4-FFF2-40B4-BE49-F238E27FC236}">
                <a16:creationId xmlns:a16="http://schemas.microsoft.com/office/drawing/2014/main" id="{4D049BC5-3892-4E02-8F41-72CA13334559}"/>
              </a:ext>
            </a:extLst>
          </p:cNvPr>
          <p:cNvSpPr/>
          <p:nvPr/>
        </p:nvSpPr>
        <p:spPr>
          <a:xfrm>
            <a:off x="1002178" y="2705820"/>
            <a:ext cx="1023630" cy="369332"/>
          </a:xfrm>
          <a:prstGeom prst="rect">
            <a:avLst/>
          </a:prstGeom>
          <a:ln w="12700">
            <a:miter lim="400000"/>
          </a:ln>
        </p:spPr>
        <p:txBody>
          <a:bodyPr wrap="square" lIns="0" tIns="0" rIns="0" bIns="0" anchor="ctr">
            <a:spAutoFit/>
          </a:bodyPr>
          <a:lstStyle/>
          <a:p>
            <a:pPr defTabSz="665480">
              <a:defRPr sz="1200"/>
            </a:pPr>
            <a:r>
              <a:rPr lang="zh-CN" altLang="en-US" sz="1200" b="1" dirty="0">
                <a:ea typeface="KaiTi" panose="02010609060101010101" pitchFamily="49" charset="-122"/>
              </a:rPr>
              <a:t>职能领导</a:t>
            </a:r>
            <a:endParaRPr lang="en-US" altLang="zh-CN" sz="1200" b="1" dirty="0">
              <a:ea typeface="KaiTi" panose="02010609060101010101" pitchFamily="49" charset="-122"/>
            </a:endParaRPr>
          </a:p>
          <a:p>
            <a:pPr defTabSz="665480">
              <a:defRPr sz="1200"/>
            </a:pPr>
            <a:r>
              <a:rPr lang="en-US" altLang="zh-CN" sz="1200" b="1" dirty="0">
                <a:ea typeface="KaiTi" panose="02010609060101010101" pitchFamily="49" charset="-122"/>
              </a:rPr>
              <a:t>Chapter</a:t>
            </a:r>
            <a:r>
              <a:rPr lang="zh-CN" altLang="en-US" sz="1200" b="1" dirty="0">
                <a:ea typeface="KaiTi" panose="02010609060101010101" pitchFamily="49" charset="-122"/>
              </a:rPr>
              <a:t> </a:t>
            </a:r>
            <a:r>
              <a:rPr lang="en-US" altLang="zh-CN" sz="1200" b="1" dirty="0">
                <a:ea typeface="KaiTi" panose="02010609060101010101" pitchFamily="49" charset="-122"/>
              </a:rPr>
              <a:t>lead</a:t>
            </a:r>
          </a:p>
        </p:txBody>
      </p:sp>
      <p:grpSp>
        <p:nvGrpSpPr>
          <p:cNvPr id="46" name="Group 45">
            <a:extLst>
              <a:ext uri="{FF2B5EF4-FFF2-40B4-BE49-F238E27FC236}">
                <a16:creationId xmlns:a16="http://schemas.microsoft.com/office/drawing/2014/main" id="{EADD67EA-0E17-4AB3-93E4-DC21B6B27EAB}"/>
              </a:ext>
            </a:extLst>
          </p:cNvPr>
          <p:cNvGrpSpPr/>
          <p:nvPr/>
        </p:nvGrpSpPr>
        <p:grpSpPr>
          <a:xfrm>
            <a:off x="554736" y="2728210"/>
            <a:ext cx="342712" cy="324553"/>
            <a:chOff x="151353" y="4237585"/>
            <a:chExt cx="383337" cy="363026"/>
          </a:xfrm>
        </p:grpSpPr>
        <p:sp>
          <p:nvSpPr>
            <p:cNvPr id="47" name="Shape 662">
              <a:extLst>
                <a:ext uri="{FF2B5EF4-FFF2-40B4-BE49-F238E27FC236}">
                  <a16:creationId xmlns:a16="http://schemas.microsoft.com/office/drawing/2014/main" id="{45FFBCDC-914F-4C32-AE7B-4032A89ED5EA}"/>
                </a:ext>
              </a:extLst>
            </p:cNvPr>
            <p:cNvSpPr/>
            <p:nvPr/>
          </p:nvSpPr>
          <p:spPr>
            <a:xfrm>
              <a:off x="151353" y="4237585"/>
              <a:ext cx="383337" cy="363026"/>
            </a:xfrm>
            <a:prstGeom prst="ellipse">
              <a:avLst/>
            </a:prstGeom>
            <a:solidFill>
              <a:schemeClr val="accent2"/>
            </a:solidFill>
            <a:ln w="12700" cap="flat">
              <a:noFill/>
              <a:miter lim="400000"/>
            </a:ln>
            <a:effectLst/>
          </p:spPr>
          <p:txBody>
            <a:bodyPr wrap="square" lIns="34306" tIns="34306" rIns="34306" bIns="34306" numCol="1" anchor="ctr">
              <a:noAutofit/>
            </a:bodyPr>
            <a:lstStyle/>
            <a:p>
              <a:pPr algn="ctr">
                <a:defRPr>
                  <a:solidFill>
                    <a:srgbClr val="FFFFFF"/>
                  </a:solidFill>
                </a:defRPr>
              </a:pPr>
              <a:endParaRPr lang="en-US" sz="1200">
                <a:solidFill>
                  <a:schemeClr val="bg1"/>
                </a:solidFill>
                <a:ea typeface="KaiTi" panose="02010609060101010101" pitchFamily="49" charset="-122"/>
              </a:endParaRPr>
            </a:p>
          </p:txBody>
        </p:sp>
        <p:sp>
          <p:nvSpPr>
            <p:cNvPr id="48" name="Shape 663">
              <a:extLst>
                <a:ext uri="{FF2B5EF4-FFF2-40B4-BE49-F238E27FC236}">
                  <a16:creationId xmlns:a16="http://schemas.microsoft.com/office/drawing/2014/main" id="{3FE52869-FD0F-4DBE-9D50-28865BB1075E}"/>
                </a:ext>
              </a:extLst>
            </p:cNvPr>
            <p:cNvSpPr/>
            <p:nvPr/>
          </p:nvSpPr>
          <p:spPr>
            <a:xfrm>
              <a:off x="228268" y="4315823"/>
              <a:ext cx="229506" cy="206557"/>
            </a:xfrm>
            <a:prstGeom prst="rect">
              <a:avLst/>
            </a:prstGeom>
            <a:noFill/>
            <a:ln w="12700" cap="flat">
              <a:noFill/>
              <a:miter lim="400000"/>
            </a:ln>
            <a:effectLst/>
          </p:spPr>
          <p:txBody>
            <a:bodyPr wrap="none" lIns="0" tIns="0" rIns="0" bIns="0" numCol="1" anchor="ctr">
              <a:spAutoFit/>
            </a:bodyPr>
            <a:lstStyle>
              <a:lvl1pPr algn="ctr">
                <a:defRPr sz="1200" b="1">
                  <a:solidFill>
                    <a:srgbClr val="FFFFFF"/>
                  </a:solidFill>
                </a:defRPr>
              </a:lvl1pPr>
            </a:lstStyle>
            <a:p>
              <a:r>
                <a:rPr lang="en-US" dirty="0">
                  <a:solidFill>
                    <a:schemeClr val="bg1"/>
                  </a:solidFill>
                  <a:ea typeface="KaiTi" panose="02010609060101010101" pitchFamily="49" charset="-122"/>
                </a:rPr>
                <a:t>CL</a:t>
              </a:r>
            </a:p>
          </p:txBody>
        </p:sp>
      </p:grpSp>
      <p:sp>
        <p:nvSpPr>
          <p:cNvPr id="73" name="Shape 676">
            <a:extLst>
              <a:ext uri="{FF2B5EF4-FFF2-40B4-BE49-F238E27FC236}">
                <a16:creationId xmlns:a16="http://schemas.microsoft.com/office/drawing/2014/main" id="{D12ADC7C-FE62-48F1-9E55-6CB040E738E9}"/>
              </a:ext>
            </a:extLst>
          </p:cNvPr>
          <p:cNvSpPr/>
          <p:nvPr/>
        </p:nvSpPr>
        <p:spPr>
          <a:xfrm>
            <a:off x="1002178" y="5773279"/>
            <a:ext cx="1023630" cy="184666"/>
          </a:xfrm>
          <a:prstGeom prst="rect">
            <a:avLst/>
          </a:prstGeom>
          <a:ln w="12700">
            <a:miter lim="400000"/>
          </a:ln>
        </p:spPr>
        <p:txBody>
          <a:bodyPr wrap="square" lIns="0" tIns="0" rIns="0" bIns="0" anchor="ctr">
            <a:spAutoFit/>
          </a:bodyPr>
          <a:lstStyle/>
          <a:p>
            <a:pPr defTabSz="665480">
              <a:defRPr sz="1200"/>
            </a:pPr>
            <a:r>
              <a:rPr lang="zh-CN" altLang="en-US" sz="1200" b="1" dirty="0">
                <a:ea typeface="KaiTi" panose="02010609060101010101" pitchFamily="49" charset="-122"/>
              </a:rPr>
              <a:t>开发团队</a:t>
            </a:r>
            <a:endParaRPr lang="en-US" sz="1200" b="1" dirty="0">
              <a:ea typeface="KaiTi" panose="02010609060101010101" pitchFamily="49" charset="-122"/>
            </a:endParaRPr>
          </a:p>
        </p:txBody>
      </p:sp>
      <p:grpSp>
        <p:nvGrpSpPr>
          <p:cNvPr id="74" name="Group 73">
            <a:extLst>
              <a:ext uri="{FF2B5EF4-FFF2-40B4-BE49-F238E27FC236}">
                <a16:creationId xmlns:a16="http://schemas.microsoft.com/office/drawing/2014/main" id="{67ED9496-6F0D-4A70-96BF-A78942F0DED6}"/>
              </a:ext>
            </a:extLst>
          </p:cNvPr>
          <p:cNvGrpSpPr/>
          <p:nvPr/>
        </p:nvGrpSpPr>
        <p:grpSpPr>
          <a:xfrm>
            <a:off x="554736" y="5703335"/>
            <a:ext cx="342712" cy="324553"/>
            <a:chOff x="151353" y="5122044"/>
            <a:chExt cx="383337" cy="363026"/>
          </a:xfrm>
        </p:grpSpPr>
        <p:sp>
          <p:nvSpPr>
            <p:cNvPr id="75" name="Shape 677">
              <a:extLst>
                <a:ext uri="{FF2B5EF4-FFF2-40B4-BE49-F238E27FC236}">
                  <a16:creationId xmlns:a16="http://schemas.microsoft.com/office/drawing/2014/main" id="{3DAA4E9B-7370-4221-869C-E76F48249341}"/>
                </a:ext>
              </a:extLst>
            </p:cNvPr>
            <p:cNvSpPr/>
            <p:nvPr/>
          </p:nvSpPr>
          <p:spPr>
            <a:xfrm>
              <a:off x="151353" y="5122044"/>
              <a:ext cx="383337" cy="363026"/>
            </a:xfrm>
            <a:prstGeom prst="ellipse">
              <a:avLst/>
            </a:prstGeom>
            <a:solidFill>
              <a:schemeClr val="accent5"/>
            </a:solidFill>
            <a:ln w="12700" cap="flat">
              <a:noFill/>
              <a:miter lim="400000"/>
            </a:ln>
            <a:effectLst/>
          </p:spPr>
          <p:txBody>
            <a:bodyPr wrap="square" lIns="34306" tIns="34306" rIns="34306" bIns="34306" numCol="1" anchor="ctr">
              <a:noAutofit/>
            </a:bodyPr>
            <a:lstStyle/>
            <a:p>
              <a:pPr algn="ctr">
                <a:defRPr sz="1200" b="1">
                  <a:solidFill>
                    <a:srgbClr val="FFFFFF"/>
                  </a:solidFill>
                </a:defRPr>
              </a:pPr>
              <a:endParaRPr lang="en-US" sz="1200" b="1">
                <a:solidFill>
                  <a:schemeClr val="bg1"/>
                </a:solidFill>
                <a:ea typeface="KaiTi" panose="02010609060101010101" pitchFamily="49" charset="-122"/>
              </a:endParaRPr>
            </a:p>
          </p:txBody>
        </p:sp>
        <p:sp>
          <p:nvSpPr>
            <p:cNvPr id="76" name="Shape 678">
              <a:extLst>
                <a:ext uri="{FF2B5EF4-FFF2-40B4-BE49-F238E27FC236}">
                  <a16:creationId xmlns:a16="http://schemas.microsoft.com/office/drawing/2014/main" id="{A472F757-4E16-4F76-9B85-3B9A6FC986F7}"/>
                </a:ext>
              </a:extLst>
            </p:cNvPr>
            <p:cNvSpPr/>
            <p:nvPr/>
          </p:nvSpPr>
          <p:spPr>
            <a:xfrm>
              <a:off x="218408" y="5200277"/>
              <a:ext cx="249230" cy="206557"/>
            </a:xfrm>
            <a:prstGeom prst="rect">
              <a:avLst/>
            </a:prstGeom>
            <a:noFill/>
            <a:ln w="12700" cap="flat">
              <a:noFill/>
              <a:miter lim="400000"/>
            </a:ln>
            <a:effectLst/>
          </p:spPr>
          <p:txBody>
            <a:bodyPr wrap="none" lIns="0" tIns="0" rIns="0" bIns="0" numCol="1" anchor="ctr">
              <a:spAutoFit/>
            </a:bodyPr>
            <a:lstStyle>
              <a:lvl1pPr algn="ctr">
                <a:defRPr sz="1200" b="1">
                  <a:solidFill>
                    <a:srgbClr val="FFFFFF"/>
                  </a:solidFill>
                </a:defRPr>
              </a:lvl1pPr>
            </a:lstStyle>
            <a:p>
              <a:r>
                <a:rPr lang="en-US" altLang="zh-CN" dirty="0">
                  <a:solidFill>
                    <a:schemeClr val="bg1"/>
                  </a:solidFill>
                  <a:ea typeface="KaiTi" panose="02010609060101010101" pitchFamily="49" charset="-122"/>
                </a:rPr>
                <a:t>T</a:t>
              </a:r>
              <a:r>
                <a:rPr lang="en-US" dirty="0">
                  <a:solidFill>
                    <a:schemeClr val="bg1"/>
                  </a:solidFill>
                  <a:ea typeface="KaiTi" panose="02010609060101010101" pitchFamily="49" charset="-122"/>
                </a:rPr>
                <a:t>M</a:t>
              </a:r>
            </a:p>
          </p:txBody>
        </p:sp>
      </p:grpSp>
      <p:sp>
        <p:nvSpPr>
          <p:cNvPr id="121" name="Shape 657">
            <a:extLst>
              <a:ext uri="{FF2B5EF4-FFF2-40B4-BE49-F238E27FC236}">
                <a16:creationId xmlns:a16="http://schemas.microsoft.com/office/drawing/2014/main" id="{1C04D1D0-D949-47AB-8E4E-FCB4CC8BCD12}"/>
              </a:ext>
            </a:extLst>
          </p:cNvPr>
          <p:cNvSpPr/>
          <p:nvPr/>
        </p:nvSpPr>
        <p:spPr>
          <a:xfrm>
            <a:off x="1002178" y="4680269"/>
            <a:ext cx="549633" cy="369332"/>
          </a:xfrm>
          <a:prstGeom prst="rect">
            <a:avLst/>
          </a:prstGeom>
          <a:ln w="12700">
            <a:miter lim="400000"/>
          </a:ln>
        </p:spPr>
        <p:txBody>
          <a:bodyPr wrap="square" lIns="0" tIns="0" rIns="0" bIns="0" anchor="ctr">
            <a:spAutoFit/>
          </a:bodyPr>
          <a:lstStyle/>
          <a:p>
            <a:pPr defTabSz="665480">
              <a:defRPr sz="1200"/>
            </a:pPr>
            <a:r>
              <a:rPr lang="en-US" altLang="zh-CN" sz="1200" b="1" dirty="0">
                <a:ea typeface="KaiTi" panose="02010609060101010101" pitchFamily="49" charset="-122"/>
              </a:rPr>
              <a:t>Scrum</a:t>
            </a:r>
            <a:r>
              <a:rPr lang="zh-CN" altLang="en-US" sz="1200" b="1" dirty="0">
                <a:ea typeface="KaiTi" panose="02010609060101010101" pitchFamily="49" charset="-122"/>
              </a:rPr>
              <a:t> </a:t>
            </a:r>
            <a:r>
              <a:rPr lang="en-US" altLang="zh-CN" sz="1200" b="1" dirty="0">
                <a:ea typeface="KaiTi" panose="02010609060101010101" pitchFamily="49" charset="-122"/>
              </a:rPr>
              <a:t>master</a:t>
            </a:r>
          </a:p>
        </p:txBody>
      </p:sp>
      <p:grpSp>
        <p:nvGrpSpPr>
          <p:cNvPr id="122" name="Group 121">
            <a:extLst>
              <a:ext uri="{FF2B5EF4-FFF2-40B4-BE49-F238E27FC236}">
                <a16:creationId xmlns:a16="http://schemas.microsoft.com/office/drawing/2014/main" id="{6E361A20-F762-4823-845E-949A193769BF}"/>
              </a:ext>
            </a:extLst>
          </p:cNvPr>
          <p:cNvGrpSpPr/>
          <p:nvPr/>
        </p:nvGrpSpPr>
        <p:grpSpPr>
          <a:xfrm>
            <a:off x="554736" y="4708617"/>
            <a:ext cx="342712" cy="324553"/>
            <a:chOff x="151353" y="3291874"/>
            <a:chExt cx="383337" cy="363026"/>
          </a:xfrm>
        </p:grpSpPr>
        <p:sp>
          <p:nvSpPr>
            <p:cNvPr id="123" name="Shape 658">
              <a:extLst>
                <a:ext uri="{FF2B5EF4-FFF2-40B4-BE49-F238E27FC236}">
                  <a16:creationId xmlns:a16="http://schemas.microsoft.com/office/drawing/2014/main" id="{12C3C40C-5862-46B1-B6DB-48E0A646264E}"/>
                </a:ext>
              </a:extLst>
            </p:cNvPr>
            <p:cNvSpPr/>
            <p:nvPr/>
          </p:nvSpPr>
          <p:spPr>
            <a:xfrm>
              <a:off x="151353" y="3291874"/>
              <a:ext cx="383337" cy="363026"/>
            </a:xfrm>
            <a:prstGeom prst="ellipse">
              <a:avLst/>
            </a:prstGeom>
            <a:solidFill>
              <a:schemeClr val="accent4"/>
            </a:solidFill>
            <a:ln w="12700" cap="flat">
              <a:noFill/>
              <a:miter lim="400000"/>
            </a:ln>
            <a:effectLst/>
          </p:spPr>
          <p:txBody>
            <a:bodyPr wrap="square" lIns="34306" tIns="34306" rIns="34306" bIns="34306" numCol="1" anchor="ctr">
              <a:noAutofit/>
            </a:bodyPr>
            <a:lstStyle/>
            <a:p>
              <a:pPr algn="ctr">
                <a:defRPr>
                  <a:solidFill>
                    <a:srgbClr val="FFFFFF"/>
                  </a:solidFill>
                </a:defRPr>
              </a:pPr>
              <a:endParaRPr lang="en-US" sz="1200">
                <a:solidFill>
                  <a:schemeClr val="bg1"/>
                </a:solidFill>
                <a:ea typeface="KaiTi" panose="02010609060101010101" pitchFamily="49" charset="-122"/>
              </a:endParaRPr>
            </a:p>
          </p:txBody>
        </p:sp>
        <p:sp>
          <p:nvSpPr>
            <p:cNvPr id="124" name="Shape 659">
              <a:extLst>
                <a:ext uri="{FF2B5EF4-FFF2-40B4-BE49-F238E27FC236}">
                  <a16:creationId xmlns:a16="http://schemas.microsoft.com/office/drawing/2014/main" id="{708E6966-4B79-4417-A675-A94887F7A5B7}"/>
                </a:ext>
              </a:extLst>
            </p:cNvPr>
            <p:cNvSpPr/>
            <p:nvPr/>
          </p:nvSpPr>
          <p:spPr>
            <a:xfrm>
              <a:off x="213927" y="3370109"/>
              <a:ext cx="258195" cy="206557"/>
            </a:xfrm>
            <a:prstGeom prst="rect">
              <a:avLst/>
            </a:prstGeom>
            <a:noFill/>
            <a:ln w="12700" cap="flat">
              <a:noFill/>
              <a:miter lim="400000"/>
            </a:ln>
            <a:effectLst/>
          </p:spPr>
          <p:txBody>
            <a:bodyPr wrap="none" lIns="0" tIns="0" rIns="0" bIns="0" numCol="1" anchor="ctr">
              <a:spAutoFit/>
            </a:bodyPr>
            <a:lstStyle>
              <a:lvl1pPr algn="ctr">
                <a:defRPr sz="1200" b="1">
                  <a:solidFill>
                    <a:srgbClr val="FFFFFF"/>
                  </a:solidFill>
                </a:defRPr>
              </a:lvl1pPr>
            </a:lstStyle>
            <a:p>
              <a:r>
                <a:rPr lang="en-US" altLang="zh-CN" dirty="0">
                  <a:solidFill>
                    <a:schemeClr val="accent1"/>
                  </a:solidFill>
                  <a:ea typeface="KaiTi" panose="02010609060101010101" pitchFamily="49" charset="-122"/>
                </a:rPr>
                <a:t>SM</a:t>
              </a:r>
              <a:endParaRPr lang="en-US" dirty="0">
                <a:solidFill>
                  <a:schemeClr val="accent1"/>
                </a:solidFill>
                <a:ea typeface="KaiTi" panose="02010609060101010101" pitchFamily="49" charset="-122"/>
              </a:endParaRPr>
            </a:p>
          </p:txBody>
        </p:sp>
      </p:grpSp>
      <p:cxnSp>
        <p:nvCxnSpPr>
          <p:cNvPr id="133" name="Straight Connector 132">
            <a:extLst>
              <a:ext uri="{FF2B5EF4-FFF2-40B4-BE49-F238E27FC236}">
                <a16:creationId xmlns:a16="http://schemas.microsoft.com/office/drawing/2014/main" id="{C9188B2F-0E0E-49FB-AB6E-F203B7266EC3}"/>
              </a:ext>
            </a:extLst>
          </p:cNvPr>
          <p:cNvCxnSpPr/>
          <p:nvPr/>
        </p:nvCxnSpPr>
        <p:spPr>
          <a:xfrm>
            <a:off x="2068725" y="1704709"/>
            <a:ext cx="0" cy="604028"/>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4F61D8-3B7A-42F3-AEE8-EDB94F84386D}"/>
              </a:ext>
            </a:extLst>
          </p:cNvPr>
          <p:cNvCxnSpPr/>
          <p:nvPr/>
        </p:nvCxnSpPr>
        <p:spPr>
          <a:xfrm>
            <a:off x="2068725" y="3457616"/>
            <a:ext cx="0" cy="736598"/>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D6898C-BF99-4BD5-963B-893C2902B2CC}"/>
              </a:ext>
            </a:extLst>
          </p:cNvPr>
          <p:cNvCxnSpPr>
            <a:cxnSpLocks/>
          </p:cNvCxnSpPr>
          <p:nvPr/>
        </p:nvCxnSpPr>
        <p:spPr>
          <a:xfrm>
            <a:off x="2068725" y="4382976"/>
            <a:ext cx="0" cy="925990"/>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EE0E770-895B-4744-84FF-69FD1D56A026}"/>
              </a:ext>
            </a:extLst>
          </p:cNvPr>
          <p:cNvCxnSpPr/>
          <p:nvPr/>
        </p:nvCxnSpPr>
        <p:spPr>
          <a:xfrm>
            <a:off x="2068725" y="2509557"/>
            <a:ext cx="0" cy="761859"/>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B0332E5-300B-4C3A-89A2-2F3FAB945E92}"/>
              </a:ext>
            </a:extLst>
          </p:cNvPr>
          <p:cNvCxnSpPr/>
          <p:nvPr/>
        </p:nvCxnSpPr>
        <p:spPr>
          <a:xfrm>
            <a:off x="2068725" y="5461558"/>
            <a:ext cx="0" cy="808107"/>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Shape 680">
            <a:extLst>
              <a:ext uri="{FF2B5EF4-FFF2-40B4-BE49-F238E27FC236}">
                <a16:creationId xmlns:a16="http://schemas.microsoft.com/office/drawing/2014/main" id="{9806B24D-55BD-453B-9B20-F99AE278003A}"/>
              </a:ext>
            </a:extLst>
          </p:cNvPr>
          <p:cNvSpPr/>
          <p:nvPr/>
        </p:nvSpPr>
        <p:spPr>
          <a:xfrm>
            <a:off x="558372" y="3319721"/>
            <a:ext cx="1380671" cy="0"/>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176" name="Shape 681">
            <a:extLst>
              <a:ext uri="{FF2B5EF4-FFF2-40B4-BE49-F238E27FC236}">
                <a16:creationId xmlns:a16="http://schemas.microsoft.com/office/drawing/2014/main" id="{0D4FF819-AADF-4EB2-83D3-57359D792A27}"/>
              </a:ext>
            </a:extLst>
          </p:cNvPr>
          <p:cNvSpPr/>
          <p:nvPr/>
        </p:nvSpPr>
        <p:spPr>
          <a:xfrm>
            <a:off x="554736" y="2424384"/>
            <a:ext cx="1380671" cy="0"/>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177" name="Shape 682">
            <a:extLst>
              <a:ext uri="{FF2B5EF4-FFF2-40B4-BE49-F238E27FC236}">
                <a16:creationId xmlns:a16="http://schemas.microsoft.com/office/drawing/2014/main" id="{14AF81BC-03E4-4546-B794-58252C441D3C}"/>
              </a:ext>
            </a:extLst>
          </p:cNvPr>
          <p:cNvSpPr/>
          <p:nvPr/>
        </p:nvSpPr>
        <p:spPr>
          <a:xfrm>
            <a:off x="562008" y="4300616"/>
            <a:ext cx="1380671" cy="0"/>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
        <p:nvSpPr>
          <p:cNvPr id="178" name="Shape 683">
            <a:extLst>
              <a:ext uri="{FF2B5EF4-FFF2-40B4-BE49-F238E27FC236}">
                <a16:creationId xmlns:a16="http://schemas.microsoft.com/office/drawing/2014/main" id="{0A05C505-2B4A-4660-A078-AE52CE9AEA71}"/>
              </a:ext>
            </a:extLst>
          </p:cNvPr>
          <p:cNvSpPr/>
          <p:nvPr/>
        </p:nvSpPr>
        <p:spPr>
          <a:xfrm>
            <a:off x="558372" y="5376741"/>
            <a:ext cx="1380671" cy="0"/>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txBody>
          <a:bodyPr lIns="34306" rIns="34306"/>
          <a:lstStyle/>
          <a:p>
            <a:endParaRPr lang="en-US" sz="1200">
              <a:solidFill>
                <a:srgbClr val="000000"/>
              </a:solidFill>
              <a:ea typeface="KaiTi" panose="02010609060101010101" pitchFamily="49" charset="-122"/>
            </a:endParaRPr>
          </a:p>
        </p:txBody>
      </p:sp>
    </p:spTree>
    <p:extLst>
      <p:ext uri="{BB962C8B-B14F-4D97-AF65-F5344CB8AC3E}">
        <p14:creationId xmlns:p14="http://schemas.microsoft.com/office/powerpoint/2010/main" val="4193599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 name="Object 116" hidden="1"/>
          <p:cNvGraphicFramePr>
            <a:graphicFrameLocks noChangeAspect="1"/>
          </p:cNvGraphicFramePr>
          <p:nvPr>
            <p:custDataLst>
              <p:tags r:id="rId2"/>
            </p:custDataLst>
            <p:extLst>
              <p:ext uri="{D42A27DB-BD31-4B8C-83A1-F6EECF244321}">
                <p14:modId xmlns:p14="http://schemas.microsoft.com/office/powerpoint/2010/main" val="392981608"/>
              </p:ext>
            </p:ext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78854" name="think-cell Slide" r:id="rId19" imgW="0" imgH="0" progId="TCLayout.ActiveDocument.1">
                  <p:embed/>
                </p:oleObj>
              </mc:Choice>
              <mc:Fallback>
                <p:oleObj name="think-cell Slide" r:id="rId19" imgW="0" imgH="0" progId="TCLayout.ActiveDocument.1">
                  <p:embed/>
                  <p:pic>
                    <p:nvPicPr>
                      <p:cNvPr id="117" name="Object 116"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9" y="163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TextBox 52"/>
          <p:cNvSpPr txBox="1"/>
          <p:nvPr/>
        </p:nvSpPr>
        <p:spPr>
          <a:xfrm>
            <a:off x="5546832" y="1543046"/>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ea typeface="KaiTi" panose="02010609060101010101" pitchFamily="49" charset="-122"/>
              </a:rPr>
              <a:t>作为</a:t>
            </a:r>
            <a:r>
              <a:rPr lang="en-US" altLang="zh-CN" sz="1800" b="1" dirty="0">
                <a:ea typeface="KaiTi" panose="02010609060101010101" pitchFamily="49" charset="-122"/>
              </a:rPr>
              <a:t>PO</a:t>
            </a:r>
            <a:r>
              <a:rPr lang="zh-CN" altLang="en-US" sz="1800" b="1" dirty="0">
                <a:ea typeface="KaiTi" panose="02010609060101010101" pitchFamily="49" charset="-122"/>
              </a:rPr>
              <a:t>，我</a:t>
            </a:r>
            <a:endParaRPr lang="en-US" sz="1800" b="1" dirty="0">
              <a:ea typeface="KaiTi" panose="02010609060101010101" pitchFamily="49" charset="-122"/>
            </a:endParaRPr>
          </a:p>
        </p:txBody>
      </p:sp>
      <p:sp>
        <p:nvSpPr>
          <p:cNvPr id="83" name="TextBox 82"/>
          <p:cNvSpPr txBox="1"/>
          <p:nvPr/>
        </p:nvSpPr>
        <p:spPr>
          <a:xfrm>
            <a:off x="5546832" y="4321515"/>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ea typeface="KaiTi" panose="02010609060101010101" pitchFamily="49" charset="-122"/>
              </a:rPr>
              <a:t>我不会</a:t>
            </a:r>
            <a:r>
              <a:rPr lang="en-US" sz="1800" b="1" dirty="0">
                <a:ea typeface="KaiTi" panose="02010609060101010101" pitchFamily="49" charset="-122"/>
              </a:rPr>
              <a:t> </a:t>
            </a:r>
          </a:p>
        </p:txBody>
      </p:sp>
      <p:sp>
        <p:nvSpPr>
          <p:cNvPr id="2" name="Title 1">
            <a:extLst>
              <a:ext uri="{FF2B5EF4-FFF2-40B4-BE49-F238E27FC236}">
                <a16:creationId xmlns:a16="http://schemas.microsoft.com/office/drawing/2014/main" id="{387F88D7-67F9-4BAE-8C9C-C1483E2F4E34}"/>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altLang="zh-CN" dirty="0">
                <a:ea typeface="KaiTi" panose="02010609060101010101" pitchFamily="49" charset="-122"/>
              </a:rPr>
              <a:t>Product</a:t>
            </a:r>
            <a:r>
              <a:rPr lang="zh-CN" altLang="en-US" dirty="0">
                <a:ea typeface="KaiTi" panose="02010609060101010101" pitchFamily="49" charset="-122"/>
              </a:rPr>
              <a:t> </a:t>
            </a:r>
            <a:r>
              <a:rPr lang="en-US" altLang="zh-CN" dirty="0">
                <a:ea typeface="KaiTi" panose="02010609060101010101" pitchFamily="49" charset="-122"/>
              </a:rPr>
              <a:t>Owner</a:t>
            </a:r>
            <a:r>
              <a:rPr lang="zh-CN" altLang="en-US" dirty="0">
                <a:ea typeface="KaiTi" panose="02010609060101010101" pitchFamily="49" charset="-122"/>
              </a:rPr>
              <a:t> </a:t>
            </a:r>
            <a:r>
              <a:rPr lang="en-US" altLang="zh-CN" dirty="0">
                <a:ea typeface="KaiTi" panose="02010609060101010101" pitchFamily="49" charset="-122"/>
              </a:rPr>
              <a:t>– </a:t>
            </a:r>
            <a:r>
              <a:rPr lang="zh-CN" altLang="en-US" dirty="0">
                <a:ea typeface="KaiTi" panose="02010609060101010101" pitchFamily="49" charset="-122"/>
              </a:rPr>
              <a:t>产品负责人</a:t>
            </a:r>
            <a:endParaRPr lang="en-US" dirty="0"/>
          </a:p>
        </p:txBody>
      </p:sp>
      <p:sp>
        <p:nvSpPr>
          <p:cNvPr id="9" name="3. Subtitle">
            <a:extLst>
              <a:ext uri="{FF2B5EF4-FFF2-40B4-BE49-F238E27FC236}">
                <a16:creationId xmlns:a16="http://schemas.microsoft.com/office/drawing/2014/main" id="{1DAD1479-C1C1-4102-8C48-E529C78A3F2B}"/>
              </a:ext>
            </a:extLst>
          </p:cNvPr>
          <p:cNvSpPr>
            <a:spLocks noGrp="1"/>
          </p:cNvSpPr>
          <p:nvPr>
            <p:ph type="subTitle" idx="1"/>
            <p:custDataLst>
              <p:tags r:id="rId3"/>
            </p:custDataLst>
          </p:nvPr>
        </p:nvSpPr>
        <p:spPr/>
        <p:txBody>
          <a:bodyPr/>
          <a:lstStyle/>
          <a:p>
            <a:endParaRPr lang="en-US"/>
          </a:p>
        </p:txBody>
      </p:sp>
      <p:sp>
        <p:nvSpPr>
          <p:cNvPr id="10" name="1. On-page tracker">
            <a:extLst>
              <a:ext uri="{FF2B5EF4-FFF2-40B4-BE49-F238E27FC236}">
                <a16:creationId xmlns:a16="http://schemas.microsoft.com/office/drawing/2014/main" id="{F903A014-55EB-4266-BC0F-E44483E14E4A}"/>
              </a:ext>
            </a:extLst>
          </p:cNvPr>
          <p:cNvSpPr>
            <a:spLocks noGrp="1"/>
          </p:cNvSpPr>
          <p:nvPr>
            <p:ph type="body" sz="quarter" idx="17"/>
            <p:custDataLst>
              <p:tags r:id="rId4"/>
            </p:custDataLst>
          </p:nvPr>
        </p:nvSpPr>
        <p:spPr/>
        <p:txBody>
          <a:bodyPr/>
          <a:lstStyle/>
          <a:p>
            <a:endParaRPr lang="en-US"/>
          </a:p>
        </p:txBody>
      </p:sp>
      <p:sp>
        <p:nvSpPr>
          <p:cNvPr id="19" name="TextBox 18">
            <a:extLst>
              <a:ext uri="{FF2B5EF4-FFF2-40B4-BE49-F238E27FC236}">
                <a16:creationId xmlns:a16="http://schemas.microsoft.com/office/drawing/2014/main" id="{EC729FAD-6094-46C7-A6F5-982984AE9B23}"/>
              </a:ext>
            </a:extLst>
          </p:cNvPr>
          <p:cNvSpPr txBox="1"/>
          <p:nvPr>
            <p:custDataLst>
              <p:tags r:id="rId5"/>
            </p:custDataLst>
          </p:nvPr>
        </p:nvSpPr>
        <p:spPr>
          <a:xfrm>
            <a:off x="554736" y="1637201"/>
            <a:ext cx="3745879" cy="314547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ct val="60000"/>
              </a:spcBef>
            </a:pPr>
            <a:r>
              <a:rPr lang="zh-CN" altLang="en-US" sz="1800" b="1" dirty="0">
                <a:cs typeface="+mn-cs"/>
              </a:rPr>
              <a:t>我的主要责任是：</a:t>
            </a:r>
          </a:p>
          <a:p>
            <a:pPr lvl="1">
              <a:spcBef>
                <a:spcPct val="30000"/>
              </a:spcBef>
            </a:pPr>
            <a:r>
              <a:rPr lang="zh-CN" altLang="en-US" dirty="0">
                <a:cs typeface="+mn-cs"/>
              </a:rPr>
              <a:t>担任</a:t>
            </a:r>
            <a:r>
              <a:rPr lang="zh-CN" altLang="en-US" b="1" dirty="0">
                <a:cs typeface="+mn-cs"/>
              </a:rPr>
              <a:t>客户的声音</a:t>
            </a:r>
          </a:p>
          <a:p>
            <a:pPr lvl="1">
              <a:spcBef>
                <a:spcPct val="30000"/>
              </a:spcBef>
            </a:pPr>
            <a:r>
              <a:rPr lang="zh-CN" altLang="en-US" dirty="0">
                <a:cs typeface="+mn-cs"/>
              </a:rPr>
              <a:t>定义</a:t>
            </a:r>
            <a:r>
              <a:rPr lang="zh-CN" altLang="en-US" b="1" dirty="0">
                <a:cs typeface="+mn-cs"/>
              </a:rPr>
              <a:t>产品愿景</a:t>
            </a:r>
          </a:p>
          <a:p>
            <a:pPr lvl="1">
              <a:spcBef>
                <a:spcPct val="30000"/>
              </a:spcBef>
            </a:pPr>
            <a:r>
              <a:rPr lang="zh-CN" altLang="en-US" dirty="0">
                <a:cs typeface="+mn-cs"/>
              </a:rPr>
              <a:t>建立</a:t>
            </a:r>
            <a:r>
              <a:rPr lang="zh-CN" altLang="en-US" b="1" dirty="0">
                <a:cs typeface="+mn-cs"/>
              </a:rPr>
              <a:t>发布计划</a:t>
            </a:r>
          </a:p>
          <a:p>
            <a:pPr lvl="1">
              <a:spcBef>
                <a:spcPct val="30000"/>
              </a:spcBef>
            </a:pPr>
            <a:r>
              <a:rPr lang="zh-CN" altLang="en-US" dirty="0">
                <a:cs typeface="+mn-cs"/>
              </a:rPr>
              <a:t>管理</a:t>
            </a:r>
            <a:r>
              <a:rPr lang="zh-CN" altLang="en-US" b="1" dirty="0">
                <a:cs typeface="+mn-cs"/>
              </a:rPr>
              <a:t>行动小组</a:t>
            </a:r>
            <a:r>
              <a:rPr lang="en-US" altLang="zh-CN" b="1" dirty="0">
                <a:cs typeface="+mn-cs"/>
              </a:rPr>
              <a:t>Backlog</a:t>
            </a:r>
            <a:r>
              <a:rPr lang="zh-CN" altLang="en-US" dirty="0">
                <a:cs typeface="+mn-cs"/>
              </a:rPr>
              <a:t>并</a:t>
            </a:r>
            <a:r>
              <a:rPr lang="zh-CN" altLang="en-US" b="1" dirty="0">
                <a:cs typeface="+mn-cs"/>
              </a:rPr>
              <a:t>确定优先顺序</a:t>
            </a:r>
          </a:p>
          <a:p>
            <a:pPr lvl="1">
              <a:spcBef>
                <a:spcPct val="30000"/>
              </a:spcBef>
            </a:pPr>
            <a:r>
              <a:rPr lang="zh-CN" altLang="en-US" b="1" dirty="0">
                <a:cs typeface="+mn-cs"/>
              </a:rPr>
              <a:t>接受或拒绝</a:t>
            </a:r>
            <a:r>
              <a:rPr lang="zh-CN" altLang="en-US" dirty="0">
                <a:cs typeface="+mn-cs"/>
              </a:rPr>
              <a:t>用户需求</a:t>
            </a:r>
          </a:p>
          <a:p>
            <a:pPr lvl="1">
              <a:spcBef>
                <a:spcPct val="30000"/>
              </a:spcBef>
            </a:pPr>
            <a:r>
              <a:rPr lang="zh-TW" altLang="en-US" b="1" dirty="0">
                <a:cs typeface="+mn-cs"/>
              </a:rPr>
              <a:t>负责</a:t>
            </a:r>
            <a:r>
              <a:rPr lang="en-US" dirty="0">
                <a:cs typeface="+mn-cs"/>
              </a:rPr>
              <a:t>Backlog</a:t>
            </a:r>
            <a:r>
              <a:rPr lang="zh-TW" altLang="en-US" dirty="0">
                <a:cs typeface="+mn-cs"/>
              </a:rPr>
              <a:t>调整</a:t>
            </a:r>
          </a:p>
          <a:p>
            <a:pPr lvl="1">
              <a:spcBef>
                <a:spcPct val="30000"/>
              </a:spcBef>
            </a:pPr>
            <a:r>
              <a:rPr lang="zh-CN" altLang="en-US" b="1" dirty="0">
                <a:cs typeface="+mn-cs"/>
              </a:rPr>
              <a:t>告知利益相关方</a:t>
            </a:r>
            <a:r>
              <a:rPr lang="zh-CN" altLang="en-US" dirty="0">
                <a:cs typeface="+mn-cs"/>
              </a:rPr>
              <a:t>进度并设定预期</a:t>
            </a:r>
          </a:p>
          <a:p>
            <a:pPr lvl="1">
              <a:spcBef>
                <a:spcPct val="30000"/>
              </a:spcBef>
            </a:pPr>
            <a:r>
              <a:rPr lang="zh-CN" altLang="en-US" dirty="0">
                <a:cs typeface="+mn-cs"/>
              </a:rPr>
              <a:t>优化行动小组开展的</a:t>
            </a:r>
            <a:r>
              <a:rPr lang="zh-CN" altLang="en-US" b="1" dirty="0">
                <a:cs typeface="+mn-cs"/>
              </a:rPr>
              <a:t>工作价值</a:t>
            </a:r>
            <a:endParaRPr lang="en-US" sz="1800" b="1" dirty="0">
              <a:cs typeface="+mn-cs"/>
            </a:endParaRPr>
          </a:p>
        </p:txBody>
      </p:sp>
      <p:pic>
        <p:nvPicPr>
          <p:cNvPr id="57" name="CustomIcon">
            <a:extLst>
              <a:ext uri="{FF2B5EF4-FFF2-40B4-BE49-F238E27FC236}">
                <a16:creationId xmlns:a16="http://schemas.microsoft.com/office/drawing/2014/main" id="{7D5EBD2C-0064-470A-8C3F-3D1D1185993F}"/>
              </a:ext>
            </a:extLst>
          </p:cNvPr>
          <p:cNvPicPr>
            <a:picLocks noChangeAspect="1"/>
          </p:cNvPicPr>
          <p:nvPr>
            <p:custDataLst>
              <p:tags r:id="rId6"/>
            </p:custDataLst>
          </p:nvPr>
        </p:nvPicPr>
        <p:blipFill>
          <a:blip r:embed="rId21">
            <a:extLst>
              <a:ext uri="{96DAC541-7B7A-43D3-8B79-37D633B846F1}">
                <asvg:svgBlip xmlns:asvg="http://schemas.microsoft.com/office/drawing/2016/SVG/main" xmlns="" r:embed="rId22"/>
              </a:ext>
            </a:extLst>
          </a:blip>
          <a:stretch>
            <a:fillRect/>
          </a:stretch>
        </p:blipFill>
        <p:spPr>
          <a:xfrm>
            <a:off x="3150919" y="5051599"/>
            <a:ext cx="1149696" cy="1149696"/>
          </a:xfrm>
          <a:prstGeom prst="rect">
            <a:avLst/>
          </a:prstGeom>
        </p:spPr>
      </p:pic>
      <p:cxnSp>
        <p:nvCxnSpPr>
          <p:cNvPr id="22" name="Straight Connector 21">
            <a:extLst>
              <a:ext uri="{FF2B5EF4-FFF2-40B4-BE49-F238E27FC236}">
                <a16:creationId xmlns:a16="http://schemas.microsoft.com/office/drawing/2014/main" id="{1F014DEF-65AD-4254-A8BC-BE79AB92477F}"/>
              </a:ext>
            </a:extLst>
          </p:cNvPr>
          <p:cNvCxnSpPr/>
          <p:nvPr/>
        </p:nvCxnSpPr>
        <p:spPr>
          <a:xfrm>
            <a:off x="4580313" y="1457044"/>
            <a:ext cx="0" cy="474425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5" name="CheckmarkWhite 25">
            <a:extLst>
              <a:ext uri="{FF2B5EF4-FFF2-40B4-BE49-F238E27FC236}">
                <a16:creationId xmlns:a16="http://schemas.microsoft.com/office/drawing/2014/main" id="{93B764B8-3AF4-4D6E-895A-1C8DB9307396}"/>
              </a:ext>
            </a:extLst>
          </p:cNvPr>
          <p:cNvGrpSpPr>
            <a:grpSpLocks noChangeAspect="1"/>
          </p:cNvGrpSpPr>
          <p:nvPr>
            <p:custDataLst>
              <p:tags r:id="rId7"/>
            </p:custDataLst>
          </p:nvPr>
        </p:nvGrpSpPr>
        <p:grpSpPr>
          <a:xfrm>
            <a:off x="5126413" y="1842211"/>
            <a:ext cx="290441" cy="290441"/>
            <a:chOff x="1016000" y="1016000"/>
            <a:chExt cx="396228" cy="396228"/>
          </a:xfrm>
        </p:grpSpPr>
        <p:sp>
          <p:nvSpPr>
            <p:cNvPr id="23" name="Oval 22">
              <a:extLst>
                <a:ext uri="{FF2B5EF4-FFF2-40B4-BE49-F238E27FC236}">
                  <a16:creationId xmlns:a16="http://schemas.microsoft.com/office/drawing/2014/main" id="{E4402CF3-55B6-4535-8BC7-9A35269F503E}"/>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Freeform: Shape 23">
              <a:extLst>
                <a:ext uri="{FF2B5EF4-FFF2-40B4-BE49-F238E27FC236}">
                  <a16:creationId xmlns:a16="http://schemas.microsoft.com/office/drawing/2014/main" id="{F8AE1B8F-665C-4AAE-BDCD-031B10E1804F}"/>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30" name="XWhite 30">
            <a:extLst>
              <a:ext uri="{FF2B5EF4-FFF2-40B4-BE49-F238E27FC236}">
                <a16:creationId xmlns:a16="http://schemas.microsoft.com/office/drawing/2014/main" id="{0524D36C-859A-4175-BA27-5E0424665508}"/>
              </a:ext>
            </a:extLst>
          </p:cNvPr>
          <p:cNvGrpSpPr>
            <a:grpSpLocks noChangeAspect="1"/>
          </p:cNvGrpSpPr>
          <p:nvPr>
            <p:custDataLst>
              <p:tags r:id="rId8"/>
            </p:custDataLst>
          </p:nvPr>
        </p:nvGrpSpPr>
        <p:grpSpPr>
          <a:xfrm>
            <a:off x="5126413" y="4724517"/>
            <a:ext cx="290441" cy="290441"/>
            <a:chOff x="1016000" y="1016000"/>
            <a:chExt cx="396228" cy="396228"/>
          </a:xfrm>
        </p:grpSpPr>
        <p:sp>
          <p:nvSpPr>
            <p:cNvPr id="27" name="Oval 26">
              <a:extLst>
                <a:ext uri="{FF2B5EF4-FFF2-40B4-BE49-F238E27FC236}">
                  <a16:creationId xmlns:a16="http://schemas.microsoft.com/office/drawing/2014/main" id="{0D1EA53D-95DC-4A24-99CB-B9FC351E7173}"/>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 name="Freeform: Shape 28">
              <a:extLst>
                <a:ext uri="{FF2B5EF4-FFF2-40B4-BE49-F238E27FC236}">
                  <a16:creationId xmlns:a16="http://schemas.microsoft.com/office/drawing/2014/main" id="{46CF1558-BB89-4C37-99E0-68D0F0E01603}"/>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32" name="TextBox 31">
            <a:extLst>
              <a:ext uri="{FF2B5EF4-FFF2-40B4-BE49-F238E27FC236}">
                <a16:creationId xmlns:a16="http://schemas.microsoft.com/office/drawing/2014/main" id="{9CDAECEE-C34B-4E5D-89F7-95CF6ADDA17F}"/>
              </a:ext>
            </a:extLst>
          </p:cNvPr>
          <p:cNvSpPr txBox="1"/>
          <p:nvPr/>
        </p:nvSpPr>
        <p:spPr>
          <a:xfrm>
            <a:off x="5546832" y="1886431"/>
            <a:ext cx="609348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具有远见</a:t>
            </a:r>
            <a:r>
              <a:rPr lang="en-US" altLang="zh-CN" b="1" dirty="0">
                <a:cs typeface="+mn-cs"/>
              </a:rPr>
              <a:t> – </a:t>
            </a:r>
            <a:r>
              <a:rPr lang="zh-CN" altLang="en-US" dirty="0">
                <a:cs typeface="+mn-cs"/>
              </a:rPr>
              <a:t>根据行业趋势设定长短期战略目标</a:t>
            </a:r>
            <a:endParaRPr lang="en-US" dirty="0">
              <a:cs typeface="+mn-cs"/>
            </a:endParaRPr>
          </a:p>
        </p:txBody>
      </p:sp>
      <p:sp>
        <p:nvSpPr>
          <p:cNvPr id="34" name="TextBox 33">
            <a:extLst>
              <a:ext uri="{FF2B5EF4-FFF2-40B4-BE49-F238E27FC236}">
                <a16:creationId xmlns:a16="http://schemas.microsoft.com/office/drawing/2014/main" id="{D46C3FCA-7385-4935-89A0-1E4CF23235FC}"/>
              </a:ext>
            </a:extLst>
          </p:cNvPr>
          <p:cNvSpPr txBox="1"/>
          <p:nvPr/>
        </p:nvSpPr>
        <p:spPr>
          <a:xfrm>
            <a:off x="5546832" y="2307631"/>
            <a:ext cx="609348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cs typeface="+mn-cs"/>
              </a:rPr>
              <a:t>通过在适当时机给出反馈，与团队及利益相关方</a:t>
            </a:r>
            <a:r>
              <a:rPr lang="zh-CN" altLang="en-US" b="1" dirty="0">
                <a:cs typeface="+mn-cs"/>
              </a:rPr>
              <a:t>合作工作</a:t>
            </a:r>
            <a:endParaRPr lang="en-US" b="1" dirty="0">
              <a:cs typeface="+mn-cs"/>
            </a:endParaRPr>
          </a:p>
        </p:txBody>
      </p:sp>
      <p:sp>
        <p:nvSpPr>
          <p:cNvPr id="36" name="TextBox 35">
            <a:extLst>
              <a:ext uri="{FF2B5EF4-FFF2-40B4-BE49-F238E27FC236}">
                <a16:creationId xmlns:a16="http://schemas.microsoft.com/office/drawing/2014/main" id="{0292377A-5AB7-4D35-871A-D812797D2221}"/>
              </a:ext>
            </a:extLst>
          </p:cNvPr>
          <p:cNvSpPr txBox="1"/>
          <p:nvPr/>
        </p:nvSpPr>
        <p:spPr>
          <a:xfrm>
            <a:off x="5546832" y="2725602"/>
            <a:ext cx="609348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cs typeface="+mn-cs"/>
              </a:rPr>
              <a:t>与敏捷教练及职能领导一起</a:t>
            </a:r>
            <a:r>
              <a:rPr lang="zh-CN" altLang="en-US" b="1" dirty="0">
                <a:cs typeface="+mn-cs"/>
              </a:rPr>
              <a:t>建立行动小组能力</a:t>
            </a:r>
            <a:endParaRPr lang="en-US" b="1" dirty="0">
              <a:cs typeface="+mn-cs"/>
            </a:endParaRPr>
          </a:p>
        </p:txBody>
      </p:sp>
      <p:sp>
        <p:nvSpPr>
          <p:cNvPr id="38" name="TextBox 37">
            <a:extLst>
              <a:ext uri="{FF2B5EF4-FFF2-40B4-BE49-F238E27FC236}">
                <a16:creationId xmlns:a16="http://schemas.microsoft.com/office/drawing/2014/main" id="{2858FEF3-8C69-4A31-A3F2-9E5B17FBE6F4}"/>
              </a:ext>
            </a:extLst>
          </p:cNvPr>
          <p:cNvSpPr txBox="1"/>
          <p:nvPr/>
        </p:nvSpPr>
        <p:spPr>
          <a:xfrm>
            <a:off x="5546832" y="3172400"/>
            <a:ext cx="3552254" cy="24622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cs typeface="+mn-cs"/>
              </a:rPr>
              <a:t>根据优先事项及需求中的变化</a:t>
            </a:r>
            <a:r>
              <a:rPr lang="zh-CN" altLang="en-US" b="1" dirty="0">
                <a:cs typeface="+mn-cs"/>
              </a:rPr>
              <a:t>灵活变通</a:t>
            </a:r>
            <a:endParaRPr lang="en-US" b="1" dirty="0">
              <a:cs typeface="+mn-cs"/>
            </a:endParaRPr>
          </a:p>
        </p:txBody>
      </p:sp>
      <p:sp>
        <p:nvSpPr>
          <p:cNvPr id="40" name="TextBox 39">
            <a:extLst>
              <a:ext uri="{FF2B5EF4-FFF2-40B4-BE49-F238E27FC236}">
                <a16:creationId xmlns:a16="http://schemas.microsoft.com/office/drawing/2014/main" id="{848E346F-0A46-48BB-970F-8F03DF1321A1}"/>
              </a:ext>
            </a:extLst>
          </p:cNvPr>
          <p:cNvSpPr txBox="1"/>
          <p:nvPr>
            <p:custDataLst>
              <p:tags r:id="rId9"/>
            </p:custDataLst>
          </p:nvPr>
        </p:nvSpPr>
        <p:spPr>
          <a:xfrm>
            <a:off x="5546832" y="4772450"/>
            <a:ext cx="6093480" cy="63350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800"/>
              </a:spcBef>
            </a:pPr>
            <a:r>
              <a:rPr lang="zh-CN" altLang="en-US" b="1" dirty="0"/>
              <a:t>微观管理，</a:t>
            </a:r>
            <a:r>
              <a:rPr lang="zh-CN" altLang="en-US" dirty="0"/>
              <a:t>强迫行动小组听从指令 </a:t>
            </a:r>
          </a:p>
          <a:p>
            <a:pPr>
              <a:spcBef>
                <a:spcPts val="800"/>
              </a:spcBef>
            </a:pPr>
            <a:r>
              <a:rPr lang="zh-CN" altLang="en-US" dirty="0"/>
              <a:t>成为行动小组的“老大”，</a:t>
            </a:r>
            <a:r>
              <a:rPr lang="zh-CN" altLang="en-US" b="1" dirty="0"/>
              <a:t>制定</a:t>
            </a:r>
            <a:r>
              <a:rPr lang="zh-CN" altLang="en-US" dirty="0"/>
              <a:t>关于执行方法的</a:t>
            </a:r>
            <a:r>
              <a:rPr lang="zh-CN" altLang="en-US" b="1" dirty="0"/>
              <a:t>命令性决定</a:t>
            </a:r>
            <a:endParaRPr lang="en-US" b="1" dirty="0"/>
          </a:p>
        </p:txBody>
      </p:sp>
      <p:sp>
        <p:nvSpPr>
          <p:cNvPr id="42" name="TextBox 41">
            <a:extLst>
              <a:ext uri="{FF2B5EF4-FFF2-40B4-BE49-F238E27FC236}">
                <a16:creationId xmlns:a16="http://schemas.microsoft.com/office/drawing/2014/main" id="{2ED22D79-94EC-46F4-92C9-EADB254470BF}"/>
              </a:ext>
            </a:extLst>
          </p:cNvPr>
          <p:cNvSpPr txBox="1"/>
          <p:nvPr>
            <p:custDataLst>
              <p:tags r:id="rId10"/>
            </p:custDataLst>
          </p:nvPr>
        </p:nvSpPr>
        <p:spPr>
          <a:xfrm>
            <a:off x="5546832" y="5549112"/>
            <a:ext cx="6093480" cy="63350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800"/>
              </a:spcBef>
            </a:pPr>
            <a:r>
              <a:rPr lang="zh-CN" altLang="en-US" dirty="0"/>
              <a:t>在小组内建立</a:t>
            </a:r>
            <a:r>
              <a:rPr lang="zh-CN" altLang="en-US" b="1" dirty="0"/>
              <a:t>层级</a:t>
            </a:r>
          </a:p>
          <a:p>
            <a:pPr>
              <a:spcBef>
                <a:spcPts val="800"/>
              </a:spcBef>
            </a:pPr>
            <a:r>
              <a:rPr lang="zh-CN" altLang="en-US" b="1" dirty="0"/>
              <a:t>逃避</a:t>
            </a:r>
            <a:r>
              <a:rPr lang="zh-CN" altLang="en-US" dirty="0"/>
              <a:t>做团队级别的</a:t>
            </a:r>
            <a:r>
              <a:rPr lang="zh-CN" altLang="en-US" b="1" dirty="0"/>
              <a:t>决定</a:t>
            </a:r>
            <a:endParaRPr lang="en-US" b="1" dirty="0"/>
          </a:p>
        </p:txBody>
      </p:sp>
      <p:grpSp>
        <p:nvGrpSpPr>
          <p:cNvPr id="80" name="CheckmarkWhite 25">
            <a:extLst>
              <a:ext uri="{FF2B5EF4-FFF2-40B4-BE49-F238E27FC236}">
                <a16:creationId xmlns:a16="http://schemas.microsoft.com/office/drawing/2014/main" id="{F3D0FE3E-FF92-40C9-A4C4-6351A12E918A}"/>
              </a:ext>
            </a:extLst>
          </p:cNvPr>
          <p:cNvGrpSpPr>
            <a:grpSpLocks noChangeAspect="1"/>
          </p:cNvGrpSpPr>
          <p:nvPr>
            <p:custDataLst>
              <p:tags r:id="rId11"/>
            </p:custDataLst>
          </p:nvPr>
        </p:nvGrpSpPr>
        <p:grpSpPr>
          <a:xfrm>
            <a:off x="5126413" y="2263411"/>
            <a:ext cx="290441" cy="290441"/>
            <a:chOff x="1016000" y="1016000"/>
            <a:chExt cx="396228" cy="396228"/>
          </a:xfrm>
        </p:grpSpPr>
        <p:sp>
          <p:nvSpPr>
            <p:cNvPr id="81" name="Oval 80">
              <a:extLst>
                <a:ext uri="{FF2B5EF4-FFF2-40B4-BE49-F238E27FC236}">
                  <a16:creationId xmlns:a16="http://schemas.microsoft.com/office/drawing/2014/main" id="{51CEB6E0-586E-4ADA-BF46-6129183C77B6}"/>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2" name="Freeform: Shape 81">
              <a:extLst>
                <a:ext uri="{FF2B5EF4-FFF2-40B4-BE49-F238E27FC236}">
                  <a16:creationId xmlns:a16="http://schemas.microsoft.com/office/drawing/2014/main" id="{ADE25997-521A-4354-A702-0DE839E95CC2}"/>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84" name="CheckmarkWhite 25">
            <a:extLst>
              <a:ext uri="{FF2B5EF4-FFF2-40B4-BE49-F238E27FC236}">
                <a16:creationId xmlns:a16="http://schemas.microsoft.com/office/drawing/2014/main" id="{8C8FDF72-E7A5-4404-AC0C-F717F274A90C}"/>
              </a:ext>
            </a:extLst>
          </p:cNvPr>
          <p:cNvGrpSpPr>
            <a:grpSpLocks noChangeAspect="1"/>
          </p:cNvGrpSpPr>
          <p:nvPr>
            <p:custDataLst>
              <p:tags r:id="rId12"/>
            </p:custDataLst>
          </p:nvPr>
        </p:nvGrpSpPr>
        <p:grpSpPr>
          <a:xfrm>
            <a:off x="5126413" y="2673949"/>
            <a:ext cx="290441" cy="290441"/>
            <a:chOff x="1016000" y="1016000"/>
            <a:chExt cx="396228" cy="396228"/>
          </a:xfrm>
        </p:grpSpPr>
        <p:sp>
          <p:nvSpPr>
            <p:cNvPr id="85" name="Oval 84">
              <a:extLst>
                <a:ext uri="{FF2B5EF4-FFF2-40B4-BE49-F238E27FC236}">
                  <a16:creationId xmlns:a16="http://schemas.microsoft.com/office/drawing/2014/main" id="{05F81199-7E99-4C43-BF33-925422ADD218}"/>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0" name="Freeform: Shape 89">
              <a:extLst>
                <a:ext uri="{FF2B5EF4-FFF2-40B4-BE49-F238E27FC236}">
                  <a16:creationId xmlns:a16="http://schemas.microsoft.com/office/drawing/2014/main" id="{248455D6-E2E0-4701-9FC8-4CC67BD4B3B9}"/>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91" name="CheckmarkWhite 25">
            <a:extLst>
              <a:ext uri="{FF2B5EF4-FFF2-40B4-BE49-F238E27FC236}">
                <a16:creationId xmlns:a16="http://schemas.microsoft.com/office/drawing/2014/main" id="{7EAC4946-750C-4BAD-8258-400FD623481A}"/>
              </a:ext>
            </a:extLst>
          </p:cNvPr>
          <p:cNvGrpSpPr>
            <a:grpSpLocks noChangeAspect="1"/>
          </p:cNvGrpSpPr>
          <p:nvPr>
            <p:custDataLst>
              <p:tags r:id="rId13"/>
            </p:custDataLst>
          </p:nvPr>
        </p:nvGrpSpPr>
        <p:grpSpPr>
          <a:xfrm>
            <a:off x="5126413" y="3128180"/>
            <a:ext cx="290441" cy="290441"/>
            <a:chOff x="1016000" y="1016000"/>
            <a:chExt cx="396228" cy="396228"/>
          </a:xfrm>
        </p:grpSpPr>
        <p:sp>
          <p:nvSpPr>
            <p:cNvPr id="92" name="Oval 91">
              <a:extLst>
                <a:ext uri="{FF2B5EF4-FFF2-40B4-BE49-F238E27FC236}">
                  <a16:creationId xmlns:a16="http://schemas.microsoft.com/office/drawing/2014/main" id="{A287C04D-D4E0-4A10-8842-F7061C093707}"/>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3" name="Freeform: Shape 92">
              <a:extLst>
                <a:ext uri="{FF2B5EF4-FFF2-40B4-BE49-F238E27FC236}">
                  <a16:creationId xmlns:a16="http://schemas.microsoft.com/office/drawing/2014/main" id="{C42FCA23-56C3-4810-9566-3B8CF099E7A4}"/>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94" name="XWhite 30">
            <a:extLst>
              <a:ext uri="{FF2B5EF4-FFF2-40B4-BE49-F238E27FC236}">
                <a16:creationId xmlns:a16="http://schemas.microsoft.com/office/drawing/2014/main" id="{43FEC767-9308-4A7F-A587-A1E93FFF0C07}"/>
              </a:ext>
            </a:extLst>
          </p:cNvPr>
          <p:cNvGrpSpPr>
            <a:grpSpLocks noChangeAspect="1"/>
          </p:cNvGrpSpPr>
          <p:nvPr>
            <p:custDataLst>
              <p:tags r:id="rId14"/>
            </p:custDataLst>
          </p:nvPr>
        </p:nvGrpSpPr>
        <p:grpSpPr>
          <a:xfrm>
            <a:off x="5126413" y="5116508"/>
            <a:ext cx="290441" cy="290441"/>
            <a:chOff x="1016000" y="1016000"/>
            <a:chExt cx="396228" cy="396228"/>
          </a:xfrm>
        </p:grpSpPr>
        <p:sp>
          <p:nvSpPr>
            <p:cNvPr id="95" name="Oval 94">
              <a:extLst>
                <a:ext uri="{FF2B5EF4-FFF2-40B4-BE49-F238E27FC236}">
                  <a16:creationId xmlns:a16="http://schemas.microsoft.com/office/drawing/2014/main" id="{7114F4FD-B416-4B57-B79F-DBCAE1E3412D}"/>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6" name="Freeform: Shape 95">
              <a:extLst>
                <a:ext uri="{FF2B5EF4-FFF2-40B4-BE49-F238E27FC236}">
                  <a16:creationId xmlns:a16="http://schemas.microsoft.com/office/drawing/2014/main" id="{EA222906-AEC4-4A7B-A11F-2BE0B9618FF1}"/>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97" name="XWhite 30">
            <a:extLst>
              <a:ext uri="{FF2B5EF4-FFF2-40B4-BE49-F238E27FC236}">
                <a16:creationId xmlns:a16="http://schemas.microsoft.com/office/drawing/2014/main" id="{D82880BF-2AC6-46FA-A2E3-3F865A1D9468}"/>
              </a:ext>
            </a:extLst>
          </p:cNvPr>
          <p:cNvGrpSpPr>
            <a:grpSpLocks noChangeAspect="1"/>
          </p:cNvGrpSpPr>
          <p:nvPr>
            <p:custDataLst>
              <p:tags r:id="rId15"/>
            </p:custDataLst>
          </p:nvPr>
        </p:nvGrpSpPr>
        <p:grpSpPr>
          <a:xfrm>
            <a:off x="5126413" y="5508499"/>
            <a:ext cx="290441" cy="290441"/>
            <a:chOff x="1016000" y="1016000"/>
            <a:chExt cx="396228" cy="396228"/>
          </a:xfrm>
        </p:grpSpPr>
        <p:sp>
          <p:nvSpPr>
            <p:cNvPr id="98" name="Oval 97">
              <a:extLst>
                <a:ext uri="{FF2B5EF4-FFF2-40B4-BE49-F238E27FC236}">
                  <a16:creationId xmlns:a16="http://schemas.microsoft.com/office/drawing/2014/main" id="{62461D4F-C95C-4DB2-97CB-F667F8592DC1}"/>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9" name="Freeform: Shape 98">
              <a:extLst>
                <a:ext uri="{FF2B5EF4-FFF2-40B4-BE49-F238E27FC236}">
                  <a16:creationId xmlns:a16="http://schemas.microsoft.com/office/drawing/2014/main" id="{079465D4-90B0-49F1-9DD4-4E150C540984}"/>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00" name="XWhite 30">
            <a:extLst>
              <a:ext uri="{FF2B5EF4-FFF2-40B4-BE49-F238E27FC236}">
                <a16:creationId xmlns:a16="http://schemas.microsoft.com/office/drawing/2014/main" id="{CF28982B-BF1E-4B73-B937-331B90A8F4F6}"/>
              </a:ext>
            </a:extLst>
          </p:cNvPr>
          <p:cNvGrpSpPr>
            <a:grpSpLocks noChangeAspect="1"/>
          </p:cNvGrpSpPr>
          <p:nvPr>
            <p:custDataLst>
              <p:tags r:id="rId16"/>
            </p:custDataLst>
          </p:nvPr>
        </p:nvGrpSpPr>
        <p:grpSpPr>
          <a:xfrm>
            <a:off x="5126413" y="5900491"/>
            <a:ext cx="290441" cy="290441"/>
            <a:chOff x="1016000" y="1016000"/>
            <a:chExt cx="396228" cy="396228"/>
          </a:xfrm>
        </p:grpSpPr>
        <p:sp>
          <p:nvSpPr>
            <p:cNvPr id="101" name="Oval 100">
              <a:extLst>
                <a:ext uri="{FF2B5EF4-FFF2-40B4-BE49-F238E27FC236}">
                  <a16:creationId xmlns:a16="http://schemas.microsoft.com/office/drawing/2014/main" id="{F57BA935-D3B8-4D5F-B284-A382E36E7A70}"/>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2" name="Freeform: Shape 101">
              <a:extLst>
                <a:ext uri="{FF2B5EF4-FFF2-40B4-BE49-F238E27FC236}">
                  <a16:creationId xmlns:a16="http://schemas.microsoft.com/office/drawing/2014/main" id="{1F773761-6870-4848-818D-F3223765582C}"/>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6" name="sticker">
            <a:extLst>
              <a:ext uri="{FF2B5EF4-FFF2-40B4-BE49-F238E27FC236}">
                <a16:creationId xmlns:a16="http://schemas.microsoft.com/office/drawing/2014/main" id="{D43C3E35-A26D-46D0-991E-4786D740715C}"/>
              </a:ext>
            </a:extLst>
          </p:cNvPr>
          <p:cNvGrpSpPr/>
          <p:nvPr/>
        </p:nvGrpSpPr>
        <p:grpSpPr>
          <a:xfrm>
            <a:off x="558192" y="1286972"/>
            <a:ext cx="365485" cy="156966"/>
            <a:chOff x="558192" y="1286972"/>
            <a:chExt cx="365485" cy="156966"/>
          </a:xfrm>
        </p:grpSpPr>
        <p:sp>
          <p:nvSpPr>
            <p:cNvPr id="49" name="StickerRectangle">
              <a:extLst>
                <a:ext uri="{FF2B5EF4-FFF2-40B4-BE49-F238E27FC236}">
                  <a16:creationId xmlns:a16="http://schemas.microsoft.com/office/drawing/2014/main" id="{F833CCDD-4071-4AF9-BD81-D2D7922EB097}"/>
                </a:ext>
              </a:extLst>
            </p:cNvPr>
            <p:cNvSpPr>
              <a:spLocks noChangeArrowheads="1"/>
            </p:cNvSpPr>
            <p:nvPr userDrawn="1"/>
          </p:nvSpPr>
          <p:spPr bwMode="gray">
            <a:xfrm>
              <a:off x="558192" y="1286972"/>
              <a:ext cx="365485"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未穷尽</a:t>
              </a:r>
              <a:endParaRPr lang="zh-CN" sz="800" baseline="0" dirty="0">
                <a:solidFill>
                  <a:schemeClr val="tx1"/>
                </a:solidFill>
                <a:latin typeface="+mn-lt"/>
                <a:ea typeface="+mn-ea"/>
              </a:endParaRPr>
            </a:p>
          </p:txBody>
        </p:sp>
        <p:cxnSp>
          <p:nvCxnSpPr>
            <p:cNvPr id="50" name="StickerUnderline">
              <a:extLst>
                <a:ext uri="{FF2B5EF4-FFF2-40B4-BE49-F238E27FC236}">
                  <a16:creationId xmlns:a16="http://schemas.microsoft.com/office/drawing/2014/main" id="{D09864FB-85B7-4FA5-9AE2-C48C224A6BAB}"/>
                </a:ext>
              </a:extLst>
            </p:cNvPr>
            <p:cNvCxnSpPr>
              <a:cxnSpLocks noChangeShapeType="1"/>
              <a:stCxn id="49" idx="4"/>
              <a:endCxn id="49" idx="6"/>
            </p:cNvCxnSpPr>
            <p:nvPr/>
          </p:nvCxnSpPr>
          <p:spPr bwMode="gray">
            <a:xfrm>
              <a:off x="558192" y="1443938"/>
              <a:ext cx="365485"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2" hidden="1">
            <a:extLst>
              <a:ext uri="{FF2B5EF4-FFF2-40B4-BE49-F238E27FC236}">
                <a16:creationId xmlns:a16="http://schemas.microsoft.com/office/drawing/2014/main" id="{E7414A10-71B0-4378-A476-DD9D97E8AC42}"/>
              </a:ext>
            </a:extLst>
          </p:cNvPr>
          <p:cNvGraphicFramePr>
            <a:graphicFrameLocks noChangeAspect="1"/>
          </p:cNvGraphicFramePr>
          <p:nvPr>
            <p:custDataLst>
              <p:tags r:id="rId2"/>
            </p:custDataLst>
            <p:extLst>
              <p:ext uri="{D42A27DB-BD31-4B8C-83A1-F6EECF244321}">
                <p14:modId xmlns:p14="http://schemas.microsoft.com/office/powerpoint/2010/main" val="1680955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4" name="think-cell Slide" r:id="rId4" imgW="395" imgH="396" progId="TCLayout.ActiveDocument.1">
                  <p:embed/>
                </p:oleObj>
              </mc:Choice>
              <mc:Fallback>
                <p:oleObj name="think-cell Slide" r:id="rId4" imgW="395" imgH="396" progId="TCLayout.ActiveDocument.1">
                  <p:embed/>
                  <p:pic>
                    <p:nvPicPr>
                      <p:cNvPr id="9" name="Object 8" hidden="1">
                        <a:extLst>
                          <a:ext uri="{FF2B5EF4-FFF2-40B4-BE49-F238E27FC236}">
                            <a16:creationId xmlns:a16="http://schemas.microsoft.com/office/drawing/2014/main" id="{E7414A10-71B0-4378-A476-DD9D97E8AC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C4329738-D49D-41DC-8397-39574F5942C1}"/>
              </a:ext>
            </a:extLst>
          </p:cNvPr>
          <p:cNvSpPr>
            <a:spLocks noGrp="1"/>
          </p:cNvSpPr>
          <p:nvPr>
            <p:ph type="title"/>
          </p:nvPr>
        </p:nvSpPr>
        <p:spPr>
          <a:xfrm>
            <a:off x="554736" y="3156020"/>
            <a:ext cx="2514600"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TW" altLang="en-US" dirty="0"/>
              <a:t>现在开始！</a:t>
            </a:r>
            <a:endParaRPr lang="en-US" dirty="0"/>
          </a:p>
        </p:txBody>
      </p:sp>
      <p:sp>
        <p:nvSpPr>
          <p:cNvPr id="2" name="Subtitle 1">
            <a:extLst>
              <a:ext uri="{FF2B5EF4-FFF2-40B4-BE49-F238E27FC236}">
                <a16:creationId xmlns:a16="http://schemas.microsoft.com/office/drawing/2014/main" id="{5B27A607-650C-4FF1-93AF-5B35BB9D7992}"/>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AA68132-B471-4A8E-8130-8A17FCF529C3}"/>
              </a:ext>
            </a:extLst>
          </p:cNvPr>
          <p:cNvSpPr>
            <a:spLocks noGrp="1"/>
          </p:cNvSpPr>
          <p:nvPr>
            <p:ph type="body" sz="quarter" idx="17"/>
          </p:nvPr>
        </p:nvSpPr>
        <p:spPr/>
        <p:txBody>
          <a:bodyPr/>
          <a:lstStyle/>
          <a:p>
            <a:endParaRPr lang="en-US"/>
          </a:p>
        </p:txBody>
      </p:sp>
      <p:pic>
        <p:nvPicPr>
          <p:cNvPr id="5" name="Picture 4" descr="jpeg.jpeg">
            <a:extLst>
              <a:ext uri="{FF2B5EF4-FFF2-40B4-BE49-F238E27FC236}">
                <a16:creationId xmlns:a16="http://schemas.microsoft.com/office/drawing/2014/main" id="{3F98DD4C-D768-448E-8B8C-8CB0E8E91178}"/>
              </a:ext>
            </a:extLst>
          </p:cNvPr>
          <p:cNvPicPr/>
          <p:nvPr/>
        </p:nvPicPr>
        <p:blipFill rotWithShape="1">
          <a:blip r:embed="rId6" cstate="print">
            <a:lum bright="10000"/>
            <a:extLst>
              <a:ext uri="{BEBA8EAE-BF5A-486C-A8C5-ECC9F3942E4B}">
                <a14:imgProps xmlns:a14="http://schemas.microsoft.com/office/drawing/2010/main">
                  <a14:imgLayer r:embed="rId7">
                    <a14:imgEffect>
                      <a14:saturation sat="65000"/>
                    </a14:imgEffect>
                    <a14:imgEffect>
                      <a14:colorTemperature colorTemp="6250"/>
                    </a14:imgEffect>
                  </a14:imgLayer>
                </a14:imgProps>
              </a:ext>
            </a:extLst>
          </a:blip>
          <a:srcRect r="28090"/>
          <a:stretch/>
        </p:blipFill>
        <p:spPr>
          <a:xfrm>
            <a:off x="3428853" y="3176"/>
            <a:ext cx="8763148" cy="6854824"/>
          </a:xfrm>
          <a:prstGeom prst="rect">
            <a:avLst/>
          </a:prstGeom>
        </p:spPr>
      </p:pic>
    </p:spTree>
    <p:extLst>
      <p:ext uri="{BB962C8B-B14F-4D97-AF65-F5344CB8AC3E}">
        <p14:creationId xmlns:p14="http://schemas.microsoft.com/office/powerpoint/2010/main" val="347418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 name="Object 116" hidden="1"/>
          <p:cNvGraphicFramePr>
            <a:graphicFrameLocks noChangeAspect="1"/>
          </p:cNvGraphicFramePr>
          <p:nvPr>
            <p:custDataLst>
              <p:tags r:id="rId2"/>
            </p:custDataLst>
            <p:extLst>
              <p:ext uri="{D42A27DB-BD31-4B8C-83A1-F6EECF244321}">
                <p14:modId xmlns:p14="http://schemas.microsoft.com/office/powerpoint/2010/main" val="1706012207"/>
              </p:ext>
            </p:ext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79878" name="think-cell Slide" r:id="rId17" imgW="0" imgH="0" progId="TCLayout.ActiveDocument.1">
                  <p:embed/>
                </p:oleObj>
              </mc:Choice>
              <mc:Fallback>
                <p:oleObj name="think-cell Slide" r:id="rId17" imgW="0" imgH="0" progId="TCLayout.ActiveDocument.1">
                  <p:embed/>
                  <p:pic>
                    <p:nvPicPr>
                      <p:cNvPr id="117" name="Object 116"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9" y="163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AAB35A77-E68D-407A-9C99-C6A823F8D872}"/>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ea typeface="KaiTi" panose="02010609060101010101" pitchFamily="49" charset="-122"/>
              </a:rPr>
              <a:t>开发团队</a:t>
            </a:r>
            <a:r>
              <a:rPr lang="en-US" altLang="zh-CN" dirty="0">
                <a:ea typeface="KaiTi" panose="02010609060101010101" pitchFamily="49" charset="-122"/>
              </a:rPr>
              <a:t> – </a:t>
            </a:r>
            <a:r>
              <a:rPr lang="zh-CN" altLang="en-US" dirty="0">
                <a:ea typeface="KaiTi" panose="02010609060101010101" pitchFamily="49" charset="-122"/>
              </a:rPr>
              <a:t>自组织研发团队</a:t>
            </a:r>
          </a:p>
        </p:txBody>
      </p:sp>
      <p:sp>
        <p:nvSpPr>
          <p:cNvPr id="4" name="3. Subtitle">
            <a:extLst>
              <a:ext uri="{FF2B5EF4-FFF2-40B4-BE49-F238E27FC236}">
                <a16:creationId xmlns:a16="http://schemas.microsoft.com/office/drawing/2014/main" id="{62D3B0F6-B833-4C4A-BB5E-81CE082DAE39}"/>
              </a:ext>
            </a:extLst>
          </p:cNvPr>
          <p:cNvSpPr>
            <a:spLocks noGrp="1"/>
          </p:cNvSpPr>
          <p:nvPr>
            <p:ph type="subTitle" idx="1"/>
            <p:custDataLst>
              <p:tags r:id="rId3"/>
            </p:custDataLst>
          </p:nvPr>
        </p:nvSpPr>
        <p:spPr/>
        <p:txBody>
          <a:bodyPr/>
          <a:lstStyle/>
          <a:p>
            <a:endParaRPr lang="en-US"/>
          </a:p>
        </p:txBody>
      </p:sp>
      <p:sp>
        <p:nvSpPr>
          <p:cNvPr id="8" name="1. On-page tracker">
            <a:extLst>
              <a:ext uri="{FF2B5EF4-FFF2-40B4-BE49-F238E27FC236}">
                <a16:creationId xmlns:a16="http://schemas.microsoft.com/office/drawing/2014/main" id="{1D127BE3-E04D-4FAE-8A5C-570984B30257}"/>
              </a:ext>
            </a:extLst>
          </p:cNvPr>
          <p:cNvSpPr>
            <a:spLocks noGrp="1"/>
          </p:cNvSpPr>
          <p:nvPr>
            <p:ph type="body" sz="quarter" idx="17"/>
            <p:custDataLst>
              <p:tags r:id="rId4"/>
            </p:custDataLst>
          </p:nvPr>
        </p:nvSpPr>
        <p:spPr/>
        <p:txBody>
          <a:bodyPr/>
          <a:lstStyle/>
          <a:p>
            <a:endParaRPr lang="en-US"/>
          </a:p>
        </p:txBody>
      </p:sp>
      <p:sp>
        <p:nvSpPr>
          <p:cNvPr id="53" name="TextBox 52">
            <a:extLst>
              <a:ext uri="{FF2B5EF4-FFF2-40B4-BE49-F238E27FC236}">
                <a16:creationId xmlns:a16="http://schemas.microsoft.com/office/drawing/2014/main" id="{49EA1DBA-3C99-4967-A95F-8958755CD43F}"/>
              </a:ext>
            </a:extLst>
          </p:cNvPr>
          <p:cNvSpPr txBox="1"/>
          <p:nvPr/>
        </p:nvSpPr>
        <p:spPr>
          <a:xfrm>
            <a:off x="5546832" y="1543046"/>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t>作为开发团队成员，我</a:t>
            </a:r>
          </a:p>
        </p:txBody>
      </p:sp>
      <p:sp>
        <p:nvSpPr>
          <p:cNvPr id="54" name="TextBox 53">
            <a:extLst>
              <a:ext uri="{FF2B5EF4-FFF2-40B4-BE49-F238E27FC236}">
                <a16:creationId xmlns:a16="http://schemas.microsoft.com/office/drawing/2014/main" id="{BB335906-D750-4230-B81D-3D842A961728}"/>
              </a:ext>
            </a:extLst>
          </p:cNvPr>
          <p:cNvSpPr txBox="1"/>
          <p:nvPr/>
        </p:nvSpPr>
        <p:spPr>
          <a:xfrm>
            <a:off x="5546832" y="4321515"/>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t>我不会</a:t>
            </a:r>
            <a:r>
              <a:rPr lang="en-US" sz="1800" b="1" dirty="0"/>
              <a:t> </a:t>
            </a:r>
          </a:p>
        </p:txBody>
      </p:sp>
      <p:cxnSp>
        <p:nvCxnSpPr>
          <p:cNvPr id="81" name="Straight Connector 80">
            <a:extLst>
              <a:ext uri="{FF2B5EF4-FFF2-40B4-BE49-F238E27FC236}">
                <a16:creationId xmlns:a16="http://schemas.microsoft.com/office/drawing/2014/main" id="{4940148E-56F3-47A3-961A-877D4F2C98FB}"/>
              </a:ext>
            </a:extLst>
          </p:cNvPr>
          <p:cNvCxnSpPr/>
          <p:nvPr/>
        </p:nvCxnSpPr>
        <p:spPr>
          <a:xfrm>
            <a:off x="4580313" y="1457044"/>
            <a:ext cx="0" cy="474425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82" name="CheckmarkWhite 25">
            <a:extLst>
              <a:ext uri="{FF2B5EF4-FFF2-40B4-BE49-F238E27FC236}">
                <a16:creationId xmlns:a16="http://schemas.microsoft.com/office/drawing/2014/main" id="{F92368E9-E9CB-4047-94AB-C423F492AD91}"/>
              </a:ext>
            </a:extLst>
          </p:cNvPr>
          <p:cNvGrpSpPr>
            <a:grpSpLocks noChangeAspect="1"/>
          </p:cNvGrpSpPr>
          <p:nvPr>
            <p:custDataLst>
              <p:tags r:id="rId5"/>
            </p:custDataLst>
          </p:nvPr>
        </p:nvGrpSpPr>
        <p:grpSpPr>
          <a:xfrm>
            <a:off x="5126413" y="1852371"/>
            <a:ext cx="290441" cy="290441"/>
            <a:chOff x="1016000" y="1016000"/>
            <a:chExt cx="396228" cy="396228"/>
          </a:xfrm>
        </p:grpSpPr>
        <p:sp>
          <p:nvSpPr>
            <p:cNvPr id="83" name="Oval 82">
              <a:extLst>
                <a:ext uri="{FF2B5EF4-FFF2-40B4-BE49-F238E27FC236}">
                  <a16:creationId xmlns:a16="http://schemas.microsoft.com/office/drawing/2014/main" id="{0930B53D-F661-413F-95B2-591B31470FEC}"/>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4" name="Freeform: Shape 83">
              <a:extLst>
                <a:ext uri="{FF2B5EF4-FFF2-40B4-BE49-F238E27FC236}">
                  <a16:creationId xmlns:a16="http://schemas.microsoft.com/office/drawing/2014/main" id="{5FC2684A-E093-4A76-BCBB-0CFA30B524D1}"/>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85" name="XWhite 30">
            <a:extLst>
              <a:ext uri="{FF2B5EF4-FFF2-40B4-BE49-F238E27FC236}">
                <a16:creationId xmlns:a16="http://schemas.microsoft.com/office/drawing/2014/main" id="{99ADEC4A-BFEF-44F8-ABE6-82880514AD3C}"/>
              </a:ext>
            </a:extLst>
          </p:cNvPr>
          <p:cNvGrpSpPr>
            <a:grpSpLocks noChangeAspect="1"/>
          </p:cNvGrpSpPr>
          <p:nvPr>
            <p:custDataLst>
              <p:tags r:id="rId6"/>
            </p:custDataLst>
          </p:nvPr>
        </p:nvGrpSpPr>
        <p:grpSpPr>
          <a:xfrm>
            <a:off x="5126413" y="4724517"/>
            <a:ext cx="290441" cy="290441"/>
            <a:chOff x="1016000" y="1016000"/>
            <a:chExt cx="396228" cy="396228"/>
          </a:xfrm>
        </p:grpSpPr>
        <p:sp>
          <p:nvSpPr>
            <p:cNvPr id="86" name="Oval 85">
              <a:extLst>
                <a:ext uri="{FF2B5EF4-FFF2-40B4-BE49-F238E27FC236}">
                  <a16:creationId xmlns:a16="http://schemas.microsoft.com/office/drawing/2014/main" id="{F11BE6EB-CDC7-4059-A6E8-6F32247061A7}"/>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7" name="Freeform: Shape 86">
              <a:extLst>
                <a:ext uri="{FF2B5EF4-FFF2-40B4-BE49-F238E27FC236}">
                  <a16:creationId xmlns:a16="http://schemas.microsoft.com/office/drawing/2014/main" id="{4580A73B-F96D-4169-9024-87208CF93510}"/>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88" name="TextBox 87">
            <a:extLst>
              <a:ext uri="{FF2B5EF4-FFF2-40B4-BE49-F238E27FC236}">
                <a16:creationId xmlns:a16="http://schemas.microsoft.com/office/drawing/2014/main" id="{78C9C318-CF2B-44B1-A00C-F7F04FE3B95B}"/>
              </a:ext>
            </a:extLst>
          </p:cNvPr>
          <p:cNvSpPr txBox="1"/>
          <p:nvPr>
            <p:custDataLst>
              <p:tags r:id="rId7"/>
            </p:custDataLst>
          </p:nvPr>
        </p:nvSpPr>
        <p:spPr>
          <a:xfrm>
            <a:off x="5546832" y="1886431"/>
            <a:ext cx="6208288" cy="15804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296" lvl="1" indent="0">
              <a:spcBef>
                <a:spcPct val="65000"/>
              </a:spcBef>
              <a:buNone/>
            </a:pPr>
            <a:r>
              <a:rPr lang="zh-CN" altLang="en-US" b="1" dirty="0"/>
              <a:t>相互支持，</a:t>
            </a:r>
            <a:r>
              <a:rPr lang="zh-CN" altLang="en-US" dirty="0"/>
              <a:t>共同完成开发工作</a:t>
            </a:r>
          </a:p>
          <a:p>
            <a:pPr marL="1296" lvl="1" indent="0">
              <a:spcBef>
                <a:spcPct val="65000"/>
              </a:spcBef>
              <a:buNone/>
            </a:pPr>
            <a:r>
              <a:rPr lang="zh-CN" altLang="en-US" dirty="0"/>
              <a:t>时刻提醒自己完成</a:t>
            </a:r>
            <a:r>
              <a:rPr lang="zh-CN" altLang="en-US" b="1" dirty="0"/>
              <a:t>可交付的工作成果</a:t>
            </a:r>
          </a:p>
          <a:p>
            <a:pPr marL="1296" lvl="1" indent="0">
              <a:spcBef>
                <a:spcPct val="65000"/>
              </a:spcBef>
              <a:buNone/>
            </a:pPr>
            <a:r>
              <a:rPr lang="zh-CN" altLang="en-US" dirty="0"/>
              <a:t>根据优先事项及需求中的变化</a:t>
            </a:r>
            <a:r>
              <a:rPr lang="zh-CN" altLang="en-US" b="1" dirty="0"/>
              <a:t>灵活安排开发工作</a:t>
            </a:r>
          </a:p>
          <a:p>
            <a:pPr marL="1296" lvl="1" indent="0">
              <a:spcBef>
                <a:spcPct val="65000"/>
              </a:spcBef>
              <a:buNone/>
            </a:pPr>
            <a:r>
              <a:rPr lang="zh-CN" altLang="en-US" dirty="0"/>
              <a:t>是</a:t>
            </a:r>
            <a:r>
              <a:rPr lang="zh-CN" altLang="en-US" b="1" dirty="0"/>
              <a:t>小型团队</a:t>
            </a:r>
            <a:r>
              <a:rPr lang="zh-CN" altLang="en-US" dirty="0"/>
              <a:t>（即</a:t>
            </a:r>
            <a:r>
              <a:rPr lang="en-US" altLang="zh-CN" dirty="0"/>
              <a:t>&lt;15</a:t>
            </a:r>
            <a:r>
              <a:rPr lang="zh-CN" altLang="en-US" dirty="0"/>
              <a:t>人）的一部分</a:t>
            </a:r>
          </a:p>
        </p:txBody>
      </p:sp>
      <p:sp>
        <p:nvSpPr>
          <p:cNvPr id="98" name="TextBox 97">
            <a:extLst>
              <a:ext uri="{FF2B5EF4-FFF2-40B4-BE49-F238E27FC236}">
                <a16:creationId xmlns:a16="http://schemas.microsoft.com/office/drawing/2014/main" id="{0169AA80-E486-43B7-B869-18092F24BD6F}"/>
              </a:ext>
            </a:extLst>
          </p:cNvPr>
          <p:cNvSpPr txBox="1"/>
          <p:nvPr>
            <p:custDataLst>
              <p:tags r:id="rId8"/>
            </p:custDataLst>
          </p:nvPr>
        </p:nvSpPr>
        <p:spPr>
          <a:xfrm>
            <a:off x="5546832" y="4772450"/>
            <a:ext cx="6093480" cy="98796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296" lvl="1" indent="0">
              <a:spcBef>
                <a:spcPct val="35000"/>
              </a:spcBef>
              <a:buNone/>
            </a:pPr>
            <a:r>
              <a:rPr lang="zh-CN" altLang="en-US" dirty="0">
                <a:cs typeface="Arial" panose="020B0604020202090204" pitchFamily="34" charset="0"/>
              </a:rPr>
              <a:t>在团队内建立</a:t>
            </a:r>
            <a:r>
              <a:rPr lang="zh-CN" altLang="en-US" b="1" dirty="0">
                <a:cs typeface="Arial" panose="020B0604020202090204" pitchFamily="34" charset="0"/>
              </a:rPr>
              <a:t>层级</a:t>
            </a:r>
          </a:p>
          <a:p>
            <a:pPr marL="1296" lvl="1" indent="0">
              <a:spcBef>
                <a:spcPct val="35000"/>
              </a:spcBef>
              <a:buNone/>
            </a:pPr>
            <a:r>
              <a:rPr lang="zh-CN" altLang="en-US" dirty="0">
                <a:cs typeface="Arial" panose="020B0604020202090204" pitchFamily="34" charset="0"/>
              </a:rPr>
              <a:t>当无法完成任务时</a:t>
            </a:r>
            <a:r>
              <a:rPr lang="zh-CN" altLang="en-US" b="1" dirty="0">
                <a:cs typeface="Arial" panose="020B0604020202090204" pitchFamily="34" charset="0"/>
              </a:rPr>
              <a:t>选择隐瞒</a:t>
            </a:r>
          </a:p>
          <a:p>
            <a:pPr marL="1296" lvl="1" indent="0">
              <a:spcBef>
                <a:spcPct val="35000"/>
              </a:spcBef>
              <a:buNone/>
            </a:pPr>
            <a:r>
              <a:rPr lang="zh-CN" altLang="en-US" b="1" dirty="0">
                <a:cs typeface="Arial" panose="020B0604020202090204" pitchFamily="34" charset="0"/>
              </a:rPr>
              <a:t>认为我的职责</a:t>
            </a:r>
            <a:r>
              <a:rPr lang="zh-CN" altLang="en-US" dirty="0">
                <a:cs typeface="Arial" panose="020B0604020202090204" pitchFamily="34" charset="0"/>
              </a:rPr>
              <a:t>只包括个人任务</a:t>
            </a:r>
          </a:p>
        </p:txBody>
      </p:sp>
      <p:grpSp>
        <p:nvGrpSpPr>
          <p:cNvPr id="100" name="CheckmarkWhite 25">
            <a:extLst>
              <a:ext uri="{FF2B5EF4-FFF2-40B4-BE49-F238E27FC236}">
                <a16:creationId xmlns:a16="http://schemas.microsoft.com/office/drawing/2014/main" id="{86ECFC74-EF49-4BA9-98EC-0695E8185F2D}"/>
              </a:ext>
            </a:extLst>
          </p:cNvPr>
          <p:cNvGrpSpPr>
            <a:grpSpLocks noChangeAspect="1"/>
          </p:cNvGrpSpPr>
          <p:nvPr>
            <p:custDataLst>
              <p:tags r:id="rId9"/>
            </p:custDataLst>
          </p:nvPr>
        </p:nvGrpSpPr>
        <p:grpSpPr>
          <a:xfrm>
            <a:off x="5126413" y="2293891"/>
            <a:ext cx="290441" cy="290441"/>
            <a:chOff x="1016000" y="1016000"/>
            <a:chExt cx="396228" cy="396228"/>
          </a:xfrm>
        </p:grpSpPr>
        <p:sp>
          <p:nvSpPr>
            <p:cNvPr id="101" name="Oval 100">
              <a:extLst>
                <a:ext uri="{FF2B5EF4-FFF2-40B4-BE49-F238E27FC236}">
                  <a16:creationId xmlns:a16="http://schemas.microsoft.com/office/drawing/2014/main" id="{D4AB3F82-33A5-45B0-B1C6-628CF05B29E6}"/>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2" name="Freeform: Shape 101">
              <a:extLst>
                <a:ext uri="{FF2B5EF4-FFF2-40B4-BE49-F238E27FC236}">
                  <a16:creationId xmlns:a16="http://schemas.microsoft.com/office/drawing/2014/main" id="{C36CB6E2-F54D-4862-B261-3998AB6C98EF}"/>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03" name="CheckmarkWhite 25">
            <a:extLst>
              <a:ext uri="{FF2B5EF4-FFF2-40B4-BE49-F238E27FC236}">
                <a16:creationId xmlns:a16="http://schemas.microsoft.com/office/drawing/2014/main" id="{DC766073-E460-4154-B417-0D480552ADF5}"/>
              </a:ext>
            </a:extLst>
          </p:cNvPr>
          <p:cNvGrpSpPr>
            <a:grpSpLocks noChangeAspect="1"/>
          </p:cNvGrpSpPr>
          <p:nvPr>
            <p:custDataLst>
              <p:tags r:id="rId10"/>
            </p:custDataLst>
          </p:nvPr>
        </p:nvGrpSpPr>
        <p:grpSpPr>
          <a:xfrm>
            <a:off x="5126413" y="2745069"/>
            <a:ext cx="290441" cy="290441"/>
            <a:chOff x="1016000" y="1016000"/>
            <a:chExt cx="396228" cy="396228"/>
          </a:xfrm>
        </p:grpSpPr>
        <p:sp>
          <p:nvSpPr>
            <p:cNvPr id="108" name="Oval 107">
              <a:extLst>
                <a:ext uri="{FF2B5EF4-FFF2-40B4-BE49-F238E27FC236}">
                  <a16:creationId xmlns:a16="http://schemas.microsoft.com/office/drawing/2014/main" id="{C27C6379-22D5-40A8-BDA7-A7ECD481980D}"/>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9" name="Freeform: Shape 108">
              <a:extLst>
                <a:ext uri="{FF2B5EF4-FFF2-40B4-BE49-F238E27FC236}">
                  <a16:creationId xmlns:a16="http://schemas.microsoft.com/office/drawing/2014/main" id="{C801F75A-E365-478A-A3FB-69926E674094}"/>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16" name="XWhite 30">
            <a:extLst>
              <a:ext uri="{FF2B5EF4-FFF2-40B4-BE49-F238E27FC236}">
                <a16:creationId xmlns:a16="http://schemas.microsoft.com/office/drawing/2014/main" id="{BF563ECD-76FE-4FBA-82BE-B3E7DB5D2E4C}"/>
              </a:ext>
            </a:extLst>
          </p:cNvPr>
          <p:cNvGrpSpPr>
            <a:grpSpLocks noChangeAspect="1"/>
          </p:cNvGrpSpPr>
          <p:nvPr>
            <p:custDataLst>
              <p:tags r:id="rId11"/>
            </p:custDataLst>
          </p:nvPr>
        </p:nvGrpSpPr>
        <p:grpSpPr>
          <a:xfrm>
            <a:off x="5126413" y="5116508"/>
            <a:ext cx="290441" cy="290441"/>
            <a:chOff x="1016000" y="1016000"/>
            <a:chExt cx="396228" cy="396228"/>
          </a:xfrm>
        </p:grpSpPr>
        <p:sp>
          <p:nvSpPr>
            <p:cNvPr id="118" name="Oval 117">
              <a:extLst>
                <a:ext uri="{FF2B5EF4-FFF2-40B4-BE49-F238E27FC236}">
                  <a16:creationId xmlns:a16="http://schemas.microsoft.com/office/drawing/2014/main" id="{C7123E68-6FB2-4152-B4FE-714526D44C74}"/>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9" name="Freeform: Shape 118">
              <a:extLst>
                <a:ext uri="{FF2B5EF4-FFF2-40B4-BE49-F238E27FC236}">
                  <a16:creationId xmlns:a16="http://schemas.microsoft.com/office/drawing/2014/main" id="{C06A5AC8-B303-468E-A5B2-31E293AD4DE5}"/>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20" name="XWhite 30">
            <a:extLst>
              <a:ext uri="{FF2B5EF4-FFF2-40B4-BE49-F238E27FC236}">
                <a16:creationId xmlns:a16="http://schemas.microsoft.com/office/drawing/2014/main" id="{B6E929C4-40DC-454E-9A22-9AA185F020B9}"/>
              </a:ext>
            </a:extLst>
          </p:cNvPr>
          <p:cNvGrpSpPr>
            <a:grpSpLocks noChangeAspect="1"/>
          </p:cNvGrpSpPr>
          <p:nvPr>
            <p:custDataLst>
              <p:tags r:id="rId12"/>
            </p:custDataLst>
          </p:nvPr>
        </p:nvGrpSpPr>
        <p:grpSpPr>
          <a:xfrm>
            <a:off x="5126413" y="5508499"/>
            <a:ext cx="290441" cy="290441"/>
            <a:chOff x="1016000" y="1016000"/>
            <a:chExt cx="396228" cy="396228"/>
          </a:xfrm>
        </p:grpSpPr>
        <p:sp>
          <p:nvSpPr>
            <p:cNvPr id="121" name="Oval 120">
              <a:extLst>
                <a:ext uri="{FF2B5EF4-FFF2-40B4-BE49-F238E27FC236}">
                  <a16:creationId xmlns:a16="http://schemas.microsoft.com/office/drawing/2014/main" id="{F591453D-6B04-44A1-BD50-990CE4363F8A}"/>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2" name="Freeform: Shape 121">
              <a:extLst>
                <a:ext uri="{FF2B5EF4-FFF2-40B4-BE49-F238E27FC236}">
                  <a16:creationId xmlns:a16="http://schemas.microsoft.com/office/drawing/2014/main" id="{CE00AF66-411D-4D81-98A5-DED408A2FA78}"/>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26" name="sticker">
            <a:extLst>
              <a:ext uri="{FF2B5EF4-FFF2-40B4-BE49-F238E27FC236}">
                <a16:creationId xmlns:a16="http://schemas.microsoft.com/office/drawing/2014/main" id="{4B02D34B-44A8-46EB-A009-47EFD74264AA}"/>
              </a:ext>
            </a:extLst>
          </p:cNvPr>
          <p:cNvGrpSpPr/>
          <p:nvPr/>
        </p:nvGrpSpPr>
        <p:grpSpPr>
          <a:xfrm>
            <a:off x="558192" y="1286972"/>
            <a:ext cx="365485" cy="156966"/>
            <a:chOff x="558192" y="1286972"/>
            <a:chExt cx="365485" cy="156966"/>
          </a:xfrm>
        </p:grpSpPr>
        <p:sp>
          <p:nvSpPr>
            <p:cNvPr id="127" name="StickerRectangle">
              <a:extLst>
                <a:ext uri="{FF2B5EF4-FFF2-40B4-BE49-F238E27FC236}">
                  <a16:creationId xmlns:a16="http://schemas.microsoft.com/office/drawing/2014/main" id="{FAEB0564-2CCC-4FB0-8C27-7EDA3D2200ED}"/>
                </a:ext>
              </a:extLst>
            </p:cNvPr>
            <p:cNvSpPr>
              <a:spLocks noChangeArrowheads="1"/>
            </p:cNvSpPr>
            <p:nvPr userDrawn="1"/>
          </p:nvSpPr>
          <p:spPr bwMode="gray">
            <a:xfrm>
              <a:off x="558192" y="1286972"/>
              <a:ext cx="365485"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未穷尽</a:t>
              </a:r>
              <a:endParaRPr lang="zh-CN" sz="800" baseline="0" dirty="0">
                <a:solidFill>
                  <a:schemeClr val="tx1"/>
                </a:solidFill>
              </a:endParaRPr>
            </a:p>
          </p:txBody>
        </p:sp>
        <p:cxnSp>
          <p:nvCxnSpPr>
            <p:cNvPr id="128" name="StickerUnderline">
              <a:extLst>
                <a:ext uri="{FF2B5EF4-FFF2-40B4-BE49-F238E27FC236}">
                  <a16:creationId xmlns:a16="http://schemas.microsoft.com/office/drawing/2014/main" id="{252C5112-8EF1-415A-B104-4E12126B97BE}"/>
                </a:ext>
              </a:extLst>
            </p:cNvPr>
            <p:cNvCxnSpPr>
              <a:cxnSpLocks noChangeShapeType="1"/>
              <a:stCxn id="127" idx="4"/>
              <a:endCxn id="127" idx="6"/>
            </p:cNvCxnSpPr>
            <p:nvPr/>
          </p:nvCxnSpPr>
          <p:spPr bwMode="gray">
            <a:xfrm>
              <a:off x="558192" y="1443938"/>
              <a:ext cx="365485"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pic>
        <p:nvPicPr>
          <p:cNvPr id="129" name="CustomIcon">
            <a:extLst>
              <a:ext uri="{FF2B5EF4-FFF2-40B4-BE49-F238E27FC236}">
                <a16:creationId xmlns:a16="http://schemas.microsoft.com/office/drawing/2014/main" id="{5EE48421-1473-45E5-8031-F61E47052B08}"/>
              </a:ext>
            </a:extLst>
          </p:cNvPr>
          <p:cNvPicPr>
            <a:picLocks noChangeAspect="1"/>
          </p:cNvPicPr>
          <p:nvPr>
            <p:custDataLst>
              <p:tags r:id="rId13"/>
            </p:custDataLst>
          </p:nvPr>
        </p:nvPicPr>
        <p:blipFill>
          <a:blip r:embed="rId19">
            <a:extLst>
              <a:ext uri="{96DAC541-7B7A-43D3-8B79-37D633B846F1}">
                <asvg:svgBlip xmlns:asvg="http://schemas.microsoft.com/office/drawing/2016/SVG/main" xmlns="" r:embed="rId20"/>
              </a:ext>
            </a:extLst>
          </a:blip>
          <a:stretch>
            <a:fillRect/>
          </a:stretch>
        </p:blipFill>
        <p:spPr>
          <a:xfrm>
            <a:off x="3150919" y="5051599"/>
            <a:ext cx="1149696" cy="1149696"/>
          </a:xfrm>
          <a:prstGeom prst="rect">
            <a:avLst/>
          </a:prstGeom>
        </p:spPr>
      </p:pic>
      <p:sp>
        <p:nvSpPr>
          <p:cNvPr id="16" name="TextBox 15">
            <a:extLst>
              <a:ext uri="{FF2B5EF4-FFF2-40B4-BE49-F238E27FC236}">
                <a16:creationId xmlns:a16="http://schemas.microsoft.com/office/drawing/2014/main" id="{C451469F-B945-47B6-9AA9-CE7FB71F781F}"/>
              </a:ext>
            </a:extLst>
          </p:cNvPr>
          <p:cNvSpPr txBox="1"/>
          <p:nvPr>
            <p:custDataLst>
              <p:tags r:id="rId14"/>
            </p:custDataLst>
          </p:nvPr>
        </p:nvSpPr>
        <p:spPr>
          <a:xfrm>
            <a:off x="554736" y="1637201"/>
            <a:ext cx="3745879" cy="203902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ct val="60000"/>
              </a:spcBef>
            </a:pPr>
            <a:r>
              <a:rPr lang="zh-CN" altLang="en-US" b="1" dirty="0">
                <a:latin typeface="KaiTi" panose="02010609060101010101" pitchFamily="49" charset="-122"/>
                <a:ea typeface="KaiTi" panose="02010609060101010101" pitchFamily="49" charset="-122"/>
                <a:cs typeface="+mn-cs"/>
              </a:rPr>
              <a:t>我的职责是：</a:t>
            </a:r>
          </a:p>
          <a:p>
            <a:pPr lvl="1">
              <a:spcBef>
                <a:spcPct val="30000"/>
              </a:spcBef>
            </a:pPr>
            <a:r>
              <a:rPr lang="zh-CN" altLang="en-US" dirty="0">
                <a:latin typeface="KaiTi" panose="02010609060101010101" pitchFamily="49" charset="-122"/>
                <a:ea typeface="KaiTi" panose="02010609060101010101" pitchFamily="49" charset="-122"/>
                <a:cs typeface="+mn-cs"/>
              </a:rPr>
              <a:t>对开发团队目标的实现担负</a:t>
            </a:r>
            <a:r>
              <a:rPr lang="zh-CN" altLang="en-US" b="1" dirty="0">
                <a:latin typeface="KaiTi" panose="02010609060101010101" pitchFamily="49" charset="-122"/>
                <a:ea typeface="KaiTi" panose="02010609060101010101" pitchFamily="49" charset="-122"/>
                <a:cs typeface="+mn-cs"/>
              </a:rPr>
              <a:t>共同责任</a:t>
            </a:r>
          </a:p>
          <a:p>
            <a:pPr lvl="1">
              <a:spcBef>
                <a:spcPct val="30000"/>
              </a:spcBef>
            </a:pPr>
            <a:r>
              <a:rPr lang="zh-CN" altLang="en-US" b="1" dirty="0">
                <a:latin typeface="KaiTi" panose="02010609060101010101" pitchFamily="49" charset="-122"/>
                <a:ea typeface="KaiTi" panose="02010609060101010101" pitchFamily="49" charset="-122"/>
                <a:cs typeface="+mn-cs"/>
              </a:rPr>
              <a:t>执行</a:t>
            </a:r>
            <a:r>
              <a:rPr lang="zh-CN" altLang="en-US" dirty="0">
                <a:latin typeface="KaiTi" panose="02010609060101010101" pitchFamily="49" charset="-122"/>
                <a:ea typeface="KaiTi" panose="02010609060101010101" pitchFamily="49" charset="-122"/>
                <a:cs typeface="+mn-cs"/>
              </a:rPr>
              <a:t>产品愿景</a:t>
            </a:r>
          </a:p>
          <a:p>
            <a:pPr lvl="1">
              <a:spcBef>
                <a:spcPct val="30000"/>
              </a:spcBef>
            </a:pPr>
            <a:r>
              <a:rPr lang="zh-CN" altLang="en-US" b="1" dirty="0">
                <a:latin typeface="KaiTi" panose="02010609060101010101" pitchFamily="49" charset="-122"/>
                <a:ea typeface="KaiTi" panose="02010609060101010101" pitchFamily="49" charset="-122"/>
                <a:cs typeface="+mn-cs"/>
              </a:rPr>
              <a:t>参与</a:t>
            </a:r>
            <a:r>
              <a:rPr lang="zh-CN" altLang="en-US" dirty="0">
                <a:latin typeface="KaiTi" panose="02010609060101010101" pitchFamily="49" charset="-122"/>
                <a:ea typeface="KaiTi" panose="02010609060101010101" pitchFamily="49" charset="-122"/>
                <a:cs typeface="+mn-cs"/>
              </a:rPr>
              <a:t>开发团队活动</a:t>
            </a:r>
          </a:p>
          <a:p>
            <a:pPr lvl="1">
              <a:spcBef>
                <a:spcPct val="30000"/>
              </a:spcBef>
            </a:pPr>
            <a:r>
              <a:rPr lang="zh-CN" altLang="en-US" b="1" dirty="0">
                <a:latin typeface="KaiTi" panose="02010609060101010101" pitchFamily="49" charset="-122"/>
                <a:ea typeface="KaiTi" panose="02010609060101010101" pitchFamily="49" charset="-122"/>
                <a:cs typeface="+mn-cs"/>
              </a:rPr>
              <a:t>开发</a:t>
            </a:r>
            <a:r>
              <a:rPr lang="zh-CN" altLang="en-US" dirty="0">
                <a:latin typeface="KaiTi" panose="02010609060101010101" pitchFamily="49" charset="-122"/>
                <a:ea typeface="KaiTi" panose="02010609060101010101" pitchFamily="49" charset="-122"/>
                <a:cs typeface="+mn-cs"/>
              </a:rPr>
              <a:t>满足“完成标准”的</a:t>
            </a:r>
            <a:r>
              <a:rPr lang="zh-CN" altLang="en-US" b="1" dirty="0">
                <a:latin typeface="KaiTi" panose="02010609060101010101" pitchFamily="49" charset="-122"/>
                <a:ea typeface="KaiTi" panose="02010609060101010101" pitchFamily="49" charset="-122"/>
                <a:cs typeface="+mn-cs"/>
              </a:rPr>
              <a:t>工作产品</a:t>
            </a:r>
          </a:p>
          <a:p>
            <a:pPr lvl="1">
              <a:spcBef>
                <a:spcPct val="30000"/>
              </a:spcBef>
            </a:pPr>
            <a:r>
              <a:rPr lang="zh-CN" altLang="en-US" b="1" dirty="0">
                <a:latin typeface="KaiTi" panose="02010609060101010101" pitchFamily="49" charset="-122"/>
                <a:ea typeface="KaiTi" panose="02010609060101010101" pitchFamily="49" charset="-122"/>
                <a:cs typeface="+mn-cs"/>
              </a:rPr>
              <a:t>在开发团队中</a:t>
            </a:r>
            <a:r>
              <a:rPr lang="zh-CN" altLang="en-US" dirty="0">
                <a:latin typeface="KaiTi" panose="02010609060101010101" pitchFamily="49" charset="-122"/>
                <a:ea typeface="KaiTi" panose="02010609060101010101" pitchFamily="49" charset="-122"/>
                <a:cs typeface="+mn-cs"/>
              </a:rPr>
              <a:t>就待办任务</a:t>
            </a:r>
            <a:r>
              <a:rPr lang="zh-CN" altLang="en-US" b="1" dirty="0">
                <a:latin typeface="KaiTi" panose="02010609060101010101" pitchFamily="49" charset="-122"/>
                <a:ea typeface="KaiTi" panose="02010609060101010101" pitchFamily="49" charset="-122"/>
                <a:cs typeface="+mn-cs"/>
              </a:rPr>
              <a:t>开展日常工作</a:t>
            </a:r>
            <a:endParaRPr lang="en-US" b="1" dirty="0">
              <a:latin typeface="KaiTi" panose="02010609060101010101" pitchFamily="49" charset="-122"/>
              <a:ea typeface="KaiTi" panose="02010609060101010101" pitchFamily="49"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 name="Object 116" hidden="1"/>
          <p:cNvGraphicFramePr>
            <a:graphicFrameLocks noChangeAspect="1"/>
          </p:cNvGraphicFramePr>
          <p:nvPr>
            <p:custDataLst>
              <p:tags r:id="rId2"/>
            </p:custDataLst>
            <p:extLst>
              <p:ext uri="{D42A27DB-BD31-4B8C-83A1-F6EECF244321}">
                <p14:modId xmlns:p14="http://schemas.microsoft.com/office/powerpoint/2010/main" val="2451513009"/>
              </p:ext>
            </p:ext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80902" name="think-cell Slide" r:id="rId18" imgW="0" imgH="0" progId="TCLayout.ActiveDocument.1">
                  <p:embed/>
                </p:oleObj>
              </mc:Choice>
              <mc:Fallback>
                <p:oleObj name="think-cell Slide" r:id="rId18" imgW="0" imgH="0" progId="TCLayout.ActiveDocument.1">
                  <p:embed/>
                  <p:pic>
                    <p:nvPicPr>
                      <p:cNvPr id="117" name="Object 116"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9" y="163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AAB35A77-E68D-407A-9C99-C6A823F8D872}"/>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altLang="zh-CN" dirty="0">
                <a:ea typeface="KaiTi" panose="02010609060101010101" pitchFamily="49" charset="-122"/>
              </a:rPr>
              <a:t>Scrum</a:t>
            </a:r>
            <a:r>
              <a:rPr lang="zh-CN" altLang="en-US" dirty="0">
                <a:ea typeface="KaiTi" panose="02010609060101010101" pitchFamily="49" charset="-122"/>
              </a:rPr>
              <a:t> </a:t>
            </a:r>
            <a:r>
              <a:rPr lang="en-US" altLang="zh-CN" dirty="0">
                <a:ea typeface="KaiTi" panose="02010609060101010101" pitchFamily="49" charset="-122"/>
              </a:rPr>
              <a:t>master</a:t>
            </a:r>
            <a:r>
              <a:rPr lang="zh-CN" altLang="en-US" dirty="0">
                <a:ea typeface="KaiTi" panose="02010609060101010101" pitchFamily="49" charset="-122"/>
              </a:rPr>
              <a:t> </a:t>
            </a:r>
            <a:r>
              <a:rPr lang="en-US" altLang="zh-CN" dirty="0">
                <a:ea typeface="KaiTi" panose="02010609060101010101" pitchFamily="49" charset="-122"/>
              </a:rPr>
              <a:t>– </a:t>
            </a:r>
            <a:r>
              <a:rPr lang="zh-CN" altLang="en-US" dirty="0">
                <a:ea typeface="KaiTi" panose="02010609060101010101" pitchFamily="49" charset="-122"/>
              </a:rPr>
              <a:t>秩序维护者</a:t>
            </a:r>
            <a:endParaRPr lang="en-US" dirty="0"/>
          </a:p>
        </p:txBody>
      </p:sp>
      <p:sp>
        <p:nvSpPr>
          <p:cNvPr id="4" name="3. Subtitle">
            <a:extLst>
              <a:ext uri="{FF2B5EF4-FFF2-40B4-BE49-F238E27FC236}">
                <a16:creationId xmlns:a16="http://schemas.microsoft.com/office/drawing/2014/main" id="{62D3B0F6-B833-4C4A-BB5E-81CE082DAE39}"/>
              </a:ext>
            </a:extLst>
          </p:cNvPr>
          <p:cNvSpPr>
            <a:spLocks noGrp="1"/>
          </p:cNvSpPr>
          <p:nvPr>
            <p:ph type="subTitle" idx="1"/>
            <p:custDataLst>
              <p:tags r:id="rId3"/>
            </p:custDataLst>
          </p:nvPr>
        </p:nvSpPr>
        <p:spPr/>
        <p:txBody>
          <a:bodyPr/>
          <a:lstStyle/>
          <a:p>
            <a:endParaRPr lang="en-US"/>
          </a:p>
        </p:txBody>
      </p:sp>
      <p:sp>
        <p:nvSpPr>
          <p:cNvPr id="8" name="1. On-page tracker">
            <a:extLst>
              <a:ext uri="{FF2B5EF4-FFF2-40B4-BE49-F238E27FC236}">
                <a16:creationId xmlns:a16="http://schemas.microsoft.com/office/drawing/2014/main" id="{1D127BE3-E04D-4FAE-8A5C-570984B30257}"/>
              </a:ext>
            </a:extLst>
          </p:cNvPr>
          <p:cNvSpPr>
            <a:spLocks noGrp="1"/>
          </p:cNvSpPr>
          <p:nvPr>
            <p:ph type="body" sz="quarter" idx="17"/>
            <p:custDataLst>
              <p:tags r:id="rId4"/>
            </p:custDataLst>
          </p:nvPr>
        </p:nvSpPr>
        <p:spPr/>
        <p:txBody>
          <a:bodyPr/>
          <a:lstStyle/>
          <a:p>
            <a:endParaRPr lang="en-US"/>
          </a:p>
        </p:txBody>
      </p:sp>
      <p:sp>
        <p:nvSpPr>
          <p:cNvPr id="53" name="TextBox 52">
            <a:extLst>
              <a:ext uri="{FF2B5EF4-FFF2-40B4-BE49-F238E27FC236}">
                <a16:creationId xmlns:a16="http://schemas.microsoft.com/office/drawing/2014/main" id="{49EA1DBA-3C99-4967-A95F-8958755CD43F}"/>
              </a:ext>
            </a:extLst>
          </p:cNvPr>
          <p:cNvSpPr txBox="1"/>
          <p:nvPr/>
        </p:nvSpPr>
        <p:spPr>
          <a:xfrm>
            <a:off x="5546832" y="1543046"/>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ea typeface="KaiTi" panose="02010609060101010101" pitchFamily="49" charset="-122"/>
              </a:rPr>
              <a:t>作为</a:t>
            </a:r>
            <a:r>
              <a:rPr lang="en-US" altLang="zh-CN" sz="1800" b="1" dirty="0">
                <a:ea typeface="KaiTi" panose="02010609060101010101" pitchFamily="49" charset="-122"/>
              </a:rPr>
              <a:t>Scrum master</a:t>
            </a:r>
            <a:r>
              <a:rPr lang="zh-CN" altLang="en-US" sz="1800" b="1" dirty="0">
                <a:ea typeface="KaiTi" panose="02010609060101010101" pitchFamily="49" charset="-122"/>
              </a:rPr>
              <a:t>，我</a:t>
            </a:r>
          </a:p>
        </p:txBody>
      </p:sp>
      <p:sp>
        <p:nvSpPr>
          <p:cNvPr id="54" name="TextBox 53">
            <a:extLst>
              <a:ext uri="{FF2B5EF4-FFF2-40B4-BE49-F238E27FC236}">
                <a16:creationId xmlns:a16="http://schemas.microsoft.com/office/drawing/2014/main" id="{BB335906-D750-4230-B81D-3D842A961728}"/>
              </a:ext>
            </a:extLst>
          </p:cNvPr>
          <p:cNvSpPr txBox="1"/>
          <p:nvPr/>
        </p:nvSpPr>
        <p:spPr>
          <a:xfrm>
            <a:off x="5546832" y="4321515"/>
            <a:ext cx="6093480" cy="276999"/>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1217930" eaLnBrk="1" hangingPunct="1">
              <a:buClr>
                <a:schemeClr val="tx2"/>
              </a:buClr>
              <a:defRPr sz="1600" baseline="0">
                <a:latin typeface="+mn-lt"/>
              </a:defRPr>
            </a:lvl1pPr>
            <a:lvl2pPr marL="263525" lvl="1" indent="-261620" defTabSz="1217930" eaLnBrk="1" hangingPunct="1">
              <a:buClr>
                <a:schemeClr val="tx2"/>
              </a:buClr>
              <a:buSzPct val="125000"/>
              <a:buFont typeface="Arial" panose="020B0604020202090204" pitchFamily="34" charset="0"/>
              <a:buChar char="▪"/>
              <a:defRPr sz="1600" baseline="0">
                <a:latin typeface="+mn-lt"/>
              </a:defRPr>
            </a:lvl2pPr>
            <a:lvl3pPr marL="621665" lvl="2" indent="-356235" defTabSz="1217930" eaLnBrk="1" hangingPunct="1">
              <a:buClr>
                <a:schemeClr val="tx2"/>
              </a:buClr>
              <a:buSzPct val="120000"/>
              <a:buFont typeface="Arial" panose="020B0604020202090204" pitchFamily="34" charset="0"/>
              <a:buChar char="–"/>
              <a:defRPr sz="1600" baseline="0">
                <a:latin typeface="+mn-lt"/>
              </a:defRPr>
            </a:lvl3pPr>
            <a:lvl4pPr marL="835660" lvl="3" indent="-211455" defTabSz="1217930" eaLnBrk="1" hangingPunct="1">
              <a:buClr>
                <a:schemeClr val="tx2"/>
              </a:buClr>
              <a:buSzPct val="120000"/>
              <a:buFont typeface="Arial" panose="020B0604020202090204" pitchFamily="34" charset="0"/>
              <a:buChar char="▫"/>
              <a:defRPr sz="1600" baseline="0">
                <a:latin typeface="+mn-lt"/>
              </a:defRPr>
            </a:lvl4pPr>
            <a:lvl5pPr marL="1019810" lvl="4" indent="-177165" defTabSz="1217930" eaLnBrk="1" hangingPunct="1">
              <a:buClr>
                <a:schemeClr val="tx2"/>
              </a:buClr>
              <a:buSzPct val="89000"/>
              <a:buFont typeface="Arial" panose="020B0604020202090204" pitchFamily="34" charset="0"/>
              <a:buChar char="-"/>
              <a:defRPr sz="1600" baseline="0">
                <a:latin typeface="+mn-lt"/>
              </a:defRPr>
            </a:lvl5pPr>
            <a:lvl6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6pPr>
            <a:lvl7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7pPr>
            <a:lvl8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8pPr>
            <a:lvl9pPr marL="1019810" indent="-177165" defTabSz="1217930" fontAlgn="base">
              <a:spcBef>
                <a:spcPct val="0"/>
              </a:spcBef>
              <a:spcAft>
                <a:spcPct val="0"/>
              </a:spcAft>
              <a:buClr>
                <a:schemeClr val="tx2"/>
              </a:buClr>
              <a:buSzPct val="89000"/>
              <a:buFont typeface="Arial" panose="020B0604020202090204" pitchFamily="34" charset="0"/>
              <a:buChar char="-"/>
              <a:defRPr sz="2175" baseline="0">
                <a:latin typeface="+mn-lt"/>
              </a:defRPr>
            </a:lvl9pPr>
          </a:lstStyle>
          <a:p>
            <a:pPr>
              <a:spcBef>
                <a:spcPct val="70000"/>
              </a:spcBef>
            </a:pPr>
            <a:r>
              <a:rPr lang="zh-CN" altLang="en-US" sz="1800" b="1" dirty="0">
                <a:ea typeface="KaiTi" panose="02010609060101010101" pitchFamily="49" charset="-122"/>
              </a:rPr>
              <a:t>我不会</a:t>
            </a:r>
            <a:r>
              <a:rPr lang="en-US" sz="1800" b="1" dirty="0">
                <a:ea typeface="KaiTi" panose="02010609060101010101" pitchFamily="49" charset="-122"/>
              </a:rPr>
              <a:t> </a:t>
            </a:r>
          </a:p>
        </p:txBody>
      </p:sp>
      <p:cxnSp>
        <p:nvCxnSpPr>
          <p:cNvPr id="81" name="Straight Connector 80">
            <a:extLst>
              <a:ext uri="{FF2B5EF4-FFF2-40B4-BE49-F238E27FC236}">
                <a16:creationId xmlns:a16="http://schemas.microsoft.com/office/drawing/2014/main" id="{4940148E-56F3-47A3-961A-877D4F2C98FB}"/>
              </a:ext>
            </a:extLst>
          </p:cNvPr>
          <p:cNvCxnSpPr/>
          <p:nvPr/>
        </p:nvCxnSpPr>
        <p:spPr>
          <a:xfrm>
            <a:off x="4580313" y="1457044"/>
            <a:ext cx="0" cy="474425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82" name="CheckmarkWhite 25">
            <a:extLst>
              <a:ext uri="{FF2B5EF4-FFF2-40B4-BE49-F238E27FC236}">
                <a16:creationId xmlns:a16="http://schemas.microsoft.com/office/drawing/2014/main" id="{F92368E9-E9CB-4047-94AB-C423F492AD91}"/>
              </a:ext>
            </a:extLst>
          </p:cNvPr>
          <p:cNvGrpSpPr>
            <a:grpSpLocks noChangeAspect="1"/>
          </p:cNvGrpSpPr>
          <p:nvPr>
            <p:custDataLst>
              <p:tags r:id="rId5"/>
            </p:custDataLst>
          </p:nvPr>
        </p:nvGrpSpPr>
        <p:grpSpPr>
          <a:xfrm>
            <a:off x="5126413" y="1852371"/>
            <a:ext cx="290441" cy="290441"/>
            <a:chOff x="1016000" y="1016000"/>
            <a:chExt cx="396228" cy="396228"/>
          </a:xfrm>
        </p:grpSpPr>
        <p:sp>
          <p:nvSpPr>
            <p:cNvPr id="83" name="Oval 82">
              <a:extLst>
                <a:ext uri="{FF2B5EF4-FFF2-40B4-BE49-F238E27FC236}">
                  <a16:creationId xmlns:a16="http://schemas.microsoft.com/office/drawing/2014/main" id="{0930B53D-F661-413F-95B2-591B31470FEC}"/>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4" name="Freeform: Shape 83">
              <a:extLst>
                <a:ext uri="{FF2B5EF4-FFF2-40B4-BE49-F238E27FC236}">
                  <a16:creationId xmlns:a16="http://schemas.microsoft.com/office/drawing/2014/main" id="{5FC2684A-E093-4A76-BCBB-0CFA30B524D1}"/>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85" name="XWhite 30">
            <a:extLst>
              <a:ext uri="{FF2B5EF4-FFF2-40B4-BE49-F238E27FC236}">
                <a16:creationId xmlns:a16="http://schemas.microsoft.com/office/drawing/2014/main" id="{99ADEC4A-BFEF-44F8-ABE6-82880514AD3C}"/>
              </a:ext>
            </a:extLst>
          </p:cNvPr>
          <p:cNvGrpSpPr>
            <a:grpSpLocks noChangeAspect="1"/>
          </p:cNvGrpSpPr>
          <p:nvPr>
            <p:custDataLst>
              <p:tags r:id="rId6"/>
            </p:custDataLst>
          </p:nvPr>
        </p:nvGrpSpPr>
        <p:grpSpPr>
          <a:xfrm>
            <a:off x="5126413" y="4724517"/>
            <a:ext cx="290441" cy="290441"/>
            <a:chOff x="1016000" y="1016000"/>
            <a:chExt cx="396228" cy="396228"/>
          </a:xfrm>
        </p:grpSpPr>
        <p:sp>
          <p:nvSpPr>
            <p:cNvPr id="86" name="Oval 85">
              <a:extLst>
                <a:ext uri="{FF2B5EF4-FFF2-40B4-BE49-F238E27FC236}">
                  <a16:creationId xmlns:a16="http://schemas.microsoft.com/office/drawing/2014/main" id="{F11BE6EB-CDC7-4059-A6E8-6F32247061A7}"/>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7" name="Freeform: Shape 86">
              <a:extLst>
                <a:ext uri="{FF2B5EF4-FFF2-40B4-BE49-F238E27FC236}">
                  <a16:creationId xmlns:a16="http://schemas.microsoft.com/office/drawing/2014/main" id="{4580A73B-F96D-4169-9024-87208CF93510}"/>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88" name="TextBox 87">
            <a:extLst>
              <a:ext uri="{FF2B5EF4-FFF2-40B4-BE49-F238E27FC236}">
                <a16:creationId xmlns:a16="http://schemas.microsoft.com/office/drawing/2014/main" id="{78C9C318-CF2B-44B1-A00C-F7F04FE3B95B}"/>
              </a:ext>
            </a:extLst>
          </p:cNvPr>
          <p:cNvSpPr txBox="1"/>
          <p:nvPr>
            <p:custDataLst>
              <p:tags r:id="rId7"/>
            </p:custDataLst>
          </p:nvPr>
        </p:nvSpPr>
        <p:spPr>
          <a:xfrm>
            <a:off x="5546832" y="1886431"/>
            <a:ext cx="6208288" cy="113569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296" lvl="1" indent="0">
              <a:spcBef>
                <a:spcPct val="65000"/>
              </a:spcBef>
              <a:buNone/>
            </a:pPr>
            <a:r>
              <a:rPr lang="zh-CN" altLang="en-US" b="1" dirty="0"/>
              <a:t>充满热情及活力，</a:t>
            </a:r>
            <a:r>
              <a:rPr lang="zh-CN" altLang="en-US" dirty="0"/>
              <a:t>促进行动小组中的热情来实现愿景</a:t>
            </a:r>
            <a:endParaRPr lang="en-US" altLang="zh-CN" dirty="0"/>
          </a:p>
          <a:p>
            <a:pPr marL="1296" lvl="1" indent="0">
              <a:spcBef>
                <a:spcPct val="65000"/>
              </a:spcBef>
              <a:buNone/>
            </a:pPr>
            <a:r>
              <a:rPr lang="zh-CN" altLang="en-US" dirty="0"/>
              <a:t>通过倾听实现理解、聚焦人员成长，成为</a:t>
            </a:r>
            <a:r>
              <a:rPr lang="zh-CN" altLang="en-US" b="1" dirty="0"/>
              <a:t>服务型领导</a:t>
            </a:r>
            <a:endParaRPr lang="en-US" altLang="zh-CN" b="1" dirty="0"/>
          </a:p>
          <a:p>
            <a:pPr marL="1296" lvl="1" indent="0">
              <a:spcBef>
                <a:spcPct val="65000"/>
              </a:spcBef>
              <a:buNone/>
            </a:pPr>
            <a:r>
              <a:rPr lang="zh-CN" altLang="en-US" b="1" dirty="0"/>
              <a:t>观点明确，</a:t>
            </a:r>
            <a:r>
              <a:rPr lang="zh-CN" altLang="en-US" dirty="0"/>
              <a:t>有</a:t>
            </a:r>
            <a:r>
              <a:rPr lang="zh-CN" altLang="en-US" b="1" dirty="0"/>
              <a:t>自信</a:t>
            </a:r>
            <a:r>
              <a:rPr lang="zh-CN" altLang="en-US" dirty="0"/>
              <a:t>成为权威声音</a:t>
            </a:r>
            <a:r>
              <a:rPr lang="en-US" altLang="zh-CN" dirty="0"/>
              <a:t> – </a:t>
            </a:r>
            <a:r>
              <a:rPr lang="zh-CN" altLang="en-US" dirty="0"/>
              <a:t>不惧怕做对行动小组最好的事情</a:t>
            </a:r>
            <a:endParaRPr lang="en-US" altLang="zh-CN" dirty="0"/>
          </a:p>
        </p:txBody>
      </p:sp>
      <p:sp>
        <p:nvSpPr>
          <p:cNvPr id="98" name="TextBox 97">
            <a:extLst>
              <a:ext uri="{FF2B5EF4-FFF2-40B4-BE49-F238E27FC236}">
                <a16:creationId xmlns:a16="http://schemas.microsoft.com/office/drawing/2014/main" id="{0169AA80-E486-43B7-B869-18092F24BD6F}"/>
              </a:ext>
            </a:extLst>
          </p:cNvPr>
          <p:cNvSpPr txBox="1"/>
          <p:nvPr>
            <p:custDataLst>
              <p:tags r:id="rId8"/>
            </p:custDataLst>
          </p:nvPr>
        </p:nvSpPr>
        <p:spPr>
          <a:xfrm>
            <a:off x="5546832" y="4772450"/>
            <a:ext cx="6093480" cy="1383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296" lvl="1" indent="0">
              <a:spcBef>
                <a:spcPct val="35000"/>
              </a:spcBef>
              <a:buNone/>
            </a:pPr>
            <a:r>
              <a:rPr lang="zh-CN" altLang="en-US" dirty="0">
                <a:cs typeface="Arial" panose="020B0604020202090204" pitchFamily="34" charset="0"/>
              </a:rPr>
              <a:t>通过向人们分配任务来</a:t>
            </a:r>
            <a:r>
              <a:rPr lang="zh-CN" altLang="en-US" b="1" dirty="0">
                <a:cs typeface="Arial" panose="020B0604020202090204" pitchFamily="34" charset="0"/>
              </a:rPr>
              <a:t>抑制自组织</a:t>
            </a:r>
            <a:endParaRPr lang="en-US" altLang="zh-CN" b="1" dirty="0">
              <a:cs typeface="Arial" panose="020B0604020202090204" pitchFamily="34" charset="0"/>
            </a:endParaRPr>
          </a:p>
          <a:p>
            <a:pPr marL="1296" lvl="1" indent="0">
              <a:spcBef>
                <a:spcPct val="35000"/>
              </a:spcBef>
              <a:buNone/>
            </a:pPr>
            <a:r>
              <a:rPr lang="zh-CN" altLang="en-US" dirty="0">
                <a:cs typeface="Arial" panose="020B0604020202090204" pitchFamily="34" charset="0"/>
              </a:rPr>
              <a:t>担任行动小组的“交付经理”，</a:t>
            </a:r>
            <a:r>
              <a:rPr lang="zh-CN" altLang="en-US" b="1" dirty="0">
                <a:cs typeface="Arial" panose="020B0604020202090204" pitchFamily="34" charset="0"/>
              </a:rPr>
              <a:t>制定</a:t>
            </a:r>
            <a:r>
              <a:rPr lang="zh-CN" altLang="en-US" dirty="0">
                <a:cs typeface="Arial" panose="020B0604020202090204" pitchFamily="34" charset="0"/>
              </a:rPr>
              <a:t>关于执行方法的</a:t>
            </a:r>
            <a:r>
              <a:rPr lang="zh-CN" altLang="en-US" b="1" dirty="0">
                <a:cs typeface="Arial" panose="020B0604020202090204" pitchFamily="34" charset="0"/>
              </a:rPr>
              <a:t>命令性决策</a:t>
            </a:r>
            <a:endParaRPr lang="en-US" dirty="0">
              <a:cs typeface="Arial" panose="020B0604020202090204" pitchFamily="34" charset="0"/>
            </a:endParaRPr>
          </a:p>
          <a:p>
            <a:pPr marL="1296" lvl="1" indent="0">
              <a:spcBef>
                <a:spcPct val="35000"/>
              </a:spcBef>
              <a:buNone/>
            </a:pPr>
            <a:r>
              <a:rPr lang="zh-CN" altLang="en-US" dirty="0">
                <a:cs typeface="Arial" panose="020B0604020202090204" pitchFamily="34" charset="0"/>
              </a:rPr>
              <a:t>在小组内建立</a:t>
            </a:r>
            <a:r>
              <a:rPr lang="zh-CN" altLang="en-US" b="1" dirty="0">
                <a:cs typeface="Arial" panose="020B0604020202090204" pitchFamily="34" charset="0"/>
              </a:rPr>
              <a:t>层级</a:t>
            </a:r>
            <a:endParaRPr lang="en-US" altLang="zh-CN" b="1" dirty="0">
              <a:cs typeface="Arial" panose="020B0604020202090204" pitchFamily="34" charset="0"/>
            </a:endParaRPr>
          </a:p>
          <a:p>
            <a:pPr marL="1296" lvl="1" indent="0">
              <a:spcBef>
                <a:spcPct val="35000"/>
              </a:spcBef>
              <a:buNone/>
            </a:pPr>
            <a:r>
              <a:rPr lang="zh-CN" altLang="en-US" dirty="0">
                <a:cs typeface="Arial" panose="020B0604020202090204" pitchFamily="34" charset="0"/>
              </a:rPr>
              <a:t>随心所欲、</a:t>
            </a:r>
            <a:r>
              <a:rPr lang="zh-CN" altLang="en-US" b="1" dirty="0">
                <a:cs typeface="Arial" panose="020B0604020202090204" pitchFamily="34" charset="0"/>
              </a:rPr>
              <a:t>专横的评估行动小组成员</a:t>
            </a:r>
            <a:endParaRPr lang="en-US" dirty="0">
              <a:cs typeface="Arial" panose="020B0604020202090204" pitchFamily="34" charset="0"/>
            </a:endParaRPr>
          </a:p>
        </p:txBody>
      </p:sp>
      <p:grpSp>
        <p:nvGrpSpPr>
          <p:cNvPr id="100" name="CheckmarkWhite 25">
            <a:extLst>
              <a:ext uri="{FF2B5EF4-FFF2-40B4-BE49-F238E27FC236}">
                <a16:creationId xmlns:a16="http://schemas.microsoft.com/office/drawing/2014/main" id="{86ECFC74-EF49-4BA9-98EC-0695E8185F2D}"/>
              </a:ext>
            </a:extLst>
          </p:cNvPr>
          <p:cNvGrpSpPr>
            <a:grpSpLocks noChangeAspect="1"/>
          </p:cNvGrpSpPr>
          <p:nvPr>
            <p:custDataLst>
              <p:tags r:id="rId9"/>
            </p:custDataLst>
          </p:nvPr>
        </p:nvGrpSpPr>
        <p:grpSpPr>
          <a:xfrm>
            <a:off x="5126413" y="2293891"/>
            <a:ext cx="290441" cy="290441"/>
            <a:chOff x="1016000" y="1016000"/>
            <a:chExt cx="396228" cy="396228"/>
          </a:xfrm>
        </p:grpSpPr>
        <p:sp>
          <p:nvSpPr>
            <p:cNvPr id="101" name="Oval 100">
              <a:extLst>
                <a:ext uri="{FF2B5EF4-FFF2-40B4-BE49-F238E27FC236}">
                  <a16:creationId xmlns:a16="http://schemas.microsoft.com/office/drawing/2014/main" id="{D4AB3F82-33A5-45B0-B1C6-628CF05B29E6}"/>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2" name="Freeform: Shape 101">
              <a:extLst>
                <a:ext uri="{FF2B5EF4-FFF2-40B4-BE49-F238E27FC236}">
                  <a16:creationId xmlns:a16="http://schemas.microsoft.com/office/drawing/2014/main" id="{C36CB6E2-F54D-4862-B261-3998AB6C98EF}"/>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03" name="CheckmarkWhite 25">
            <a:extLst>
              <a:ext uri="{FF2B5EF4-FFF2-40B4-BE49-F238E27FC236}">
                <a16:creationId xmlns:a16="http://schemas.microsoft.com/office/drawing/2014/main" id="{DC766073-E460-4154-B417-0D480552ADF5}"/>
              </a:ext>
            </a:extLst>
          </p:cNvPr>
          <p:cNvGrpSpPr>
            <a:grpSpLocks noChangeAspect="1"/>
          </p:cNvGrpSpPr>
          <p:nvPr>
            <p:custDataLst>
              <p:tags r:id="rId10"/>
            </p:custDataLst>
          </p:nvPr>
        </p:nvGrpSpPr>
        <p:grpSpPr>
          <a:xfrm>
            <a:off x="5126413" y="2745069"/>
            <a:ext cx="290441" cy="290441"/>
            <a:chOff x="1016000" y="1016000"/>
            <a:chExt cx="396228" cy="396228"/>
          </a:xfrm>
        </p:grpSpPr>
        <p:sp>
          <p:nvSpPr>
            <p:cNvPr id="108" name="Oval 107">
              <a:extLst>
                <a:ext uri="{FF2B5EF4-FFF2-40B4-BE49-F238E27FC236}">
                  <a16:creationId xmlns:a16="http://schemas.microsoft.com/office/drawing/2014/main" id="{C27C6379-22D5-40A8-BDA7-A7ECD481980D}"/>
                </a:ext>
              </a:extLst>
            </p:cNvPr>
            <p:cNvSpPr/>
            <p:nvPr/>
          </p:nvSpPr>
          <p:spPr>
            <a:xfrm>
              <a:off x="1016000" y="1016000"/>
              <a:ext cx="396228" cy="396228"/>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9" name="Freeform: Shape 108">
              <a:extLst>
                <a:ext uri="{FF2B5EF4-FFF2-40B4-BE49-F238E27FC236}">
                  <a16:creationId xmlns:a16="http://schemas.microsoft.com/office/drawing/2014/main" id="{C801F75A-E365-478A-A3FB-69926E674094}"/>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16" name="XWhite 30">
            <a:extLst>
              <a:ext uri="{FF2B5EF4-FFF2-40B4-BE49-F238E27FC236}">
                <a16:creationId xmlns:a16="http://schemas.microsoft.com/office/drawing/2014/main" id="{BF563ECD-76FE-4FBA-82BE-B3E7DB5D2E4C}"/>
              </a:ext>
            </a:extLst>
          </p:cNvPr>
          <p:cNvGrpSpPr>
            <a:grpSpLocks noChangeAspect="1"/>
          </p:cNvGrpSpPr>
          <p:nvPr>
            <p:custDataLst>
              <p:tags r:id="rId11"/>
            </p:custDataLst>
          </p:nvPr>
        </p:nvGrpSpPr>
        <p:grpSpPr>
          <a:xfrm>
            <a:off x="5126413" y="5116508"/>
            <a:ext cx="290441" cy="290441"/>
            <a:chOff x="1016000" y="1016000"/>
            <a:chExt cx="396228" cy="396228"/>
          </a:xfrm>
        </p:grpSpPr>
        <p:sp>
          <p:nvSpPr>
            <p:cNvPr id="118" name="Oval 117">
              <a:extLst>
                <a:ext uri="{FF2B5EF4-FFF2-40B4-BE49-F238E27FC236}">
                  <a16:creationId xmlns:a16="http://schemas.microsoft.com/office/drawing/2014/main" id="{C7123E68-6FB2-4152-B4FE-714526D44C74}"/>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9" name="Freeform: Shape 118">
              <a:extLst>
                <a:ext uri="{FF2B5EF4-FFF2-40B4-BE49-F238E27FC236}">
                  <a16:creationId xmlns:a16="http://schemas.microsoft.com/office/drawing/2014/main" id="{C06A5AC8-B303-468E-A5B2-31E293AD4DE5}"/>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20" name="XWhite 30">
            <a:extLst>
              <a:ext uri="{FF2B5EF4-FFF2-40B4-BE49-F238E27FC236}">
                <a16:creationId xmlns:a16="http://schemas.microsoft.com/office/drawing/2014/main" id="{B6E929C4-40DC-454E-9A22-9AA185F020B9}"/>
              </a:ext>
            </a:extLst>
          </p:cNvPr>
          <p:cNvGrpSpPr>
            <a:grpSpLocks noChangeAspect="1"/>
          </p:cNvGrpSpPr>
          <p:nvPr>
            <p:custDataLst>
              <p:tags r:id="rId12"/>
            </p:custDataLst>
          </p:nvPr>
        </p:nvGrpSpPr>
        <p:grpSpPr>
          <a:xfrm>
            <a:off x="5126413" y="5508499"/>
            <a:ext cx="290441" cy="290441"/>
            <a:chOff x="1016000" y="1016000"/>
            <a:chExt cx="396228" cy="396228"/>
          </a:xfrm>
        </p:grpSpPr>
        <p:sp>
          <p:nvSpPr>
            <p:cNvPr id="121" name="Oval 120">
              <a:extLst>
                <a:ext uri="{FF2B5EF4-FFF2-40B4-BE49-F238E27FC236}">
                  <a16:creationId xmlns:a16="http://schemas.microsoft.com/office/drawing/2014/main" id="{F591453D-6B04-44A1-BD50-990CE4363F8A}"/>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2" name="Freeform: Shape 121">
              <a:extLst>
                <a:ext uri="{FF2B5EF4-FFF2-40B4-BE49-F238E27FC236}">
                  <a16:creationId xmlns:a16="http://schemas.microsoft.com/office/drawing/2014/main" id="{CE00AF66-411D-4D81-98A5-DED408A2FA78}"/>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23" name="XWhite 30">
            <a:extLst>
              <a:ext uri="{FF2B5EF4-FFF2-40B4-BE49-F238E27FC236}">
                <a16:creationId xmlns:a16="http://schemas.microsoft.com/office/drawing/2014/main" id="{654971DB-8EB4-4530-BDFB-0A114010EB91}"/>
              </a:ext>
            </a:extLst>
          </p:cNvPr>
          <p:cNvGrpSpPr>
            <a:grpSpLocks noChangeAspect="1"/>
          </p:cNvGrpSpPr>
          <p:nvPr>
            <p:custDataLst>
              <p:tags r:id="rId13"/>
            </p:custDataLst>
          </p:nvPr>
        </p:nvGrpSpPr>
        <p:grpSpPr>
          <a:xfrm>
            <a:off x="5126413" y="5900491"/>
            <a:ext cx="290441" cy="290441"/>
            <a:chOff x="1016000" y="1016000"/>
            <a:chExt cx="396228" cy="396228"/>
          </a:xfrm>
        </p:grpSpPr>
        <p:sp>
          <p:nvSpPr>
            <p:cNvPr id="124" name="Oval 123">
              <a:extLst>
                <a:ext uri="{FF2B5EF4-FFF2-40B4-BE49-F238E27FC236}">
                  <a16:creationId xmlns:a16="http://schemas.microsoft.com/office/drawing/2014/main" id="{40D5EA29-2D4E-41EC-A044-F1658D29A4D8}"/>
                </a:ext>
              </a:extLst>
            </p:cNvPr>
            <p:cNvSpPr/>
            <p:nvPr/>
          </p:nvSpPr>
          <p:spPr>
            <a:xfrm>
              <a:off x="1016000" y="1016000"/>
              <a:ext cx="396228" cy="396228"/>
            </a:xfrm>
            <a:prstGeom prst="ellipse">
              <a:avLst/>
            </a:prstGeom>
            <a:solidFill>
              <a:schemeClr val="bg1"/>
            </a:solidFill>
            <a:ln w="6350" cap="sq">
              <a:solidFill>
                <a:srgbClr val="E5546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5" name="Freeform: Shape 124">
              <a:extLst>
                <a:ext uri="{FF2B5EF4-FFF2-40B4-BE49-F238E27FC236}">
                  <a16:creationId xmlns:a16="http://schemas.microsoft.com/office/drawing/2014/main" id="{816E291C-A324-4179-B16A-AFED65B9E1B2}"/>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26" name="sticker">
            <a:extLst>
              <a:ext uri="{FF2B5EF4-FFF2-40B4-BE49-F238E27FC236}">
                <a16:creationId xmlns:a16="http://schemas.microsoft.com/office/drawing/2014/main" id="{4B02D34B-44A8-46EB-A009-47EFD74264AA}"/>
              </a:ext>
            </a:extLst>
          </p:cNvPr>
          <p:cNvGrpSpPr/>
          <p:nvPr/>
        </p:nvGrpSpPr>
        <p:grpSpPr>
          <a:xfrm>
            <a:off x="558192" y="1286972"/>
            <a:ext cx="365485" cy="156966"/>
            <a:chOff x="558192" y="1286972"/>
            <a:chExt cx="365485" cy="156966"/>
          </a:xfrm>
        </p:grpSpPr>
        <p:sp>
          <p:nvSpPr>
            <p:cNvPr id="127" name="StickerRectangle">
              <a:extLst>
                <a:ext uri="{FF2B5EF4-FFF2-40B4-BE49-F238E27FC236}">
                  <a16:creationId xmlns:a16="http://schemas.microsoft.com/office/drawing/2014/main" id="{FAEB0564-2CCC-4FB0-8C27-7EDA3D2200ED}"/>
                </a:ext>
              </a:extLst>
            </p:cNvPr>
            <p:cNvSpPr>
              <a:spLocks noChangeArrowheads="1"/>
            </p:cNvSpPr>
            <p:nvPr userDrawn="1"/>
          </p:nvSpPr>
          <p:spPr bwMode="gray">
            <a:xfrm>
              <a:off x="558192" y="1286972"/>
              <a:ext cx="365485"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未穷尽</a:t>
              </a:r>
              <a:endParaRPr lang="zh-CN" sz="800" baseline="0" dirty="0">
                <a:solidFill>
                  <a:schemeClr val="tx1"/>
                </a:solidFill>
                <a:latin typeface="+mn-lt"/>
                <a:ea typeface="+mn-ea"/>
              </a:endParaRPr>
            </a:p>
          </p:txBody>
        </p:sp>
        <p:cxnSp>
          <p:nvCxnSpPr>
            <p:cNvPr id="128" name="StickerUnderline">
              <a:extLst>
                <a:ext uri="{FF2B5EF4-FFF2-40B4-BE49-F238E27FC236}">
                  <a16:creationId xmlns:a16="http://schemas.microsoft.com/office/drawing/2014/main" id="{252C5112-8EF1-415A-B104-4E12126B97BE}"/>
                </a:ext>
              </a:extLst>
            </p:cNvPr>
            <p:cNvCxnSpPr>
              <a:cxnSpLocks noChangeShapeType="1"/>
              <a:stCxn id="127" idx="4"/>
              <a:endCxn id="127" idx="6"/>
            </p:cNvCxnSpPr>
            <p:nvPr/>
          </p:nvCxnSpPr>
          <p:spPr bwMode="gray">
            <a:xfrm>
              <a:off x="558192" y="1443938"/>
              <a:ext cx="365485"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pic>
        <p:nvPicPr>
          <p:cNvPr id="129" name="CustomIcon">
            <a:extLst>
              <a:ext uri="{FF2B5EF4-FFF2-40B4-BE49-F238E27FC236}">
                <a16:creationId xmlns:a16="http://schemas.microsoft.com/office/drawing/2014/main" id="{5EE48421-1473-45E5-8031-F61E47052B08}"/>
              </a:ext>
            </a:extLst>
          </p:cNvPr>
          <p:cNvPicPr>
            <a:picLocks noChangeAspect="1"/>
          </p:cNvPicPr>
          <p:nvPr>
            <p:custDataLst>
              <p:tags r:id="rId14"/>
            </p:custDataLst>
          </p:nvPr>
        </p:nvPicPr>
        <p:blipFill>
          <a:blip r:embed="rId20">
            <a:extLst>
              <a:ext uri="{96DAC541-7B7A-43D3-8B79-37D633B846F1}">
                <asvg:svgBlip xmlns:asvg="http://schemas.microsoft.com/office/drawing/2016/SVG/main" xmlns="" r:embed="rId21"/>
              </a:ext>
            </a:extLst>
          </a:blip>
          <a:stretch>
            <a:fillRect/>
          </a:stretch>
        </p:blipFill>
        <p:spPr>
          <a:xfrm>
            <a:off x="3150919" y="4894565"/>
            <a:ext cx="1149696" cy="1149696"/>
          </a:xfrm>
          <a:prstGeom prst="rect">
            <a:avLst/>
          </a:prstGeom>
        </p:spPr>
      </p:pic>
      <p:sp>
        <p:nvSpPr>
          <p:cNvPr id="13" name="TextBox 12">
            <a:extLst>
              <a:ext uri="{FF2B5EF4-FFF2-40B4-BE49-F238E27FC236}">
                <a16:creationId xmlns:a16="http://schemas.microsoft.com/office/drawing/2014/main" id="{D9967991-CB6E-45A4-8BF7-94D094964396}"/>
              </a:ext>
            </a:extLst>
          </p:cNvPr>
          <p:cNvSpPr txBox="1"/>
          <p:nvPr>
            <p:custDataLst>
              <p:tags r:id="rId15"/>
            </p:custDataLst>
          </p:nvPr>
        </p:nvSpPr>
        <p:spPr>
          <a:xfrm>
            <a:off x="554736" y="1637201"/>
            <a:ext cx="3745879" cy="31362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ct val="60000"/>
              </a:spcBef>
            </a:pPr>
            <a:r>
              <a:rPr lang="zh-CN" altLang="en-US" b="1" dirty="0">
                <a:latin typeface="KaiTi" panose="02010609060101010101" pitchFamily="49" charset="-122"/>
              </a:rPr>
              <a:t>我的主要责任是：</a:t>
            </a:r>
          </a:p>
          <a:p>
            <a:pPr lvl="1">
              <a:spcBef>
                <a:spcPct val="30000"/>
              </a:spcBef>
            </a:pPr>
            <a:r>
              <a:rPr lang="zh-CN" altLang="en-US" b="1" dirty="0">
                <a:latin typeface="KaiTi" panose="02010609060101010101" pitchFamily="49" charset="-122"/>
              </a:rPr>
              <a:t>为行动小组成员提供</a:t>
            </a:r>
            <a:r>
              <a:rPr lang="zh-CN" altLang="en-US" dirty="0">
                <a:latin typeface="KaiTi" panose="02010609060101010101" pitchFamily="49" charset="-122"/>
              </a:rPr>
              <a:t>敏捷最佳实践的</a:t>
            </a:r>
            <a:r>
              <a:rPr lang="zh-CN" altLang="en-US" b="1" dirty="0">
                <a:latin typeface="KaiTi" panose="02010609060101010101" pitchFamily="49" charset="-122"/>
              </a:rPr>
              <a:t>指导及培训</a:t>
            </a:r>
          </a:p>
          <a:p>
            <a:pPr lvl="1">
              <a:spcBef>
                <a:spcPct val="30000"/>
              </a:spcBef>
            </a:pPr>
            <a:r>
              <a:rPr lang="zh-CN" altLang="en-US" b="1" dirty="0">
                <a:latin typeface="KaiTi" panose="02010609060101010101" pitchFamily="49" charset="-122"/>
              </a:rPr>
              <a:t>建立聚焦于客户中心及价值的</a:t>
            </a:r>
            <a:r>
              <a:rPr lang="zh-CN" altLang="en-US" dirty="0">
                <a:latin typeface="KaiTi" panose="02010609060101010101" pitchFamily="49" charset="-122"/>
              </a:rPr>
              <a:t>表现出色的行动小组</a:t>
            </a:r>
          </a:p>
          <a:p>
            <a:pPr lvl="1">
              <a:spcBef>
                <a:spcPct val="30000"/>
              </a:spcBef>
            </a:pPr>
            <a:r>
              <a:rPr lang="zh-CN" altLang="en-US" dirty="0">
                <a:latin typeface="KaiTi" panose="02010609060101010101" pitchFamily="49" charset="-122"/>
              </a:rPr>
              <a:t>塑造组织的</a:t>
            </a:r>
            <a:r>
              <a:rPr lang="zh-CN" altLang="en-US" b="1" dirty="0">
                <a:latin typeface="KaiTi" panose="02010609060101010101" pitchFamily="49" charset="-122"/>
              </a:rPr>
              <a:t>持续改善思维</a:t>
            </a:r>
          </a:p>
          <a:p>
            <a:pPr lvl="1">
              <a:spcBef>
                <a:spcPct val="30000"/>
              </a:spcBef>
            </a:pPr>
            <a:r>
              <a:rPr lang="zh-CN" altLang="en-US" dirty="0">
                <a:latin typeface="KaiTi" panose="02010609060101010101" pitchFamily="49" charset="-122"/>
              </a:rPr>
              <a:t>推进</a:t>
            </a:r>
            <a:r>
              <a:rPr lang="zh-CN" altLang="en-US" b="1" dirty="0">
                <a:latin typeface="KaiTi" panose="02010609060101010101" pitchFamily="49" charset="-122"/>
              </a:rPr>
              <a:t>自组织及合作</a:t>
            </a:r>
          </a:p>
          <a:p>
            <a:pPr lvl="1">
              <a:spcBef>
                <a:spcPct val="30000"/>
              </a:spcBef>
            </a:pPr>
            <a:r>
              <a:rPr lang="zh-CN" altLang="en-US" dirty="0">
                <a:latin typeface="KaiTi" panose="02010609060101010101" pitchFamily="49" charset="-122"/>
              </a:rPr>
              <a:t>帮助辨识并解决</a:t>
            </a:r>
            <a:r>
              <a:rPr lang="zh-CN" altLang="en-US" b="1" dirty="0">
                <a:latin typeface="KaiTi" panose="02010609060101010101" pitchFamily="49" charset="-122"/>
              </a:rPr>
              <a:t>行动小组阻碍</a:t>
            </a:r>
          </a:p>
          <a:p>
            <a:pPr lvl="1">
              <a:spcBef>
                <a:spcPct val="30000"/>
              </a:spcBef>
            </a:pPr>
            <a:r>
              <a:rPr lang="zh-CN" altLang="en-US" b="1" dirty="0">
                <a:latin typeface="KaiTi" panose="02010609060101010101" pitchFamily="49" charset="-122"/>
              </a:rPr>
              <a:t>推动</a:t>
            </a:r>
            <a:r>
              <a:rPr lang="zh-CN" altLang="en-US" dirty="0">
                <a:latin typeface="KaiTi" panose="02010609060101010101" pitchFamily="49" charset="-122"/>
              </a:rPr>
              <a:t>每日站会、迭代规划、迭代演示及回顾等会议</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81926" name="think-cell Slide" r:id="rId7" imgW="0" imgH="0" progId="TCLayout.ActiveDocument.1">
                  <p:embed/>
                </p:oleObj>
              </mc:Choice>
              <mc:Fallback>
                <p:oleObj name="think-cell Slide" r:id="rId7" imgW="0" imgH="0" progId="TCLayout.ActiveDocument.1">
                  <p:embed/>
                  <p:pic>
                    <p:nvPicPr>
                      <p:cNvPr id="4" name="Objec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p:nvPicPr>
        <p:blipFill rotWithShape="1">
          <a:blip r:embed="rId9" cstate="email">
            <a:lum bright="10000"/>
            <a:extLst>
              <a:ext uri="{BEBA8EAE-BF5A-486C-A8C5-ECC9F3942E4B}">
                <a14:imgProps xmlns:a14="http://schemas.microsoft.com/office/drawing/2010/main">
                  <a14:imgLayer r:embed="rId10">
                    <a14:imgEffect>
                      <a14:saturation sat="65000"/>
                    </a14:imgEffect>
                    <a14:imgEffect>
                      <a14:colorTemperature colorTemp="6250"/>
                    </a14:imgEffect>
                  </a14:imgLayer>
                </a14:imgProps>
              </a:ext>
              <a:ext uri="{28A0092B-C50C-407E-A947-70E740481C1C}">
                <a14:useLocalDpi xmlns:a14="http://schemas.microsoft.com/office/drawing/2010/main"/>
              </a:ext>
            </a:extLst>
          </a:blip>
          <a:srcRect r="6093"/>
          <a:stretch/>
        </p:blipFill>
        <p:spPr>
          <a:xfrm>
            <a:off x="3430003" y="3240"/>
            <a:ext cx="8761997" cy="6854760"/>
          </a:xfrm>
          <a:prstGeom prst="rect">
            <a:avLst/>
          </a:prstGeom>
          <a:ln w="6350">
            <a:solidFill>
              <a:srgbClr val="D0D0D0"/>
            </a:solidFill>
          </a:ln>
        </p:spPr>
      </p:pic>
      <p:sp>
        <p:nvSpPr>
          <p:cNvPr id="2" name="Title 1"/>
          <p:cNvSpPr>
            <a:spLocks noGrp="1"/>
          </p:cNvSpPr>
          <p:nvPr>
            <p:ph type="title"/>
          </p:nvPr>
        </p:nvSpPr>
        <p:spPr>
          <a:xfrm>
            <a:off x="554736" y="2998604"/>
            <a:ext cx="2514600" cy="515206"/>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sz="3600" dirty="0">
                <a:ea typeface="KaiTi" panose="02010609060101010101" pitchFamily="49" charset="-122"/>
              </a:rPr>
              <a:t>请您提问</a:t>
            </a:r>
            <a:endParaRPr lang="en-US" sz="3600" dirty="0">
              <a:ea typeface="KaiTi" panose="02010609060101010101" pitchFamily="49" charset="-122"/>
            </a:endParaRPr>
          </a:p>
        </p:txBody>
      </p:sp>
      <p:sp>
        <p:nvSpPr>
          <p:cNvPr id="7" name="1. On-page tracker">
            <a:extLst>
              <a:ext uri="{FF2B5EF4-FFF2-40B4-BE49-F238E27FC236}">
                <a16:creationId xmlns:a16="http://schemas.microsoft.com/office/drawing/2014/main" id="{6A1E4927-9477-4A8C-A7F8-5C720B2C39A6}"/>
              </a:ext>
            </a:extLst>
          </p:cNvPr>
          <p:cNvSpPr>
            <a:spLocks noGrp="1"/>
          </p:cNvSpPr>
          <p:nvPr>
            <p:ph type="body" sz="quarter" idx="17"/>
            <p:custDataLst>
              <p:tags r:id="rId3"/>
            </p:custDataLst>
          </p:nvPr>
        </p:nvSpPr>
        <p:spPr/>
        <p:txBody>
          <a:bodyPr/>
          <a:lstStyle/>
          <a:p>
            <a:endParaRPr lang="en-US"/>
          </a:p>
        </p:txBody>
      </p:sp>
      <p:sp>
        <p:nvSpPr>
          <p:cNvPr id="10" name="Slide Number"/>
          <p:cNvSpPr txBox="1"/>
          <p:nvPr/>
        </p:nvSpPr>
        <p:spPr bwMode="black">
          <a:xfrm>
            <a:off x="11746047" y="6640500"/>
            <a:ext cx="115416" cy="125547"/>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a:solidFill>
                  <a:srgbClr val="FFFFFF"/>
                </a:solidFill>
                <a:ea typeface="KaiTi" panose="02010609060101010101" pitchFamily="49" charset="-122"/>
              </a:rPr>
              <a:t>42</a:t>
            </a:fld>
            <a:endParaRPr lang="en-US" sz="800" dirty="0">
              <a:solidFill>
                <a:srgbClr val="FFFFFF"/>
              </a:solidFill>
              <a:ea typeface="KaiTi" panose="02010609060101010101" pitchFamily="49" charset="-122"/>
            </a:endParaRPr>
          </a:p>
        </p:txBody>
      </p:sp>
      <p:sp>
        <p:nvSpPr>
          <p:cNvPr id="11" name="SlideLogoText"/>
          <p:cNvSpPr>
            <a:spLocks noChangeArrowheads="1"/>
          </p:cNvSpPr>
          <p:nvPr>
            <p:custDataLst>
              <p:tags r:id="rId4"/>
            </p:custDataLst>
          </p:nvPr>
        </p:nvSpPr>
        <p:spPr bwMode="black">
          <a:xfrm>
            <a:off x="10579990" y="6640500"/>
            <a:ext cx="1029129"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591867"/>
            <a:r>
              <a:rPr lang="en-US" sz="800" dirty="0">
                <a:solidFill>
                  <a:srgbClr val="FFFFFF"/>
                </a:solidFill>
                <a:ea typeface="KaiTi" panose="02010609060101010101" pitchFamily="49" charset="-122"/>
              </a:rPr>
              <a:t>McKinsey &amp; Company</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4"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33230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0"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zh-CN"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46249"/>
          </a:xfrm>
        </p:spPr>
        <p:txBody>
          <a:bodyPr vert="horz">
            <a:spAutoFit/>
          </a:bodyPr>
          <a:lstStyle/>
          <a:p>
            <a:r>
              <a:rPr lang="zh-CN" altLang="en-US" dirty="0"/>
              <a:t>议程</a:t>
            </a:r>
            <a:endParaRPr lang="zh-CN" dirty="0"/>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5"/>
            </p:custDataLst>
          </p:nvPr>
        </p:nvSpPr>
        <p:spPr/>
        <p:txBody>
          <a:bodyPr/>
          <a:lstStyle/>
          <a:p>
            <a:endParaRPr lang="zh-CN"/>
          </a:p>
        </p:txBody>
      </p:sp>
      <p:sp>
        <p:nvSpPr>
          <p:cNvPr id="9" name="Text Placeholder 2">
            <a:hlinkClick r:id="rId14" action="ppaction://hlinksldjump"/>
            <a:extLst>
              <a:ext uri="{FF2B5EF4-FFF2-40B4-BE49-F238E27FC236}">
                <a16:creationId xmlns:a16="http://schemas.microsoft.com/office/drawing/2014/main" id="{82D68546-60CA-4C6D-9066-172B28CCAD4C}"/>
              </a:ext>
            </a:extLst>
          </p:cNvPr>
          <p:cNvSpPr>
            <a:spLocks noGrp="1"/>
          </p:cNvSpPr>
          <p:nvPr>
            <p:custDataLst>
              <p:tags r:id="rId6"/>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dirty="0"/>
              <a:t>为什么敏捷及敏捷文化</a:t>
            </a:r>
          </a:p>
        </p:txBody>
      </p:sp>
      <p:sp>
        <p:nvSpPr>
          <p:cNvPr id="10" name="Text Placeholder 2">
            <a:hlinkClick r:id="rId15" action="ppaction://hlinksldjump"/>
            <a:extLst>
              <a:ext uri="{FF2B5EF4-FFF2-40B4-BE49-F238E27FC236}">
                <a16:creationId xmlns:a16="http://schemas.microsoft.com/office/drawing/2014/main" id="{39A41CDD-60C5-4A06-AE37-6759D4B656C6}"/>
              </a:ext>
            </a:extLst>
          </p:cNvPr>
          <p:cNvSpPr>
            <a:spLocks noGrp="1"/>
          </p:cNvSpPr>
          <p:nvPr>
            <p:custDataLst>
              <p:tags r:id="rId7"/>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None/>
            </a:pPr>
            <a:r>
              <a:rPr lang="zh-CN" altLang="en-US" dirty="0"/>
              <a:t>敏捷组织和传统组织的不同</a:t>
            </a:r>
          </a:p>
        </p:txBody>
      </p:sp>
      <p:sp>
        <p:nvSpPr>
          <p:cNvPr id="11" name="Text Placeholder 2">
            <a:hlinkClick r:id="rId16" action="ppaction://hlinksldjump"/>
            <a:extLst>
              <a:ext uri="{FF2B5EF4-FFF2-40B4-BE49-F238E27FC236}">
                <a16:creationId xmlns:a16="http://schemas.microsoft.com/office/drawing/2014/main" id="{62659DDF-03FE-4801-A9B2-CAFDF283231D}"/>
              </a:ext>
            </a:extLst>
          </p:cNvPr>
          <p:cNvSpPr>
            <a:spLocks noGrp="1"/>
          </p:cNvSpPr>
          <p:nvPr>
            <p:custDataLst>
              <p:tags r:id="rId8"/>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dirty="0"/>
              <a:t>敏捷组织架构和人才</a:t>
            </a:r>
          </a:p>
        </p:txBody>
      </p:sp>
      <p:sp>
        <p:nvSpPr>
          <p:cNvPr id="17" name="Text Placeholder 2">
            <a:extLst>
              <a:ext uri="{FF2B5EF4-FFF2-40B4-BE49-F238E27FC236}">
                <a16:creationId xmlns:a16="http://schemas.microsoft.com/office/drawing/2014/main" id="{BBB172B9-544D-494F-A3DD-D37614BF84BE}"/>
              </a:ext>
            </a:extLst>
          </p:cNvPr>
          <p:cNvSpPr>
            <a:spLocks noGrp="1"/>
          </p:cNvSpPr>
          <p:nvPr>
            <p:custDataLst>
              <p:tags r:id="rId9"/>
            </p:custDataLst>
          </p:nvPr>
        </p:nvSpPr>
        <p:spPr bwMode="gray">
          <a:xfrm>
            <a:off x="4978400" y="3632200"/>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b="1" dirty="0">
                <a:solidFill>
                  <a:schemeClr val="tx2"/>
                </a:solidFill>
              </a:rPr>
              <a:t>敏捷工作流程</a:t>
            </a:r>
          </a:p>
        </p:txBody>
      </p:sp>
      <p:sp>
        <p:nvSpPr>
          <p:cNvPr id="24" name="Text Placeholder 2">
            <a:hlinkClick r:id="rId17" action="ppaction://hlinksldjump"/>
            <a:extLst>
              <a:ext uri="{FF2B5EF4-FFF2-40B4-BE49-F238E27FC236}">
                <a16:creationId xmlns:a16="http://schemas.microsoft.com/office/drawing/2014/main" id="{E0AE84FD-D076-4F9D-A45A-B726A0B5EE59}"/>
              </a:ext>
            </a:extLst>
          </p:cNvPr>
          <p:cNvSpPr>
            <a:spLocks noGrp="1"/>
          </p:cNvSpPr>
          <p:nvPr>
            <p:custDataLst>
              <p:tags r:id="rId10"/>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dirty="0"/>
              <a:t>讨论：组建敏捷团队</a:t>
            </a:r>
          </a:p>
        </p:txBody>
      </p:sp>
    </p:spTree>
    <p:extLst>
      <p:ext uri="{BB962C8B-B14F-4D97-AF65-F5344CB8AC3E}">
        <p14:creationId xmlns:p14="http://schemas.microsoft.com/office/powerpoint/2010/main" val="30373120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C26F46A2-4BF5-4CC9-B1BE-3582CA98206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4" name="think-cell Slide" r:id="rId13" imgW="395" imgH="394" progId="TCLayout.ActiveDocument.1">
                  <p:embed/>
                </p:oleObj>
              </mc:Choice>
              <mc:Fallback>
                <p:oleObj name="think-cell Slide" r:id="rId13" imgW="395" imgH="394" progId="TCLayout.ActiveDocument.1">
                  <p:embed/>
                  <p:pic>
                    <p:nvPicPr>
                      <p:cNvPr id="5" name="Object 6" hidden="1">
                        <a:extLst>
                          <a:ext uri="{FF2B5EF4-FFF2-40B4-BE49-F238E27FC236}">
                            <a16:creationId xmlns:a16="http://schemas.microsoft.com/office/drawing/2014/main" id="{C26F46A2-4BF5-4CC9-B1BE-3582CA98206E}"/>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我们的研究表明敏捷组织拥有</a:t>
            </a:r>
            <a:r>
              <a:rPr lang="en-US" altLang="zh-CN" dirty="0"/>
              <a:t>5</a:t>
            </a:r>
            <a:r>
              <a:rPr lang="zh-CN" altLang="en-US" dirty="0"/>
              <a:t>个特征，共同使他们脱颖而出</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pic>
        <p:nvPicPr>
          <p:cNvPr id="6" name="Picture 5">
            <a:extLst>
              <a:ext uri="{FF2B5EF4-FFF2-40B4-BE49-F238E27FC236}">
                <a16:creationId xmlns:a16="http://schemas.microsoft.com/office/drawing/2014/main" id="{015FC0AD-A5F4-495A-AE2A-28B20F7FEE32}"/>
              </a:ext>
            </a:extLst>
          </p:cNvPr>
          <p:cNvPicPr>
            <a:picLocks noChangeAspect="1"/>
          </p:cNvPicPr>
          <p:nvPr/>
        </p:nvPicPr>
        <p:blipFill>
          <a:blip r:embed="rId15"/>
          <a:stretch>
            <a:fillRect/>
          </a:stretch>
        </p:blipFill>
        <p:spPr>
          <a:xfrm>
            <a:off x="2563591" y="1676758"/>
            <a:ext cx="6550727" cy="4706407"/>
          </a:xfrm>
          <a:prstGeom prst="rect">
            <a:avLst/>
          </a:prstGeom>
        </p:spPr>
      </p:pic>
      <p:sp>
        <p:nvSpPr>
          <p:cNvPr id="12" name="TextBox 11">
            <a:extLst>
              <a:ext uri="{FF2B5EF4-FFF2-40B4-BE49-F238E27FC236}">
                <a16:creationId xmlns:a16="http://schemas.microsoft.com/office/drawing/2014/main" id="{5A9BF910-3B20-45AD-B2D6-C1A4E16FBF3B}"/>
              </a:ext>
            </a:extLst>
          </p:cNvPr>
          <p:cNvSpPr txBox="1"/>
          <p:nvPr>
            <p:custDataLst>
              <p:tags r:id="rId6"/>
            </p:custDataLst>
          </p:nvPr>
        </p:nvSpPr>
        <p:spPr>
          <a:xfrm>
            <a:off x="2445043" y="2136815"/>
            <a:ext cx="1231106"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策略</a:t>
            </a:r>
            <a:r>
              <a:rPr lang="zh-CN" altLang="en-US" sz="2000" dirty="0">
                <a:cs typeface="+mn-cs"/>
              </a:rPr>
              <a:t> </a:t>
            </a:r>
          </a:p>
          <a:p>
            <a:pPr algn="r">
              <a:spcBef>
                <a:spcPts val="400"/>
              </a:spcBef>
            </a:pPr>
            <a:r>
              <a:rPr lang="zh-CN" altLang="en-US" dirty="0">
                <a:cs typeface="+mn-cs"/>
              </a:rPr>
              <a:t>组织的北极星</a:t>
            </a:r>
            <a:endParaRPr lang="en-US" dirty="0">
              <a:cs typeface="+mn-cs"/>
            </a:endParaRPr>
          </a:p>
        </p:txBody>
      </p:sp>
      <p:sp>
        <p:nvSpPr>
          <p:cNvPr id="14" name="TextBox 13">
            <a:extLst>
              <a:ext uri="{FF2B5EF4-FFF2-40B4-BE49-F238E27FC236}">
                <a16:creationId xmlns:a16="http://schemas.microsoft.com/office/drawing/2014/main" id="{E77B05D6-00C6-45A7-A681-0AA7DD5F43C5}"/>
              </a:ext>
            </a:extLst>
          </p:cNvPr>
          <p:cNvSpPr txBox="1"/>
          <p:nvPr>
            <p:custDataLst>
              <p:tags r:id="rId7"/>
            </p:custDataLst>
          </p:nvPr>
        </p:nvSpPr>
        <p:spPr>
          <a:xfrm>
            <a:off x="9376712" y="3863326"/>
            <a:ext cx="1846659"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工作流程 </a:t>
            </a:r>
          </a:p>
          <a:p>
            <a:pPr>
              <a:spcBef>
                <a:spcPts val="400"/>
              </a:spcBef>
            </a:pPr>
            <a:r>
              <a:rPr lang="zh-CN" altLang="en-US" dirty="0">
                <a:cs typeface="+mn-cs"/>
              </a:rPr>
              <a:t>快速决策和学习周期</a:t>
            </a:r>
            <a:endParaRPr lang="en-US" dirty="0">
              <a:cs typeface="+mn-cs"/>
            </a:endParaRPr>
          </a:p>
        </p:txBody>
      </p:sp>
      <p:sp>
        <p:nvSpPr>
          <p:cNvPr id="16" name="TextBox 15">
            <a:extLst>
              <a:ext uri="{FF2B5EF4-FFF2-40B4-BE49-F238E27FC236}">
                <a16:creationId xmlns:a16="http://schemas.microsoft.com/office/drawing/2014/main" id="{85C07D21-01D8-4467-A3CD-4FA3B4413D7E}"/>
              </a:ext>
            </a:extLst>
          </p:cNvPr>
          <p:cNvSpPr txBox="1"/>
          <p:nvPr>
            <p:custDataLst>
              <p:tags r:id="rId8"/>
            </p:custDataLst>
          </p:nvPr>
        </p:nvSpPr>
        <p:spPr>
          <a:xfrm>
            <a:off x="1742210" y="5309560"/>
            <a:ext cx="2667397"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spcBef>
                <a:spcPts val="400"/>
              </a:spcBef>
            </a:pPr>
            <a:r>
              <a:rPr lang="zh-CN" altLang="en-US" sz="2000" b="1" dirty="0">
                <a:cs typeface="+mn-cs"/>
              </a:rPr>
              <a:t>人才</a:t>
            </a:r>
          </a:p>
          <a:p>
            <a:pPr algn="r">
              <a:spcBef>
                <a:spcPts val="400"/>
              </a:spcBef>
            </a:pPr>
            <a:r>
              <a:rPr lang="zh-CN" altLang="en-US" dirty="0">
                <a:cs typeface="+mn-cs"/>
              </a:rPr>
              <a:t>充满工作热情和自主性的员工</a:t>
            </a:r>
            <a:endParaRPr lang="en-US" dirty="0">
              <a:cs typeface="+mn-cs"/>
            </a:endParaRPr>
          </a:p>
        </p:txBody>
      </p:sp>
      <p:sp>
        <p:nvSpPr>
          <p:cNvPr id="18" name="TextBox 17">
            <a:extLst>
              <a:ext uri="{FF2B5EF4-FFF2-40B4-BE49-F238E27FC236}">
                <a16:creationId xmlns:a16="http://schemas.microsoft.com/office/drawing/2014/main" id="{51544EE5-D29A-4CAF-95EB-377E227E85FA}"/>
              </a:ext>
            </a:extLst>
          </p:cNvPr>
          <p:cNvSpPr txBox="1"/>
          <p:nvPr>
            <p:custDataLst>
              <p:tags r:id="rId9"/>
            </p:custDataLst>
          </p:nvPr>
        </p:nvSpPr>
        <p:spPr>
          <a:xfrm>
            <a:off x="7259637" y="5640140"/>
            <a:ext cx="1436291" cy="6437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技术 </a:t>
            </a:r>
          </a:p>
          <a:p>
            <a:pPr>
              <a:spcBef>
                <a:spcPts val="400"/>
              </a:spcBef>
            </a:pPr>
            <a:r>
              <a:rPr lang="zh-CN" altLang="en-US" dirty="0">
                <a:cs typeface="+mn-cs"/>
              </a:rPr>
              <a:t>下一代支持技术</a:t>
            </a:r>
            <a:endParaRPr lang="en-US" dirty="0">
              <a:cs typeface="+mn-cs"/>
            </a:endParaRPr>
          </a:p>
        </p:txBody>
      </p:sp>
      <p:sp>
        <p:nvSpPr>
          <p:cNvPr id="20" name="TextBox 19">
            <a:extLst>
              <a:ext uri="{FF2B5EF4-FFF2-40B4-BE49-F238E27FC236}">
                <a16:creationId xmlns:a16="http://schemas.microsoft.com/office/drawing/2014/main" id="{0FB444E8-0C60-480E-BA50-FAAB7102ADDF}"/>
              </a:ext>
            </a:extLst>
          </p:cNvPr>
          <p:cNvSpPr txBox="1">
            <a:spLocks/>
          </p:cNvSpPr>
          <p:nvPr>
            <p:custDataLst>
              <p:tags r:id="rId10"/>
            </p:custDataLst>
          </p:nvPr>
        </p:nvSpPr>
        <p:spPr>
          <a:xfrm>
            <a:off x="7734298" y="2136815"/>
            <a:ext cx="1083630" cy="6437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2000" b="1" dirty="0">
                <a:cs typeface="+mn-cs"/>
              </a:rPr>
              <a:t>结构 </a:t>
            </a:r>
          </a:p>
          <a:p>
            <a:pPr>
              <a:spcBef>
                <a:spcPts val="400"/>
              </a:spcBef>
            </a:pPr>
            <a:r>
              <a:rPr lang="zh-CN" altLang="en-US" dirty="0">
                <a:cs typeface="+mn-cs"/>
              </a:rPr>
              <a:t>跨职能团队 </a:t>
            </a:r>
            <a:endParaRPr lang="en-US" dirty="0">
              <a:cs typeface="+mn-cs"/>
            </a:endParaRPr>
          </a:p>
        </p:txBody>
      </p:sp>
      <p:sp>
        <p:nvSpPr>
          <p:cNvPr id="7" name="Rectangle 6">
            <a:extLst>
              <a:ext uri="{FF2B5EF4-FFF2-40B4-BE49-F238E27FC236}">
                <a16:creationId xmlns:a16="http://schemas.microsoft.com/office/drawing/2014/main" id="{4ACEBEB3-AF21-4B7B-8480-B89E7D9331AE}"/>
              </a:ext>
            </a:extLst>
          </p:cNvPr>
          <p:cNvSpPr>
            <a:spLocks/>
          </p:cNvSpPr>
          <p:nvPr/>
        </p:nvSpPr>
        <p:spPr>
          <a:xfrm>
            <a:off x="9254257" y="3863326"/>
            <a:ext cx="45719" cy="6437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TextBox 12">
            <a:extLst>
              <a:ext uri="{FF2B5EF4-FFF2-40B4-BE49-F238E27FC236}">
                <a16:creationId xmlns:a16="http://schemas.microsoft.com/office/drawing/2014/main" id="{CAF1A7A5-ED8C-4300-8277-FF0B26A43240}"/>
              </a:ext>
            </a:extLst>
          </p:cNvPr>
          <p:cNvSpPr txBox="1">
            <a:spLocks/>
          </p:cNvSpPr>
          <p:nvPr>
            <p:custDataLst>
              <p:tags r:id="rId11"/>
            </p:custDataLst>
          </p:nvPr>
        </p:nvSpPr>
        <p:spPr>
          <a:xfrm>
            <a:off x="11021711" y="1336715"/>
            <a:ext cx="615553" cy="1846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400"/>
              </a:spcBef>
            </a:pPr>
            <a:r>
              <a:rPr lang="zh-CN" altLang="en-US" sz="1200" dirty="0">
                <a:cs typeface="+mn-cs"/>
              </a:rPr>
              <a:t>下页详细</a:t>
            </a:r>
          </a:p>
        </p:txBody>
      </p:sp>
      <p:sp>
        <p:nvSpPr>
          <p:cNvPr id="15" name="Rectangle 14">
            <a:extLst>
              <a:ext uri="{FF2B5EF4-FFF2-40B4-BE49-F238E27FC236}">
                <a16:creationId xmlns:a16="http://schemas.microsoft.com/office/drawing/2014/main" id="{C188CB74-0303-412D-8BF8-0DA95CB0DA98}"/>
              </a:ext>
            </a:extLst>
          </p:cNvPr>
          <p:cNvSpPr>
            <a:spLocks/>
          </p:cNvSpPr>
          <p:nvPr/>
        </p:nvSpPr>
        <p:spPr>
          <a:xfrm>
            <a:off x="10932066" y="1336715"/>
            <a:ext cx="45719" cy="18466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2867339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ED3DFB5D-BBD8-4BEE-9C2C-97B094D91DDC}"/>
              </a:ext>
            </a:extLst>
          </p:cNvPr>
          <p:cNvGraphicFramePr>
            <a:graphicFrameLocks noChangeAspect="1"/>
          </p:cNvGraphicFramePr>
          <p:nvPr>
            <p:custDataLst>
              <p:tags r:id="rId2"/>
            </p:custDataLst>
          </p:nvPr>
        </p:nvGraphicFramePr>
        <p:xfrm>
          <a:off x="1525553" y="858617"/>
          <a:ext cx="1214" cy="1214"/>
        </p:xfrm>
        <a:graphic>
          <a:graphicData uri="http://schemas.openxmlformats.org/presentationml/2006/ole">
            <mc:AlternateContent xmlns:mc="http://schemas.openxmlformats.org/markup-compatibility/2006">
              <mc:Choice xmlns:v="urn:schemas-microsoft-com:vml" Requires="v">
                <p:oleObj spid="_x0000_s84999" name="think-cell Slide" r:id="rId9" imgW="347" imgH="346" progId="TCLayout.ActiveDocument.1">
                  <p:embed/>
                </p:oleObj>
              </mc:Choice>
              <mc:Fallback>
                <p:oleObj name="think-cell Slide" r:id="rId9" imgW="347" imgH="346" progId="TCLayout.ActiveDocument.1">
                  <p:embed/>
                  <p:pic>
                    <p:nvPicPr>
                      <p:cNvPr id="14" name="Object 13" hidden="1">
                        <a:extLst>
                          <a:ext uri="{FF2B5EF4-FFF2-40B4-BE49-F238E27FC236}">
                            <a16:creationId xmlns:a16="http://schemas.microsoft.com/office/drawing/2014/main" id="{ED3DFB5D-BBD8-4BEE-9C2C-97B094D91DDC}"/>
                          </a:ext>
                        </a:extLst>
                      </p:cNvPr>
                      <p:cNvPicPr/>
                      <p:nvPr/>
                    </p:nvPicPr>
                    <p:blipFill>
                      <a:blip r:embed="rId10"/>
                      <a:stretch>
                        <a:fillRect/>
                      </a:stretch>
                    </p:blipFill>
                    <p:spPr>
                      <a:xfrm>
                        <a:off x="1525553" y="858617"/>
                        <a:ext cx="1214" cy="121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16F88CA-6A8B-4ECF-84B7-2500DB403806}"/>
              </a:ext>
            </a:extLst>
          </p:cNvPr>
          <p:cNvSpPr/>
          <p:nvPr>
            <p:custDataLst>
              <p:tags r:id="rId3"/>
            </p:custDataLst>
          </p:nvPr>
        </p:nvSpPr>
        <p:spPr bwMode="auto">
          <a:xfrm>
            <a:off x="1524340" y="857404"/>
            <a:ext cx="121473" cy="1214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defTabSz="685143"/>
            <a:endParaRPr lang="en-US" sz="2449" dirty="0">
              <a:solidFill>
                <a:schemeClr val="bg1"/>
              </a:solidFill>
              <a:latin typeface="Georgia" panose="02040502050405020303" pitchFamily="18" charset="0"/>
              <a:ea typeface="+mj-ea"/>
              <a:cs typeface="+mj-cs"/>
              <a:sym typeface="Georgia" panose="02040502050405020303" pitchFamily="18" charset="0"/>
            </a:endParaRPr>
          </a:p>
        </p:txBody>
      </p:sp>
      <p:sp>
        <p:nvSpPr>
          <p:cNvPr id="57" name="Title 1">
            <a:extLst>
              <a:ext uri="{FF2B5EF4-FFF2-40B4-BE49-F238E27FC236}">
                <a16:creationId xmlns:a16="http://schemas.microsoft.com/office/drawing/2014/main" id="{F5B582DC-319F-A646-AF78-B1F22C5080CF}"/>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altLang="zh-CN" dirty="0">
                <a:ea typeface="楷体" panose="02010609060101010101" pitchFamily="49" charset="-122"/>
              </a:rPr>
              <a:t>Scrum</a:t>
            </a:r>
            <a:r>
              <a:rPr lang="zh-CN" altLang="en-US" dirty="0">
                <a:ea typeface="楷体" panose="02010609060101010101" pitchFamily="49" charset="-122"/>
              </a:rPr>
              <a:t>是敏捷中最常用的流程</a:t>
            </a:r>
            <a:endParaRPr lang="en-US" dirty="0">
              <a:ea typeface="楷体" panose="02010609060101010101" pitchFamily="49" charset="-122"/>
            </a:endParaRPr>
          </a:p>
        </p:txBody>
      </p:sp>
      <p:sp>
        <p:nvSpPr>
          <p:cNvPr id="2" name="3. Subtitle">
            <a:extLst>
              <a:ext uri="{FF2B5EF4-FFF2-40B4-BE49-F238E27FC236}">
                <a16:creationId xmlns:a16="http://schemas.microsoft.com/office/drawing/2014/main" id="{D81838BF-3146-4EF5-A982-C98585138D04}"/>
              </a:ext>
            </a:extLst>
          </p:cNvPr>
          <p:cNvSpPr>
            <a:spLocks noGrp="1"/>
          </p:cNvSpPr>
          <p:nvPr>
            <p:ph type="subTitle" idx="1"/>
            <p:custDataLst>
              <p:tags r:id="rId4"/>
            </p:custDataLst>
          </p:nvPr>
        </p:nvSpPr>
        <p:spPr/>
        <p:txBody>
          <a:bodyPr/>
          <a:lstStyle/>
          <a:p>
            <a:endParaRPr lang="en-US"/>
          </a:p>
        </p:txBody>
      </p:sp>
      <p:sp>
        <p:nvSpPr>
          <p:cNvPr id="3" name="1. On-page tracker">
            <a:extLst>
              <a:ext uri="{FF2B5EF4-FFF2-40B4-BE49-F238E27FC236}">
                <a16:creationId xmlns:a16="http://schemas.microsoft.com/office/drawing/2014/main" id="{A4F4D499-A37F-4F13-8919-392B9E9CCFCC}"/>
              </a:ext>
            </a:extLst>
          </p:cNvPr>
          <p:cNvSpPr>
            <a:spLocks noGrp="1"/>
          </p:cNvSpPr>
          <p:nvPr>
            <p:ph type="body" sz="quarter" idx="17"/>
            <p:custDataLst>
              <p:tags r:id="rId5"/>
            </p:custDataLst>
          </p:nvPr>
        </p:nvSpPr>
        <p:spPr/>
        <p:txBody>
          <a:bodyPr/>
          <a:lstStyle/>
          <a:p>
            <a:endParaRPr lang="en-US"/>
          </a:p>
        </p:txBody>
      </p:sp>
      <p:sp>
        <p:nvSpPr>
          <p:cNvPr id="5" name="5. Source">
            <a:extLst>
              <a:ext uri="{FF2B5EF4-FFF2-40B4-BE49-F238E27FC236}">
                <a16:creationId xmlns:a16="http://schemas.microsoft.com/office/drawing/2014/main" id="{30856450-5228-4A18-B6A3-8B18B6CF078D}"/>
              </a:ext>
            </a:extLst>
          </p:cNvPr>
          <p:cNvSpPr>
            <a:spLocks noChangeArrowheads="1"/>
          </p:cNvSpPr>
          <p:nvPr>
            <p:custDataLst>
              <p:tags r:id="rId6"/>
            </p:custDataLst>
          </p:nvPr>
        </p:nvSpPr>
        <p:spPr bwMode="auto">
          <a:xfrm>
            <a:off x="554735" y="6501669"/>
            <a:ext cx="7277861" cy="123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spAutoFit/>
          </a:bodyPr>
          <a:lstStyle/>
          <a:p>
            <a:pPr defTabSz="913514">
              <a:tabLst>
                <a:tab pos="387110" algn="l"/>
              </a:tabLst>
            </a:pPr>
            <a:r>
              <a:rPr lang="zh-CN" altLang="en-US" sz="800" dirty="0"/>
              <a:t>来源</a:t>
            </a:r>
            <a:r>
              <a:rPr lang="en-US" sz="800" dirty="0"/>
              <a:t>: http://stateofAgile.versionone.com</a:t>
            </a:r>
          </a:p>
        </p:txBody>
      </p:sp>
      <p:grpSp>
        <p:nvGrpSpPr>
          <p:cNvPr id="22" name="Group 21">
            <a:extLst>
              <a:ext uri="{FF2B5EF4-FFF2-40B4-BE49-F238E27FC236}">
                <a16:creationId xmlns:a16="http://schemas.microsoft.com/office/drawing/2014/main" id="{D824C9E2-E814-4DD8-96F7-E929E5D1B090}"/>
              </a:ext>
            </a:extLst>
          </p:cNvPr>
          <p:cNvGrpSpPr/>
          <p:nvPr/>
        </p:nvGrpSpPr>
        <p:grpSpPr>
          <a:xfrm>
            <a:off x="2871724" y="1371018"/>
            <a:ext cx="6217361" cy="4723239"/>
            <a:chOff x="2871724" y="1256718"/>
            <a:chExt cx="6217361" cy="4723239"/>
          </a:xfrm>
        </p:grpSpPr>
        <p:sp>
          <p:nvSpPr>
            <p:cNvPr id="17" name="Freeform: Shape 16">
              <a:extLst>
                <a:ext uri="{FF2B5EF4-FFF2-40B4-BE49-F238E27FC236}">
                  <a16:creationId xmlns:a16="http://schemas.microsoft.com/office/drawing/2014/main" id="{2A9B489E-9B9F-4BD3-8042-4A09474528F6}"/>
                </a:ext>
              </a:extLst>
            </p:cNvPr>
            <p:cNvSpPr/>
            <p:nvPr/>
          </p:nvSpPr>
          <p:spPr>
            <a:xfrm>
              <a:off x="4673600" y="1619250"/>
              <a:ext cx="933450" cy="469900"/>
            </a:xfrm>
            <a:custGeom>
              <a:avLst/>
              <a:gdLst>
                <a:gd name="connsiteX0" fmla="*/ 0 w 933450"/>
                <a:gd name="connsiteY0" fmla="*/ 0 h 469900"/>
                <a:gd name="connsiteX1" fmla="*/ 762000 w 933450"/>
                <a:gd name="connsiteY1" fmla="*/ 0 h 469900"/>
                <a:gd name="connsiteX2" fmla="*/ 933450 w 933450"/>
                <a:gd name="connsiteY2" fmla="*/ 469900 h 469900"/>
              </a:gdLst>
              <a:ahLst/>
              <a:cxnLst>
                <a:cxn ang="0">
                  <a:pos x="connsiteX0" y="connsiteY0"/>
                </a:cxn>
                <a:cxn ang="0">
                  <a:pos x="connsiteX1" y="connsiteY1"/>
                </a:cxn>
                <a:cxn ang="0">
                  <a:pos x="connsiteX2" y="connsiteY2"/>
                </a:cxn>
              </a:cxnLst>
              <a:rect l="l" t="t" r="r" b="b"/>
              <a:pathLst>
                <a:path w="933450" h="469900">
                  <a:moveTo>
                    <a:pt x="0" y="0"/>
                  </a:moveTo>
                  <a:lnTo>
                    <a:pt x="762000" y="0"/>
                  </a:lnTo>
                  <a:lnTo>
                    <a:pt x="933450" y="46990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9FEB0AA-3BAD-47A7-A655-323B2F4E84B9}"/>
                </a:ext>
              </a:extLst>
            </p:cNvPr>
            <p:cNvGrpSpPr/>
            <p:nvPr/>
          </p:nvGrpSpPr>
          <p:grpSpPr>
            <a:xfrm rot="182446">
              <a:off x="4219546" y="2123207"/>
              <a:ext cx="3850535" cy="3856750"/>
              <a:chOff x="8378807" y="2446338"/>
              <a:chExt cx="2954331" cy="2959101"/>
            </a:xfrm>
          </p:grpSpPr>
          <p:sp>
            <p:nvSpPr>
              <p:cNvPr id="117" name="Freeform 5">
                <a:extLst>
                  <a:ext uri="{FF2B5EF4-FFF2-40B4-BE49-F238E27FC236}">
                    <a16:creationId xmlns:a16="http://schemas.microsoft.com/office/drawing/2014/main" id="{290AE9D4-D0FC-439F-97D5-C7E7B1F2B95F}"/>
                  </a:ext>
                </a:extLst>
              </p:cNvPr>
              <p:cNvSpPr>
                <a:spLocks/>
              </p:cNvSpPr>
              <p:nvPr/>
            </p:nvSpPr>
            <p:spPr bwMode="auto">
              <a:xfrm>
                <a:off x="9317018" y="2446338"/>
                <a:ext cx="2016120" cy="2959101"/>
              </a:xfrm>
              <a:custGeom>
                <a:avLst/>
                <a:gdLst>
                  <a:gd name="T0" fmla="*/ 0 w 204"/>
                  <a:gd name="T1" fmla="*/ 288 h 299"/>
                  <a:gd name="T2" fmla="*/ 54 w 204"/>
                  <a:gd name="T3" fmla="*/ 298 h 299"/>
                  <a:gd name="T4" fmla="*/ 204 w 204"/>
                  <a:gd name="T5" fmla="*/ 149 h 299"/>
                  <a:gd name="T6" fmla="*/ 54 w 204"/>
                  <a:gd name="T7" fmla="*/ 0 h 299"/>
                  <a:gd name="T8" fmla="*/ 54 w 204"/>
                  <a:gd name="T9" fmla="*/ 0 h 299"/>
                  <a:gd name="T10" fmla="*/ 54 w 204"/>
                  <a:gd name="T11" fmla="*/ 149 h 299"/>
                  <a:gd name="T12" fmla="*/ 0 w 204"/>
                  <a:gd name="T13" fmla="*/ 288 h 299"/>
                </a:gdLst>
                <a:ahLst/>
                <a:cxnLst>
                  <a:cxn ang="0">
                    <a:pos x="T0" y="T1"/>
                  </a:cxn>
                  <a:cxn ang="0">
                    <a:pos x="T2" y="T3"/>
                  </a:cxn>
                  <a:cxn ang="0">
                    <a:pos x="T4" y="T5"/>
                  </a:cxn>
                  <a:cxn ang="0">
                    <a:pos x="T6" y="T7"/>
                  </a:cxn>
                  <a:cxn ang="0">
                    <a:pos x="T8" y="T9"/>
                  </a:cxn>
                  <a:cxn ang="0">
                    <a:pos x="T10" y="T11"/>
                  </a:cxn>
                  <a:cxn ang="0">
                    <a:pos x="T12" y="T13"/>
                  </a:cxn>
                </a:cxnLst>
                <a:rect l="0" t="0" r="r" b="b"/>
                <a:pathLst>
                  <a:path w="204" h="299">
                    <a:moveTo>
                      <a:pt x="0" y="288"/>
                    </a:moveTo>
                    <a:cubicBezTo>
                      <a:pt x="17" y="295"/>
                      <a:pt x="36" y="298"/>
                      <a:pt x="54" y="298"/>
                    </a:cubicBezTo>
                    <a:cubicBezTo>
                      <a:pt x="137" y="299"/>
                      <a:pt x="204" y="232"/>
                      <a:pt x="204" y="149"/>
                    </a:cubicBezTo>
                    <a:cubicBezTo>
                      <a:pt x="204" y="66"/>
                      <a:pt x="137" y="0"/>
                      <a:pt x="54" y="0"/>
                    </a:cubicBezTo>
                    <a:cubicBezTo>
                      <a:pt x="54" y="0"/>
                      <a:pt x="54" y="0"/>
                      <a:pt x="54" y="0"/>
                    </a:cubicBezTo>
                    <a:lnTo>
                      <a:pt x="54" y="149"/>
                    </a:lnTo>
                    <a:lnTo>
                      <a:pt x="0" y="288"/>
                    </a:lnTo>
                    <a:close/>
                  </a:path>
                </a:pathLst>
              </a:custGeom>
              <a:solidFill>
                <a:schemeClr val="accent1"/>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dirty="0"/>
              </a:p>
            </p:txBody>
          </p:sp>
          <p:sp>
            <p:nvSpPr>
              <p:cNvPr id="118" name="Freeform 6">
                <a:extLst>
                  <a:ext uri="{FF2B5EF4-FFF2-40B4-BE49-F238E27FC236}">
                    <a16:creationId xmlns:a16="http://schemas.microsoft.com/office/drawing/2014/main" id="{74495F14-CDFE-4968-9690-9EA4A258052D}"/>
                  </a:ext>
                </a:extLst>
              </p:cNvPr>
              <p:cNvSpPr>
                <a:spLocks/>
              </p:cNvSpPr>
              <p:nvPr/>
            </p:nvSpPr>
            <p:spPr bwMode="auto">
              <a:xfrm>
                <a:off x="8635982" y="3921126"/>
                <a:ext cx="1216022" cy="1376363"/>
              </a:xfrm>
              <a:custGeom>
                <a:avLst/>
                <a:gdLst>
                  <a:gd name="T0" fmla="*/ 0 w 123"/>
                  <a:gd name="T1" fmla="*/ 85 h 139"/>
                  <a:gd name="T2" fmla="*/ 69 w 123"/>
                  <a:gd name="T3" fmla="*/ 139 h 139"/>
                  <a:gd name="T4" fmla="*/ 123 w 123"/>
                  <a:gd name="T5" fmla="*/ 0 h 139"/>
                  <a:gd name="T6" fmla="*/ 0 w 123"/>
                  <a:gd name="T7" fmla="*/ 85 h 139"/>
                </a:gdLst>
                <a:ahLst/>
                <a:cxnLst>
                  <a:cxn ang="0">
                    <a:pos x="T0" y="T1"/>
                  </a:cxn>
                  <a:cxn ang="0">
                    <a:pos x="T2" y="T3"/>
                  </a:cxn>
                  <a:cxn ang="0">
                    <a:pos x="T4" y="T5"/>
                  </a:cxn>
                  <a:cxn ang="0">
                    <a:pos x="T6" y="T7"/>
                  </a:cxn>
                </a:cxnLst>
                <a:rect l="0" t="0" r="r" b="b"/>
                <a:pathLst>
                  <a:path w="123" h="139">
                    <a:moveTo>
                      <a:pt x="0" y="85"/>
                    </a:moveTo>
                    <a:cubicBezTo>
                      <a:pt x="17" y="110"/>
                      <a:pt x="41" y="129"/>
                      <a:pt x="69" y="139"/>
                    </a:cubicBezTo>
                    <a:lnTo>
                      <a:pt x="123" y="0"/>
                    </a:lnTo>
                    <a:lnTo>
                      <a:pt x="0" y="85"/>
                    </a:lnTo>
                    <a:close/>
                  </a:path>
                </a:pathLst>
              </a:custGeom>
              <a:solidFill>
                <a:schemeClr val="accent2"/>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19" name="Freeform 7">
                <a:extLst>
                  <a:ext uri="{FF2B5EF4-FFF2-40B4-BE49-F238E27FC236}">
                    <a16:creationId xmlns:a16="http://schemas.microsoft.com/office/drawing/2014/main" id="{0E54221B-7887-454D-A9DF-B567B9A5D84E}"/>
                  </a:ext>
                </a:extLst>
              </p:cNvPr>
              <p:cNvSpPr>
                <a:spLocks/>
              </p:cNvSpPr>
              <p:nvPr/>
            </p:nvSpPr>
            <p:spPr bwMode="auto">
              <a:xfrm>
                <a:off x="8388332" y="3921126"/>
                <a:ext cx="1463672" cy="841375"/>
              </a:xfrm>
              <a:custGeom>
                <a:avLst/>
                <a:gdLst>
                  <a:gd name="T0" fmla="*/ 0 w 148"/>
                  <a:gd name="T1" fmla="*/ 17 h 85"/>
                  <a:gd name="T2" fmla="*/ 25 w 148"/>
                  <a:gd name="T3" fmla="*/ 85 h 85"/>
                  <a:gd name="T4" fmla="*/ 148 w 148"/>
                  <a:gd name="T5" fmla="*/ 0 h 85"/>
                  <a:gd name="T6" fmla="*/ 0 w 148"/>
                  <a:gd name="T7" fmla="*/ 17 h 85"/>
                </a:gdLst>
                <a:ahLst/>
                <a:cxnLst>
                  <a:cxn ang="0">
                    <a:pos x="T0" y="T1"/>
                  </a:cxn>
                  <a:cxn ang="0">
                    <a:pos x="T2" y="T3"/>
                  </a:cxn>
                  <a:cxn ang="0">
                    <a:pos x="T4" y="T5"/>
                  </a:cxn>
                  <a:cxn ang="0">
                    <a:pos x="T6" y="T7"/>
                  </a:cxn>
                </a:cxnLst>
                <a:rect l="0" t="0" r="r" b="b"/>
                <a:pathLst>
                  <a:path w="148" h="85">
                    <a:moveTo>
                      <a:pt x="0" y="17"/>
                    </a:moveTo>
                    <a:cubicBezTo>
                      <a:pt x="2" y="42"/>
                      <a:pt x="11" y="65"/>
                      <a:pt x="25" y="85"/>
                    </a:cubicBezTo>
                    <a:lnTo>
                      <a:pt x="148" y="0"/>
                    </a:lnTo>
                    <a:lnTo>
                      <a:pt x="0" y="17"/>
                    </a:lnTo>
                    <a:close/>
                  </a:path>
                </a:pathLst>
              </a:custGeom>
              <a:solidFill>
                <a:schemeClr val="accent3"/>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0" name="Freeform 8">
                <a:extLst>
                  <a:ext uri="{FF2B5EF4-FFF2-40B4-BE49-F238E27FC236}">
                    <a16:creationId xmlns:a16="http://schemas.microsoft.com/office/drawing/2014/main" id="{73A13772-6EB3-4A76-8FFB-AF0644A7C1E0}"/>
                  </a:ext>
                </a:extLst>
              </p:cNvPr>
              <p:cNvSpPr>
                <a:spLocks/>
              </p:cNvSpPr>
              <p:nvPr/>
            </p:nvSpPr>
            <p:spPr bwMode="auto">
              <a:xfrm>
                <a:off x="8378807" y="3386138"/>
                <a:ext cx="1473197" cy="703263"/>
              </a:xfrm>
              <a:custGeom>
                <a:avLst/>
                <a:gdLst>
                  <a:gd name="T0" fmla="*/ 9 w 149"/>
                  <a:gd name="T1" fmla="*/ 0 h 71"/>
                  <a:gd name="T2" fmla="*/ 0 w 149"/>
                  <a:gd name="T3" fmla="*/ 54 h 71"/>
                  <a:gd name="T4" fmla="*/ 1 w 149"/>
                  <a:gd name="T5" fmla="*/ 71 h 71"/>
                  <a:gd name="T6" fmla="*/ 149 w 149"/>
                  <a:gd name="T7" fmla="*/ 54 h 71"/>
                  <a:gd name="T8" fmla="*/ 9 w 149"/>
                  <a:gd name="T9" fmla="*/ 0 h 71"/>
                </a:gdLst>
                <a:ahLst/>
                <a:cxnLst>
                  <a:cxn ang="0">
                    <a:pos x="T0" y="T1"/>
                  </a:cxn>
                  <a:cxn ang="0">
                    <a:pos x="T2" y="T3"/>
                  </a:cxn>
                  <a:cxn ang="0">
                    <a:pos x="T4" y="T5"/>
                  </a:cxn>
                  <a:cxn ang="0">
                    <a:pos x="T6" y="T7"/>
                  </a:cxn>
                  <a:cxn ang="0">
                    <a:pos x="T8" y="T9"/>
                  </a:cxn>
                </a:cxnLst>
                <a:rect l="0" t="0" r="r" b="b"/>
                <a:pathLst>
                  <a:path w="149" h="71">
                    <a:moveTo>
                      <a:pt x="9" y="0"/>
                    </a:moveTo>
                    <a:cubicBezTo>
                      <a:pt x="3" y="18"/>
                      <a:pt x="0" y="36"/>
                      <a:pt x="0" y="54"/>
                    </a:cubicBezTo>
                    <a:cubicBezTo>
                      <a:pt x="0" y="60"/>
                      <a:pt x="0" y="66"/>
                      <a:pt x="1" y="71"/>
                    </a:cubicBezTo>
                    <a:lnTo>
                      <a:pt x="149" y="54"/>
                    </a:lnTo>
                    <a:lnTo>
                      <a:pt x="9" y="0"/>
                    </a:lnTo>
                    <a:close/>
                  </a:path>
                </a:pathLst>
              </a:custGeom>
              <a:solidFill>
                <a:schemeClr val="accent5">
                  <a:lumMod val="20000"/>
                  <a:lumOff val="80000"/>
                </a:schemeClr>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1" name="Freeform 9">
                <a:extLst>
                  <a:ext uri="{FF2B5EF4-FFF2-40B4-BE49-F238E27FC236}">
                    <a16:creationId xmlns:a16="http://schemas.microsoft.com/office/drawing/2014/main" id="{285E435C-672F-4502-B980-FAE06B626D52}"/>
                  </a:ext>
                </a:extLst>
              </p:cNvPr>
              <p:cNvSpPr>
                <a:spLocks/>
              </p:cNvSpPr>
              <p:nvPr/>
            </p:nvSpPr>
            <p:spPr bwMode="auto">
              <a:xfrm>
                <a:off x="8467707" y="3009900"/>
                <a:ext cx="1384297" cy="911225"/>
              </a:xfrm>
              <a:custGeom>
                <a:avLst/>
                <a:gdLst>
                  <a:gd name="T0" fmla="*/ 23 w 140"/>
                  <a:gd name="T1" fmla="*/ 0 h 92"/>
                  <a:gd name="T2" fmla="*/ 0 w 140"/>
                  <a:gd name="T3" fmla="*/ 38 h 92"/>
                  <a:gd name="T4" fmla="*/ 140 w 140"/>
                  <a:gd name="T5" fmla="*/ 92 h 92"/>
                  <a:gd name="T6" fmla="*/ 23 w 140"/>
                  <a:gd name="T7" fmla="*/ 0 h 92"/>
                </a:gdLst>
                <a:ahLst/>
                <a:cxnLst>
                  <a:cxn ang="0">
                    <a:pos x="T0" y="T1"/>
                  </a:cxn>
                  <a:cxn ang="0">
                    <a:pos x="T2" y="T3"/>
                  </a:cxn>
                  <a:cxn ang="0">
                    <a:pos x="T4" y="T5"/>
                  </a:cxn>
                  <a:cxn ang="0">
                    <a:pos x="T6" y="T7"/>
                  </a:cxn>
                </a:cxnLst>
                <a:rect l="0" t="0" r="r" b="b"/>
                <a:pathLst>
                  <a:path w="140" h="92">
                    <a:moveTo>
                      <a:pt x="23" y="0"/>
                    </a:moveTo>
                    <a:cubicBezTo>
                      <a:pt x="13" y="11"/>
                      <a:pt x="6" y="24"/>
                      <a:pt x="0" y="38"/>
                    </a:cubicBezTo>
                    <a:lnTo>
                      <a:pt x="140" y="92"/>
                    </a:lnTo>
                    <a:lnTo>
                      <a:pt x="23" y="0"/>
                    </a:lnTo>
                    <a:close/>
                  </a:path>
                </a:pathLst>
              </a:custGeom>
              <a:solidFill>
                <a:schemeClr val="accent4"/>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2" name="Freeform 10">
                <a:extLst>
                  <a:ext uri="{FF2B5EF4-FFF2-40B4-BE49-F238E27FC236}">
                    <a16:creationId xmlns:a16="http://schemas.microsoft.com/office/drawing/2014/main" id="{6D11C4A1-18EE-4201-AEA9-871B95B35A1A}"/>
                  </a:ext>
                </a:extLst>
              </p:cNvPr>
              <p:cNvSpPr>
                <a:spLocks/>
              </p:cNvSpPr>
              <p:nvPr/>
            </p:nvSpPr>
            <p:spPr bwMode="auto">
              <a:xfrm>
                <a:off x="8694719" y="2703513"/>
                <a:ext cx="1157285" cy="1217613"/>
              </a:xfrm>
              <a:custGeom>
                <a:avLst/>
                <a:gdLst>
                  <a:gd name="T0" fmla="*/ 31 w 117"/>
                  <a:gd name="T1" fmla="*/ 0 h 123"/>
                  <a:gd name="T2" fmla="*/ 0 w 117"/>
                  <a:gd name="T3" fmla="*/ 31 h 123"/>
                  <a:gd name="T4" fmla="*/ 117 w 117"/>
                  <a:gd name="T5" fmla="*/ 123 h 123"/>
                  <a:gd name="T6" fmla="*/ 31 w 117"/>
                  <a:gd name="T7" fmla="*/ 0 h 123"/>
                </a:gdLst>
                <a:ahLst/>
                <a:cxnLst>
                  <a:cxn ang="0">
                    <a:pos x="T0" y="T1"/>
                  </a:cxn>
                  <a:cxn ang="0">
                    <a:pos x="T2" y="T3"/>
                  </a:cxn>
                  <a:cxn ang="0">
                    <a:pos x="T4" y="T5"/>
                  </a:cxn>
                  <a:cxn ang="0">
                    <a:pos x="T6" y="T7"/>
                  </a:cxn>
                </a:cxnLst>
                <a:rect l="0" t="0" r="r" b="b"/>
                <a:pathLst>
                  <a:path w="117" h="123">
                    <a:moveTo>
                      <a:pt x="31" y="0"/>
                    </a:moveTo>
                    <a:cubicBezTo>
                      <a:pt x="19" y="9"/>
                      <a:pt x="9" y="19"/>
                      <a:pt x="0" y="31"/>
                    </a:cubicBezTo>
                    <a:lnTo>
                      <a:pt x="117" y="123"/>
                    </a:lnTo>
                    <a:lnTo>
                      <a:pt x="31" y="0"/>
                    </a:lnTo>
                    <a:close/>
                  </a:path>
                </a:pathLst>
              </a:custGeom>
              <a:solidFill>
                <a:schemeClr val="accent5"/>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3" name="Freeform 11">
                <a:extLst>
                  <a:ext uri="{FF2B5EF4-FFF2-40B4-BE49-F238E27FC236}">
                    <a16:creationId xmlns:a16="http://schemas.microsoft.com/office/drawing/2014/main" id="{7DBA8FC5-6789-4D8D-A34C-43A788C6F8E0}"/>
                  </a:ext>
                </a:extLst>
              </p:cNvPr>
              <p:cNvSpPr>
                <a:spLocks/>
              </p:cNvSpPr>
              <p:nvPr/>
            </p:nvSpPr>
            <p:spPr bwMode="auto">
              <a:xfrm>
                <a:off x="9001106" y="2614613"/>
                <a:ext cx="850898" cy="1306513"/>
              </a:xfrm>
              <a:custGeom>
                <a:avLst/>
                <a:gdLst>
                  <a:gd name="T0" fmla="*/ 16 w 86"/>
                  <a:gd name="T1" fmla="*/ 0 h 132"/>
                  <a:gd name="T2" fmla="*/ 0 w 86"/>
                  <a:gd name="T3" fmla="*/ 9 h 132"/>
                  <a:gd name="T4" fmla="*/ 86 w 86"/>
                  <a:gd name="T5" fmla="*/ 132 h 132"/>
                  <a:gd name="T6" fmla="*/ 16 w 86"/>
                  <a:gd name="T7" fmla="*/ 0 h 132"/>
                </a:gdLst>
                <a:ahLst/>
                <a:cxnLst>
                  <a:cxn ang="0">
                    <a:pos x="T0" y="T1"/>
                  </a:cxn>
                  <a:cxn ang="0">
                    <a:pos x="T2" y="T3"/>
                  </a:cxn>
                  <a:cxn ang="0">
                    <a:pos x="T4" y="T5"/>
                  </a:cxn>
                  <a:cxn ang="0">
                    <a:pos x="T6" y="T7"/>
                  </a:cxn>
                </a:cxnLst>
                <a:rect l="0" t="0" r="r" b="b"/>
                <a:pathLst>
                  <a:path w="86" h="132">
                    <a:moveTo>
                      <a:pt x="16" y="0"/>
                    </a:moveTo>
                    <a:cubicBezTo>
                      <a:pt x="10" y="3"/>
                      <a:pt x="5" y="6"/>
                      <a:pt x="0" y="9"/>
                    </a:cubicBezTo>
                    <a:lnTo>
                      <a:pt x="86" y="132"/>
                    </a:lnTo>
                    <a:lnTo>
                      <a:pt x="16" y="0"/>
                    </a:lnTo>
                    <a:close/>
                  </a:path>
                </a:pathLst>
              </a:custGeom>
              <a:solidFill>
                <a:srgbClr val="E8BDAD"/>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4" name="Freeform 12">
                <a:extLst>
                  <a:ext uri="{FF2B5EF4-FFF2-40B4-BE49-F238E27FC236}">
                    <a16:creationId xmlns:a16="http://schemas.microsoft.com/office/drawing/2014/main" id="{EEF3C3EE-B843-4BEA-8187-8B3B627267E6}"/>
                  </a:ext>
                </a:extLst>
              </p:cNvPr>
              <p:cNvSpPr>
                <a:spLocks/>
              </p:cNvSpPr>
              <p:nvPr/>
            </p:nvSpPr>
            <p:spPr bwMode="auto">
              <a:xfrm>
                <a:off x="9159855" y="2574925"/>
                <a:ext cx="692148" cy="1346200"/>
              </a:xfrm>
              <a:custGeom>
                <a:avLst/>
                <a:gdLst>
                  <a:gd name="T0" fmla="*/ 9 w 70"/>
                  <a:gd name="T1" fmla="*/ 0 h 136"/>
                  <a:gd name="T2" fmla="*/ 0 w 70"/>
                  <a:gd name="T3" fmla="*/ 4 h 136"/>
                  <a:gd name="T4" fmla="*/ 70 w 70"/>
                  <a:gd name="T5" fmla="*/ 136 h 136"/>
                  <a:gd name="T6" fmla="*/ 9 w 70"/>
                  <a:gd name="T7" fmla="*/ 0 h 136"/>
                </a:gdLst>
                <a:ahLst/>
                <a:cxnLst>
                  <a:cxn ang="0">
                    <a:pos x="T0" y="T1"/>
                  </a:cxn>
                  <a:cxn ang="0">
                    <a:pos x="T2" y="T3"/>
                  </a:cxn>
                  <a:cxn ang="0">
                    <a:pos x="T4" y="T5"/>
                  </a:cxn>
                  <a:cxn ang="0">
                    <a:pos x="T6" y="T7"/>
                  </a:cxn>
                </a:cxnLst>
                <a:rect l="0" t="0" r="r" b="b"/>
                <a:pathLst>
                  <a:path w="70" h="136">
                    <a:moveTo>
                      <a:pt x="9" y="0"/>
                    </a:moveTo>
                    <a:cubicBezTo>
                      <a:pt x="6" y="1"/>
                      <a:pt x="3" y="2"/>
                      <a:pt x="0" y="4"/>
                    </a:cubicBezTo>
                    <a:lnTo>
                      <a:pt x="70" y="136"/>
                    </a:lnTo>
                    <a:lnTo>
                      <a:pt x="9" y="0"/>
                    </a:lnTo>
                    <a:close/>
                  </a:path>
                </a:pathLst>
              </a:custGeom>
              <a:solidFill>
                <a:srgbClr val="FAA082"/>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5" name="Freeform 13">
                <a:extLst>
                  <a:ext uri="{FF2B5EF4-FFF2-40B4-BE49-F238E27FC236}">
                    <a16:creationId xmlns:a16="http://schemas.microsoft.com/office/drawing/2014/main" id="{E2378098-CBB4-4210-B6EA-4B0C9DCF28AF}"/>
                  </a:ext>
                </a:extLst>
              </p:cNvPr>
              <p:cNvSpPr>
                <a:spLocks/>
              </p:cNvSpPr>
              <p:nvPr/>
            </p:nvSpPr>
            <p:spPr bwMode="auto">
              <a:xfrm>
                <a:off x="9248755" y="2535238"/>
                <a:ext cx="603249" cy="1385888"/>
              </a:xfrm>
              <a:custGeom>
                <a:avLst/>
                <a:gdLst>
                  <a:gd name="T0" fmla="*/ 7 w 61"/>
                  <a:gd name="T1" fmla="*/ 0 h 140"/>
                  <a:gd name="T2" fmla="*/ 0 w 61"/>
                  <a:gd name="T3" fmla="*/ 4 h 140"/>
                  <a:gd name="T4" fmla="*/ 61 w 61"/>
                  <a:gd name="T5" fmla="*/ 140 h 140"/>
                  <a:gd name="T6" fmla="*/ 7 w 61"/>
                  <a:gd name="T7" fmla="*/ 0 h 140"/>
                </a:gdLst>
                <a:ahLst/>
                <a:cxnLst>
                  <a:cxn ang="0">
                    <a:pos x="T0" y="T1"/>
                  </a:cxn>
                  <a:cxn ang="0">
                    <a:pos x="T2" y="T3"/>
                  </a:cxn>
                  <a:cxn ang="0">
                    <a:pos x="T4" y="T5"/>
                  </a:cxn>
                  <a:cxn ang="0">
                    <a:pos x="T6" y="T7"/>
                  </a:cxn>
                </a:cxnLst>
                <a:rect l="0" t="0" r="r" b="b"/>
                <a:pathLst>
                  <a:path w="61" h="140">
                    <a:moveTo>
                      <a:pt x="7" y="0"/>
                    </a:moveTo>
                    <a:cubicBezTo>
                      <a:pt x="5" y="1"/>
                      <a:pt x="2" y="3"/>
                      <a:pt x="0" y="4"/>
                    </a:cubicBezTo>
                    <a:lnTo>
                      <a:pt x="61" y="140"/>
                    </a:lnTo>
                    <a:lnTo>
                      <a:pt x="7" y="0"/>
                    </a:lnTo>
                    <a:close/>
                  </a:path>
                </a:pathLst>
              </a:custGeom>
              <a:solidFill>
                <a:srgbClr val="E5546C"/>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6" name="Freeform 14">
                <a:extLst>
                  <a:ext uri="{FF2B5EF4-FFF2-40B4-BE49-F238E27FC236}">
                    <a16:creationId xmlns:a16="http://schemas.microsoft.com/office/drawing/2014/main" id="{954A034E-C327-4D3E-BA17-E2B71C6292B1}"/>
                  </a:ext>
                </a:extLst>
              </p:cNvPr>
              <p:cNvSpPr>
                <a:spLocks/>
              </p:cNvSpPr>
              <p:nvPr/>
            </p:nvSpPr>
            <p:spPr bwMode="auto">
              <a:xfrm>
                <a:off x="9317018" y="2505075"/>
                <a:ext cx="534986" cy="1416050"/>
              </a:xfrm>
              <a:custGeom>
                <a:avLst/>
                <a:gdLst>
                  <a:gd name="T0" fmla="*/ 9 w 54"/>
                  <a:gd name="T1" fmla="*/ 0 h 143"/>
                  <a:gd name="T2" fmla="*/ 0 w 54"/>
                  <a:gd name="T3" fmla="*/ 3 h 143"/>
                  <a:gd name="T4" fmla="*/ 54 w 54"/>
                  <a:gd name="T5" fmla="*/ 143 h 143"/>
                  <a:gd name="T6" fmla="*/ 9 w 54"/>
                  <a:gd name="T7" fmla="*/ 0 h 143"/>
                </a:gdLst>
                <a:ahLst/>
                <a:cxnLst>
                  <a:cxn ang="0">
                    <a:pos x="T0" y="T1"/>
                  </a:cxn>
                  <a:cxn ang="0">
                    <a:pos x="T2" y="T3"/>
                  </a:cxn>
                  <a:cxn ang="0">
                    <a:pos x="T4" y="T5"/>
                  </a:cxn>
                  <a:cxn ang="0">
                    <a:pos x="T6" y="T7"/>
                  </a:cxn>
                </a:cxnLst>
                <a:rect l="0" t="0" r="r" b="b"/>
                <a:pathLst>
                  <a:path w="54" h="143">
                    <a:moveTo>
                      <a:pt x="9" y="0"/>
                    </a:moveTo>
                    <a:cubicBezTo>
                      <a:pt x="6" y="1"/>
                      <a:pt x="3" y="2"/>
                      <a:pt x="0" y="3"/>
                    </a:cubicBezTo>
                    <a:lnTo>
                      <a:pt x="54" y="143"/>
                    </a:lnTo>
                    <a:lnTo>
                      <a:pt x="9" y="0"/>
                    </a:lnTo>
                    <a:close/>
                  </a:path>
                </a:pathLst>
              </a:custGeom>
              <a:solidFill>
                <a:srgbClr val="E6E6E6"/>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7" name="Freeform 15">
                <a:extLst>
                  <a:ext uri="{FF2B5EF4-FFF2-40B4-BE49-F238E27FC236}">
                    <a16:creationId xmlns:a16="http://schemas.microsoft.com/office/drawing/2014/main" id="{0032BD12-775D-4146-A9E0-4CC35EBD8EA2}"/>
                  </a:ext>
                </a:extLst>
              </p:cNvPr>
              <p:cNvSpPr>
                <a:spLocks/>
              </p:cNvSpPr>
              <p:nvPr/>
            </p:nvSpPr>
            <p:spPr bwMode="auto">
              <a:xfrm>
                <a:off x="9405917" y="2486025"/>
                <a:ext cx="446086" cy="1435100"/>
              </a:xfrm>
              <a:custGeom>
                <a:avLst/>
                <a:gdLst>
                  <a:gd name="T0" fmla="*/ 9 w 45"/>
                  <a:gd name="T1" fmla="*/ 0 h 145"/>
                  <a:gd name="T2" fmla="*/ 0 w 45"/>
                  <a:gd name="T3" fmla="*/ 2 h 145"/>
                  <a:gd name="T4" fmla="*/ 45 w 45"/>
                  <a:gd name="T5" fmla="*/ 145 h 145"/>
                  <a:gd name="T6" fmla="*/ 9 w 45"/>
                  <a:gd name="T7" fmla="*/ 0 h 145"/>
                </a:gdLst>
                <a:ahLst/>
                <a:cxnLst>
                  <a:cxn ang="0">
                    <a:pos x="T0" y="T1"/>
                  </a:cxn>
                  <a:cxn ang="0">
                    <a:pos x="T2" y="T3"/>
                  </a:cxn>
                  <a:cxn ang="0">
                    <a:pos x="T4" y="T5"/>
                  </a:cxn>
                  <a:cxn ang="0">
                    <a:pos x="T6" y="T7"/>
                  </a:cxn>
                </a:cxnLst>
                <a:rect l="0" t="0" r="r" b="b"/>
                <a:pathLst>
                  <a:path w="45" h="145">
                    <a:moveTo>
                      <a:pt x="9" y="0"/>
                    </a:moveTo>
                    <a:cubicBezTo>
                      <a:pt x="6" y="1"/>
                      <a:pt x="3" y="1"/>
                      <a:pt x="0" y="2"/>
                    </a:cubicBezTo>
                    <a:lnTo>
                      <a:pt x="45" y="145"/>
                    </a:lnTo>
                    <a:lnTo>
                      <a:pt x="9" y="0"/>
                    </a:lnTo>
                    <a:close/>
                  </a:path>
                </a:pathLst>
              </a:custGeom>
              <a:solidFill>
                <a:srgbClr val="D0D0D0"/>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8" name="Freeform 16">
                <a:extLst>
                  <a:ext uri="{FF2B5EF4-FFF2-40B4-BE49-F238E27FC236}">
                    <a16:creationId xmlns:a16="http://schemas.microsoft.com/office/drawing/2014/main" id="{77FF6D80-D9B9-4C6E-83FC-B23AF5D4B9E4}"/>
                  </a:ext>
                </a:extLst>
              </p:cNvPr>
              <p:cNvSpPr>
                <a:spLocks/>
              </p:cNvSpPr>
              <p:nvPr/>
            </p:nvSpPr>
            <p:spPr bwMode="auto">
              <a:xfrm>
                <a:off x="9494817" y="2465388"/>
                <a:ext cx="357187" cy="1455738"/>
              </a:xfrm>
              <a:custGeom>
                <a:avLst/>
                <a:gdLst>
                  <a:gd name="T0" fmla="*/ 10 w 36"/>
                  <a:gd name="T1" fmla="*/ 0 h 147"/>
                  <a:gd name="T2" fmla="*/ 0 w 36"/>
                  <a:gd name="T3" fmla="*/ 2 h 147"/>
                  <a:gd name="T4" fmla="*/ 36 w 36"/>
                  <a:gd name="T5" fmla="*/ 147 h 147"/>
                  <a:gd name="T6" fmla="*/ 10 w 36"/>
                  <a:gd name="T7" fmla="*/ 0 h 147"/>
                </a:gdLst>
                <a:ahLst/>
                <a:cxnLst>
                  <a:cxn ang="0">
                    <a:pos x="T0" y="T1"/>
                  </a:cxn>
                  <a:cxn ang="0">
                    <a:pos x="T2" y="T3"/>
                  </a:cxn>
                  <a:cxn ang="0">
                    <a:pos x="T4" y="T5"/>
                  </a:cxn>
                  <a:cxn ang="0">
                    <a:pos x="T6" y="T7"/>
                  </a:cxn>
                </a:cxnLst>
                <a:rect l="0" t="0" r="r" b="b"/>
                <a:pathLst>
                  <a:path w="36" h="147">
                    <a:moveTo>
                      <a:pt x="10" y="0"/>
                    </a:moveTo>
                    <a:cubicBezTo>
                      <a:pt x="6" y="0"/>
                      <a:pt x="3" y="1"/>
                      <a:pt x="0" y="2"/>
                    </a:cubicBezTo>
                    <a:lnTo>
                      <a:pt x="36" y="147"/>
                    </a:lnTo>
                    <a:lnTo>
                      <a:pt x="10" y="0"/>
                    </a:lnTo>
                    <a:close/>
                  </a:path>
                </a:pathLst>
              </a:custGeom>
              <a:solidFill>
                <a:srgbClr val="B3B3B3"/>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29" name="Freeform 17">
                <a:extLst>
                  <a:ext uri="{FF2B5EF4-FFF2-40B4-BE49-F238E27FC236}">
                    <a16:creationId xmlns:a16="http://schemas.microsoft.com/office/drawing/2014/main" id="{568BB57D-8E78-45A5-BCB3-03C470D4C5B1}"/>
                  </a:ext>
                </a:extLst>
              </p:cNvPr>
              <p:cNvSpPr>
                <a:spLocks/>
              </p:cNvSpPr>
              <p:nvPr/>
            </p:nvSpPr>
            <p:spPr bwMode="auto">
              <a:xfrm>
                <a:off x="9594829" y="2455863"/>
                <a:ext cx="257174" cy="1465263"/>
              </a:xfrm>
              <a:custGeom>
                <a:avLst/>
                <a:gdLst>
                  <a:gd name="T0" fmla="*/ 8 w 26"/>
                  <a:gd name="T1" fmla="*/ 0 h 148"/>
                  <a:gd name="T2" fmla="*/ 0 w 26"/>
                  <a:gd name="T3" fmla="*/ 1 h 148"/>
                  <a:gd name="T4" fmla="*/ 26 w 26"/>
                  <a:gd name="T5" fmla="*/ 148 h 148"/>
                  <a:gd name="T6" fmla="*/ 8 w 26"/>
                  <a:gd name="T7" fmla="*/ 0 h 148"/>
                </a:gdLst>
                <a:ahLst/>
                <a:cxnLst>
                  <a:cxn ang="0">
                    <a:pos x="T0" y="T1"/>
                  </a:cxn>
                  <a:cxn ang="0">
                    <a:pos x="T2" y="T3"/>
                  </a:cxn>
                  <a:cxn ang="0">
                    <a:pos x="T4" y="T5"/>
                  </a:cxn>
                  <a:cxn ang="0">
                    <a:pos x="T6" y="T7"/>
                  </a:cxn>
                </a:cxnLst>
                <a:rect l="0" t="0" r="r" b="b"/>
                <a:pathLst>
                  <a:path w="26" h="148">
                    <a:moveTo>
                      <a:pt x="8" y="0"/>
                    </a:moveTo>
                    <a:cubicBezTo>
                      <a:pt x="5" y="0"/>
                      <a:pt x="2" y="0"/>
                      <a:pt x="0" y="1"/>
                    </a:cubicBezTo>
                    <a:lnTo>
                      <a:pt x="26" y="148"/>
                    </a:lnTo>
                    <a:lnTo>
                      <a:pt x="8" y="0"/>
                    </a:lnTo>
                    <a:close/>
                  </a:path>
                </a:pathLst>
              </a:custGeom>
              <a:solidFill>
                <a:srgbClr val="7F7F7F"/>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sp>
            <p:nvSpPr>
              <p:cNvPr id="130" name="Freeform 18">
                <a:extLst>
                  <a:ext uri="{FF2B5EF4-FFF2-40B4-BE49-F238E27FC236}">
                    <a16:creationId xmlns:a16="http://schemas.microsoft.com/office/drawing/2014/main" id="{CBC53CF1-D4F1-4B4C-9853-6ECE6EC8C782}"/>
                  </a:ext>
                </a:extLst>
              </p:cNvPr>
              <p:cNvSpPr>
                <a:spLocks/>
              </p:cNvSpPr>
              <p:nvPr/>
            </p:nvSpPr>
            <p:spPr bwMode="auto">
              <a:xfrm>
                <a:off x="9672617" y="2446338"/>
                <a:ext cx="179387" cy="1474788"/>
              </a:xfrm>
              <a:custGeom>
                <a:avLst/>
                <a:gdLst>
                  <a:gd name="T0" fmla="*/ 18 w 18"/>
                  <a:gd name="T1" fmla="*/ 0 h 149"/>
                  <a:gd name="T2" fmla="*/ 0 w 18"/>
                  <a:gd name="T3" fmla="*/ 1 h 149"/>
                  <a:gd name="T4" fmla="*/ 18 w 18"/>
                  <a:gd name="T5" fmla="*/ 149 h 149"/>
                  <a:gd name="T6" fmla="*/ 18 w 18"/>
                  <a:gd name="T7" fmla="*/ 0 h 149"/>
                </a:gdLst>
                <a:ahLst/>
                <a:cxnLst>
                  <a:cxn ang="0">
                    <a:pos x="T0" y="T1"/>
                  </a:cxn>
                  <a:cxn ang="0">
                    <a:pos x="T2" y="T3"/>
                  </a:cxn>
                  <a:cxn ang="0">
                    <a:pos x="T4" y="T5"/>
                  </a:cxn>
                  <a:cxn ang="0">
                    <a:pos x="T6" y="T7"/>
                  </a:cxn>
                </a:cxnLst>
                <a:rect l="0" t="0" r="r" b="b"/>
                <a:pathLst>
                  <a:path w="18" h="149">
                    <a:moveTo>
                      <a:pt x="18" y="0"/>
                    </a:moveTo>
                    <a:cubicBezTo>
                      <a:pt x="11" y="0"/>
                      <a:pt x="5" y="0"/>
                      <a:pt x="0" y="1"/>
                    </a:cubicBezTo>
                    <a:lnTo>
                      <a:pt x="18" y="149"/>
                    </a:lnTo>
                    <a:lnTo>
                      <a:pt x="18" y="0"/>
                    </a:lnTo>
                    <a:close/>
                  </a:path>
                </a:pathLst>
              </a:custGeom>
              <a:solidFill>
                <a:srgbClr val="4D4D4D"/>
              </a:solidFill>
              <a:ln w="9525">
                <a:noFill/>
                <a:prstDash val="solid"/>
                <a:round/>
                <a:headEnd/>
                <a:tailEnd/>
              </a:ln>
            </p:spPr>
            <p:txBody>
              <a:bodyPr vert="horz" wrap="none" lIns="68576" tIns="34287" rIns="68576" bIns="34287" numCol="1" anchor="t" anchorCtr="0" compatLnSpc="1">
                <a:prstTxWarp prst="textNoShape">
                  <a:avLst/>
                </a:prstTxWarp>
              </a:bodyPr>
              <a:lstStyle/>
              <a:p>
                <a:endParaRPr lang="en-US" sz="1199"/>
              </a:p>
            </p:txBody>
          </p:sp>
        </p:grpSp>
        <p:sp>
          <p:nvSpPr>
            <p:cNvPr id="99" name="TextBox 98">
              <a:extLst>
                <a:ext uri="{FF2B5EF4-FFF2-40B4-BE49-F238E27FC236}">
                  <a16:creationId xmlns:a16="http://schemas.microsoft.com/office/drawing/2014/main" id="{0B3E4AB3-70A1-42A4-BA3B-36D4C83B53DF}"/>
                </a:ext>
              </a:extLst>
            </p:cNvPr>
            <p:cNvSpPr txBox="1"/>
            <p:nvPr/>
          </p:nvSpPr>
          <p:spPr>
            <a:xfrm>
              <a:off x="3618363" y="5403214"/>
              <a:ext cx="10579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ctr"/>
              <a:r>
                <a:rPr lang="en-US" sz="2700" b="1" dirty="0"/>
                <a:t>10</a:t>
              </a:r>
              <a:r>
                <a:rPr lang="en-US" sz="1350" b="1" dirty="0"/>
                <a:t>%</a:t>
              </a:r>
            </a:p>
            <a:p>
              <a:pPr algn="ctr"/>
              <a:r>
                <a:rPr lang="en-US" sz="900" dirty="0"/>
                <a:t>Scrum/</a:t>
              </a:r>
              <a:r>
                <a:rPr lang="zh-CN" altLang="en-US" sz="900" dirty="0"/>
                <a:t>极限编程结合</a:t>
              </a:r>
              <a:endParaRPr lang="en-US" sz="1800" dirty="0"/>
            </a:p>
          </p:txBody>
        </p:sp>
        <p:sp>
          <p:nvSpPr>
            <p:cNvPr id="100" name="TextBox 99">
              <a:extLst>
                <a:ext uri="{FF2B5EF4-FFF2-40B4-BE49-F238E27FC236}">
                  <a16:creationId xmlns:a16="http://schemas.microsoft.com/office/drawing/2014/main" id="{13592184-44FC-4FE7-8B29-2A921BA31DC5}"/>
                </a:ext>
              </a:extLst>
            </p:cNvPr>
            <p:cNvSpPr txBox="1"/>
            <p:nvPr/>
          </p:nvSpPr>
          <p:spPr>
            <a:xfrm>
              <a:off x="2979338" y="4156074"/>
              <a:ext cx="11926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ctr"/>
              <a:r>
                <a:rPr lang="en-US" sz="2700" b="1" dirty="0"/>
                <a:t>8</a:t>
              </a:r>
              <a:r>
                <a:rPr lang="en-US" sz="1350" b="1" dirty="0"/>
                <a:t>%</a:t>
              </a:r>
            </a:p>
            <a:p>
              <a:pPr algn="ctr"/>
              <a:r>
                <a:rPr lang="zh-CN" altLang="en-US" sz="900" dirty="0"/>
                <a:t>客制化（不同模式结合</a:t>
              </a:r>
              <a:r>
                <a:rPr lang="en-US" sz="900" dirty="0"/>
                <a:t>)</a:t>
              </a:r>
            </a:p>
          </p:txBody>
        </p:sp>
        <p:sp>
          <p:nvSpPr>
            <p:cNvPr id="101" name="TextBox 100">
              <a:extLst>
                <a:ext uri="{FF2B5EF4-FFF2-40B4-BE49-F238E27FC236}">
                  <a16:creationId xmlns:a16="http://schemas.microsoft.com/office/drawing/2014/main" id="{FB5DFF2B-3AC9-4FD6-9A58-14F6470EB1A5}"/>
                </a:ext>
              </a:extLst>
            </p:cNvPr>
            <p:cNvSpPr txBox="1"/>
            <p:nvPr/>
          </p:nvSpPr>
          <p:spPr>
            <a:xfrm>
              <a:off x="2871724" y="3333726"/>
              <a:ext cx="10066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ctr"/>
              <a:r>
                <a:rPr lang="en-US" sz="2700" b="1" dirty="0"/>
                <a:t>8</a:t>
              </a:r>
              <a:r>
                <a:rPr lang="en-US" sz="1350" b="1" dirty="0"/>
                <a:t>%</a:t>
              </a:r>
              <a:r>
                <a:rPr lang="en-US" sz="900" dirty="0"/>
                <a:t/>
              </a:r>
              <a:br>
                <a:rPr lang="en-US" sz="900" dirty="0"/>
              </a:br>
              <a:r>
                <a:rPr lang="en-US" sz="900" dirty="0"/>
                <a:t>Scrum</a:t>
              </a:r>
              <a:r>
                <a:rPr lang="zh-CN" altLang="en-US" sz="900" dirty="0"/>
                <a:t>板 </a:t>
              </a:r>
              <a:r>
                <a:rPr lang="en-US" sz="900" dirty="0" err="1"/>
                <a:t>Scrumban</a:t>
              </a:r>
              <a:endParaRPr lang="en-US" sz="900" dirty="0"/>
            </a:p>
          </p:txBody>
        </p:sp>
        <p:sp>
          <p:nvSpPr>
            <p:cNvPr id="102" name="TextBox 101">
              <a:extLst>
                <a:ext uri="{FF2B5EF4-FFF2-40B4-BE49-F238E27FC236}">
                  <a16:creationId xmlns:a16="http://schemas.microsoft.com/office/drawing/2014/main" id="{E505E96D-BABB-4034-BF4A-6048895BBBB3}"/>
                </a:ext>
              </a:extLst>
            </p:cNvPr>
            <p:cNvSpPr txBox="1"/>
            <p:nvPr/>
          </p:nvSpPr>
          <p:spPr>
            <a:xfrm>
              <a:off x="3471775" y="2628964"/>
              <a:ext cx="6604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ctr"/>
              <a:r>
                <a:rPr lang="en-US" sz="2700" b="1" dirty="0"/>
                <a:t>5</a:t>
              </a:r>
              <a:r>
                <a:rPr lang="en-US" sz="1350" b="1" dirty="0"/>
                <a:t>%</a:t>
              </a:r>
            </a:p>
            <a:p>
              <a:pPr algn="ctr"/>
              <a:r>
                <a:rPr lang="zh-CN" altLang="en-US" sz="900" dirty="0"/>
                <a:t>看板 </a:t>
              </a:r>
              <a:r>
                <a:rPr lang="en-US" sz="900" dirty="0"/>
                <a:t>Kanban</a:t>
              </a:r>
            </a:p>
          </p:txBody>
        </p:sp>
        <p:sp>
          <p:nvSpPr>
            <p:cNvPr id="103" name="TextBox 102">
              <a:extLst>
                <a:ext uri="{FF2B5EF4-FFF2-40B4-BE49-F238E27FC236}">
                  <a16:creationId xmlns:a16="http://schemas.microsoft.com/office/drawing/2014/main" id="{1EE74D03-FBE4-4056-93C3-BCA3A705CD3B}"/>
                </a:ext>
              </a:extLst>
            </p:cNvPr>
            <p:cNvSpPr txBox="1"/>
            <p:nvPr/>
          </p:nvSpPr>
          <p:spPr>
            <a:xfrm>
              <a:off x="3888354" y="2380352"/>
              <a:ext cx="47609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5% </a:t>
              </a:r>
              <a:r>
                <a:rPr lang="zh-CN" altLang="en-US" sz="1000" dirty="0"/>
                <a:t>其他</a:t>
              </a:r>
              <a:endParaRPr lang="en-US" sz="1000" dirty="0"/>
            </a:p>
          </p:txBody>
        </p:sp>
        <p:sp>
          <p:nvSpPr>
            <p:cNvPr id="104" name="TextBox 103">
              <a:extLst>
                <a:ext uri="{FF2B5EF4-FFF2-40B4-BE49-F238E27FC236}">
                  <a16:creationId xmlns:a16="http://schemas.microsoft.com/office/drawing/2014/main" id="{886051BE-0ED4-4715-B94D-514D0A858F92}"/>
                </a:ext>
              </a:extLst>
            </p:cNvPr>
            <p:cNvSpPr txBox="1"/>
            <p:nvPr/>
          </p:nvSpPr>
          <p:spPr>
            <a:xfrm>
              <a:off x="3817764" y="2146458"/>
              <a:ext cx="73257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2% </a:t>
              </a:r>
              <a:r>
                <a:rPr lang="zh-CN" altLang="en-US" sz="1000" dirty="0"/>
                <a:t>迭代开发</a:t>
              </a:r>
              <a:endParaRPr lang="en-US" sz="1000" dirty="0"/>
            </a:p>
          </p:txBody>
        </p:sp>
        <p:sp>
          <p:nvSpPr>
            <p:cNvPr id="105" name="TextBox 104">
              <a:extLst>
                <a:ext uri="{FF2B5EF4-FFF2-40B4-BE49-F238E27FC236}">
                  <a16:creationId xmlns:a16="http://schemas.microsoft.com/office/drawing/2014/main" id="{F3545BCC-42BF-45A7-B5E9-2B4C57137A62}"/>
                </a:ext>
              </a:extLst>
            </p:cNvPr>
            <p:cNvSpPr txBox="1"/>
            <p:nvPr/>
          </p:nvSpPr>
          <p:spPr>
            <a:xfrm>
              <a:off x="3817764" y="1934771"/>
              <a:ext cx="73257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1% </a:t>
              </a:r>
              <a:r>
                <a:rPr lang="zh-CN" altLang="en-US" sz="1000" dirty="0"/>
                <a:t>精益开发</a:t>
              </a:r>
              <a:endParaRPr lang="en-US" sz="1000" dirty="0"/>
            </a:p>
          </p:txBody>
        </p:sp>
        <p:sp>
          <p:nvSpPr>
            <p:cNvPr id="106" name="TextBox 105">
              <a:extLst>
                <a:ext uri="{FF2B5EF4-FFF2-40B4-BE49-F238E27FC236}">
                  <a16:creationId xmlns:a16="http://schemas.microsoft.com/office/drawing/2014/main" id="{9D491C40-FE8E-410B-93CB-0EC0327906C6}"/>
                </a:ext>
              </a:extLst>
            </p:cNvPr>
            <p:cNvSpPr txBox="1"/>
            <p:nvPr/>
          </p:nvSpPr>
          <p:spPr>
            <a:xfrm>
              <a:off x="3742424" y="1687649"/>
              <a:ext cx="80791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&lt;1% </a:t>
              </a:r>
              <a:r>
                <a:rPr lang="zh-CN" altLang="en-US" sz="1000" dirty="0"/>
                <a:t>精益初创</a:t>
              </a:r>
              <a:endParaRPr lang="en-US" sz="1000" dirty="0"/>
            </a:p>
          </p:txBody>
        </p:sp>
        <p:sp>
          <p:nvSpPr>
            <p:cNvPr id="107" name="TextBox 106">
              <a:extLst>
                <a:ext uri="{FF2B5EF4-FFF2-40B4-BE49-F238E27FC236}">
                  <a16:creationId xmlns:a16="http://schemas.microsoft.com/office/drawing/2014/main" id="{949EECF2-11EC-4423-8DCA-D738851BEAC7}"/>
                </a:ext>
              </a:extLst>
            </p:cNvPr>
            <p:cNvSpPr txBox="1"/>
            <p:nvPr/>
          </p:nvSpPr>
          <p:spPr>
            <a:xfrm>
              <a:off x="3064353" y="1485204"/>
              <a:ext cx="148598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&lt;1% </a:t>
              </a:r>
              <a:r>
                <a:rPr lang="zh-CN" altLang="en-US" sz="1000" dirty="0"/>
                <a:t> 特征驱动开发</a:t>
              </a:r>
              <a:r>
                <a:rPr lang="en-US" sz="1000" dirty="0"/>
                <a:t> (FDD)</a:t>
              </a:r>
            </a:p>
          </p:txBody>
        </p:sp>
        <p:sp>
          <p:nvSpPr>
            <p:cNvPr id="108" name="TextBox 107">
              <a:extLst>
                <a:ext uri="{FF2B5EF4-FFF2-40B4-BE49-F238E27FC236}">
                  <a16:creationId xmlns:a16="http://schemas.microsoft.com/office/drawing/2014/main" id="{41AA9D10-1351-498E-93F9-13B1500BBE31}"/>
                </a:ext>
              </a:extLst>
            </p:cNvPr>
            <p:cNvSpPr txBox="1"/>
            <p:nvPr/>
          </p:nvSpPr>
          <p:spPr>
            <a:xfrm>
              <a:off x="3537239" y="1256718"/>
              <a:ext cx="101309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r"/>
              <a:r>
                <a:rPr lang="en-US" sz="1000" b="1" dirty="0"/>
                <a:t>&lt;1% </a:t>
              </a:r>
              <a:r>
                <a:rPr lang="en-US" sz="1000" dirty="0"/>
                <a:t>DSDM/</a:t>
              </a:r>
              <a:r>
                <a:rPr lang="en-US" sz="1000" dirty="0" err="1"/>
                <a:t>Atern</a:t>
              </a:r>
              <a:endParaRPr lang="en-US" sz="1000" dirty="0"/>
            </a:p>
          </p:txBody>
        </p:sp>
        <p:sp>
          <p:nvSpPr>
            <p:cNvPr id="109" name="TextBox 108">
              <a:extLst>
                <a:ext uri="{FF2B5EF4-FFF2-40B4-BE49-F238E27FC236}">
                  <a16:creationId xmlns:a16="http://schemas.microsoft.com/office/drawing/2014/main" id="{AF89F9CA-60BD-4E6A-A621-DB568B45C755}"/>
                </a:ext>
              </a:extLst>
            </p:cNvPr>
            <p:cNvSpPr txBox="1"/>
            <p:nvPr/>
          </p:nvSpPr>
          <p:spPr>
            <a:xfrm>
              <a:off x="6997166" y="1310052"/>
              <a:ext cx="80791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r>
                <a:rPr lang="en-US" sz="1000" b="1" dirty="0"/>
                <a:t>&lt;1% </a:t>
              </a:r>
              <a:r>
                <a:rPr lang="zh-CN" altLang="en-US" sz="1000" dirty="0"/>
                <a:t>极限编程</a:t>
              </a:r>
              <a:endParaRPr lang="en-US" sz="1000" dirty="0"/>
            </a:p>
          </p:txBody>
        </p:sp>
        <p:sp>
          <p:nvSpPr>
            <p:cNvPr id="110" name="TextBox 109">
              <a:extLst>
                <a:ext uri="{FF2B5EF4-FFF2-40B4-BE49-F238E27FC236}">
                  <a16:creationId xmlns:a16="http://schemas.microsoft.com/office/drawing/2014/main" id="{D24B995F-4BB8-475D-BACC-BB2350747547}"/>
                </a:ext>
              </a:extLst>
            </p:cNvPr>
            <p:cNvSpPr txBox="1"/>
            <p:nvPr/>
          </p:nvSpPr>
          <p:spPr>
            <a:xfrm>
              <a:off x="6997166" y="1542306"/>
              <a:ext cx="20919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r>
                <a:rPr lang="en-US" sz="1000" b="1" dirty="0"/>
                <a:t>&lt;1% </a:t>
              </a:r>
              <a:r>
                <a:rPr lang="en-US" sz="1000" dirty="0"/>
                <a:t>Agile Unified Process (</a:t>
              </a:r>
              <a:r>
                <a:rPr lang="en-US" sz="1000" dirty="0" err="1"/>
                <a:t>AgileUP</a:t>
              </a:r>
              <a:r>
                <a:rPr lang="en-US" sz="1000" dirty="0"/>
                <a:t>)</a:t>
              </a:r>
            </a:p>
          </p:txBody>
        </p:sp>
        <p:sp>
          <p:nvSpPr>
            <p:cNvPr id="111" name="TextBox 110">
              <a:extLst>
                <a:ext uri="{FF2B5EF4-FFF2-40B4-BE49-F238E27FC236}">
                  <a16:creationId xmlns:a16="http://schemas.microsoft.com/office/drawing/2014/main" id="{8AB5C862-4232-42A7-8A3F-9263D747214D}"/>
                </a:ext>
              </a:extLst>
            </p:cNvPr>
            <p:cNvSpPr txBox="1"/>
            <p:nvPr/>
          </p:nvSpPr>
          <p:spPr>
            <a:xfrm>
              <a:off x="6997166" y="1751713"/>
              <a:ext cx="60433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r>
                <a:rPr lang="en-US" sz="1000" b="1" dirty="0"/>
                <a:t>2% </a:t>
              </a:r>
              <a:r>
                <a:rPr lang="zh-CN" altLang="en-US" sz="1000" dirty="0"/>
                <a:t>不知道</a:t>
              </a:r>
              <a:endParaRPr lang="en-US" sz="1000" dirty="0"/>
            </a:p>
          </p:txBody>
        </p:sp>
        <p:sp>
          <p:nvSpPr>
            <p:cNvPr id="112" name="TextBox 111">
              <a:extLst>
                <a:ext uri="{FF2B5EF4-FFF2-40B4-BE49-F238E27FC236}">
                  <a16:creationId xmlns:a16="http://schemas.microsoft.com/office/drawing/2014/main" id="{EC40187B-C531-45CD-86FA-D4978B295E50}"/>
                </a:ext>
              </a:extLst>
            </p:cNvPr>
            <p:cNvSpPr txBox="1"/>
            <p:nvPr/>
          </p:nvSpPr>
          <p:spPr>
            <a:xfrm>
              <a:off x="6659429" y="3509093"/>
              <a:ext cx="8479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algn="l" defTabSz="877533" eaLnBrk="1" hangingPunct="1">
                <a:defRPr sz="1568">
                  <a:latin typeface="+mn-lt"/>
                </a:defRPr>
              </a:lvl1pPr>
              <a:lvl2pPr marL="189821" lvl="1" indent="-188265" algn="l" defTabSz="877533" eaLnBrk="1" hangingPunct="1">
                <a:buSzPct val="125000"/>
                <a:buFont typeface="Arial" charset="0"/>
                <a:buChar char="▪"/>
                <a:defRPr sz="1568">
                  <a:latin typeface="+mn-lt"/>
                </a:defRPr>
              </a:lvl2pPr>
              <a:lvl3pPr marL="448102" lvl="2" indent="-256725" algn="l" defTabSz="877533" eaLnBrk="1" hangingPunct="1">
                <a:buSzPct val="120000"/>
                <a:buFont typeface="Arial" charset="0"/>
                <a:buChar char="–"/>
                <a:defRPr sz="1568">
                  <a:latin typeface="+mn-lt"/>
                </a:defRPr>
              </a:lvl3pPr>
              <a:lvl4pPr marL="602137" lvl="3" indent="-152479" algn="l" defTabSz="877533" eaLnBrk="1" hangingPunct="1">
                <a:buSzPct val="120000"/>
                <a:buFont typeface="Arial" charset="0"/>
                <a:buChar char="▫"/>
                <a:defRPr sz="1568">
                  <a:latin typeface="+mn-lt"/>
                </a:defRPr>
              </a:lvl4pPr>
              <a:lvl5pPr marL="731277" lvl="4" indent="-127585" algn="l" defTabSz="877533" eaLnBrk="1" hangingPunct="1">
                <a:buSzPct val="89000"/>
                <a:buFont typeface="Arial" charset="0"/>
                <a:buChar char="-"/>
                <a:defRPr sz="1568">
                  <a:latin typeface="+mn-lt"/>
                </a:defRPr>
              </a:lvl5pPr>
              <a:lvl6pPr marL="1179379" indent="-127585" defTabSz="877533" fontAlgn="base">
                <a:spcBef>
                  <a:spcPct val="0"/>
                </a:spcBef>
                <a:spcAft>
                  <a:spcPct val="0"/>
                </a:spcAft>
                <a:buClr>
                  <a:schemeClr val="tx2"/>
                </a:buClr>
                <a:buSzPct val="89000"/>
                <a:buFont typeface="Arial" charset="0"/>
                <a:buChar char="-"/>
                <a:defRPr sz="1568">
                  <a:latin typeface="+mn-lt"/>
                </a:defRPr>
              </a:lvl6pPr>
              <a:lvl7pPr marL="1627481" indent="-127585" defTabSz="877533" fontAlgn="base">
                <a:spcBef>
                  <a:spcPct val="0"/>
                </a:spcBef>
                <a:spcAft>
                  <a:spcPct val="0"/>
                </a:spcAft>
                <a:buClr>
                  <a:schemeClr val="tx2"/>
                </a:buClr>
                <a:buSzPct val="89000"/>
                <a:buFont typeface="Arial" charset="0"/>
                <a:buChar char="-"/>
                <a:defRPr sz="1568">
                  <a:latin typeface="+mn-lt"/>
                </a:defRPr>
              </a:lvl7pPr>
              <a:lvl8pPr marL="2075582" indent="-127585" defTabSz="877533" fontAlgn="base">
                <a:spcBef>
                  <a:spcPct val="0"/>
                </a:spcBef>
                <a:spcAft>
                  <a:spcPct val="0"/>
                </a:spcAft>
                <a:buClr>
                  <a:schemeClr val="tx2"/>
                </a:buClr>
                <a:buSzPct val="89000"/>
                <a:buFont typeface="Arial" charset="0"/>
                <a:buChar char="-"/>
                <a:defRPr sz="1568">
                  <a:latin typeface="+mn-lt"/>
                </a:defRPr>
              </a:lvl8pPr>
              <a:lvl9pPr marL="2523684" indent="-127585" defTabSz="877533" fontAlgn="base">
                <a:spcBef>
                  <a:spcPct val="0"/>
                </a:spcBef>
                <a:spcAft>
                  <a:spcPct val="0"/>
                </a:spcAft>
                <a:buClr>
                  <a:schemeClr val="tx2"/>
                </a:buClr>
                <a:buSzPct val="89000"/>
                <a:buFont typeface="Arial" charset="0"/>
                <a:buChar char="-"/>
                <a:defRPr sz="1568">
                  <a:latin typeface="+mn-lt"/>
                </a:defRPr>
              </a:lvl9pPr>
            </a:lstStyle>
            <a:p>
              <a:pPr algn="ctr"/>
              <a:r>
                <a:rPr lang="en-US" sz="3300" b="1" dirty="0">
                  <a:solidFill>
                    <a:schemeClr val="bg1"/>
                  </a:solidFill>
                </a:rPr>
                <a:t>58%</a:t>
              </a:r>
              <a:endParaRPr lang="en-US" sz="1800" b="1" dirty="0">
                <a:solidFill>
                  <a:schemeClr val="bg1"/>
                </a:solidFill>
              </a:endParaRPr>
            </a:p>
            <a:p>
              <a:pPr algn="ctr"/>
              <a:r>
                <a:rPr lang="en-US" sz="2100" dirty="0">
                  <a:solidFill>
                    <a:schemeClr val="bg1"/>
                  </a:solidFill>
                </a:rPr>
                <a:t>Scrum</a:t>
              </a:r>
              <a:endParaRPr lang="en-US" sz="3600" dirty="0">
                <a:solidFill>
                  <a:schemeClr val="bg1"/>
                </a:solidFill>
              </a:endParaRPr>
            </a:p>
          </p:txBody>
        </p:sp>
        <p:sp>
          <p:nvSpPr>
            <p:cNvPr id="13" name="Freeform: Shape 12">
              <a:extLst>
                <a:ext uri="{FF2B5EF4-FFF2-40B4-BE49-F238E27FC236}">
                  <a16:creationId xmlns:a16="http://schemas.microsoft.com/office/drawing/2014/main" id="{B38266D9-A89F-4227-A865-D4604A65E4BE}"/>
                </a:ext>
              </a:extLst>
            </p:cNvPr>
            <p:cNvSpPr/>
            <p:nvPr/>
          </p:nvSpPr>
          <p:spPr>
            <a:xfrm>
              <a:off x="4654550" y="2222500"/>
              <a:ext cx="450850" cy="107950"/>
            </a:xfrm>
            <a:custGeom>
              <a:avLst/>
              <a:gdLst>
                <a:gd name="connsiteX0" fmla="*/ 0 w 450850"/>
                <a:gd name="connsiteY0" fmla="*/ 0 h 107950"/>
                <a:gd name="connsiteX1" fmla="*/ 361950 w 450850"/>
                <a:gd name="connsiteY1" fmla="*/ 0 h 107950"/>
                <a:gd name="connsiteX2" fmla="*/ 450850 w 450850"/>
                <a:gd name="connsiteY2" fmla="*/ 107950 h 107950"/>
              </a:gdLst>
              <a:ahLst/>
              <a:cxnLst>
                <a:cxn ang="0">
                  <a:pos x="connsiteX0" y="connsiteY0"/>
                </a:cxn>
                <a:cxn ang="0">
                  <a:pos x="connsiteX1" y="connsiteY1"/>
                </a:cxn>
                <a:cxn ang="0">
                  <a:pos x="connsiteX2" y="connsiteY2"/>
                </a:cxn>
              </a:cxnLst>
              <a:rect l="l" t="t" r="r" b="b"/>
              <a:pathLst>
                <a:path w="450850" h="107950">
                  <a:moveTo>
                    <a:pt x="0" y="0"/>
                  </a:moveTo>
                  <a:lnTo>
                    <a:pt x="361950" y="0"/>
                  </a:lnTo>
                  <a:lnTo>
                    <a:pt x="450850" y="10795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78099540-FCC8-4C0A-B684-7C5EF4F2DC22}"/>
                </a:ext>
              </a:extLst>
            </p:cNvPr>
            <p:cNvSpPr/>
            <p:nvPr/>
          </p:nvSpPr>
          <p:spPr>
            <a:xfrm>
              <a:off x="4668327" y="2030963"/>
              <a:ext cx="686511" cy="134144"/>
            </a:xfrm>
            <a:custGeom>
              <a:avLst/>
              <a:gdLst>
                <a:gd name="connsiteX0" fmla="*/ 0 w 450850"/>
                <a:gd name="connsiteY0" fmla="*/ 0 h 107950"/>
                <a:gd name="connsiteX1" fmla="*/ 361950 w 450850"/>
                <a:gd name="connsiteY1" fmla="*/ 0 h 107950"/>
                <a:gd name="connsiteX2" fmla="*/ 450850 w 450850"/>
                <a:gd name="connsiteY2" fmla="*/ 107950 h 107950"/>
              </a:gdLst>
              <a:ahLst/>
              <a:cxnLst>
                <a:cxn ang="0">
                  <a:pos x="connsiteX0" y="connsiteY0"/>
                </a:cxn>
                <a:cxn ang="0">
                  <a:pos x="connsiteX1" y="connsiteY1"/>
                </a:cxn>
                <a:cxn ang="0">
                  <a:pos x="connsiteX2" y="connsiteY2"/>
                </a:cxn>
              </a:cxnLst>
              <a:rect l="l" t="t" r="r" b="b"/>
              <a:pathLst>
                <a:path w="450850" h="107950">
                  <a:moveTo>
                    <a:pt x="0" y="0"/>
                  </a:moveTo>
                  <a:lnTo>
                    <a:pt x="361950" y="0"/>
                  </a:lnTo>
                  <a:lnTo>
                    <a:pt x="450850" y="10795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92E1387-4924-4E89-9054-590915A8188B}"/>
                </a:ext>
              </a:extLst>
            </p:cNvPr>
            <p:cNvSpPr/>
            <p:nvPr/>
          </p:nvSpPr>
          <p:spPr>
            <a:xfrm>
              <a:off x="4641850" y="1386996"/>
              <a:ext cx="1045942" cy="664394"/>
            </a:xfrm>
            <a:custGeom>
              <a:avLst/>
              <a:gdLst>
                <a:gd name="connsiteX0" fmla="*/ 0 w 1079500"/>
                <a:gd name="connsiteY0" fmla="*/ 0 h 406400"/>
                <a:gd name="connsiteX1" fmla="*/ 882650 w 1079500"/>
                <a:gd name="connsiteY1" fmla="*/ 0 h 406400"/>
                <a:gd name="connsiteX2" fmla="*/ 1079500 w 1079500"/>
                <a:gd name="connsiteY2" fmla="*/ 406400 h 406400"/>
                <a:gd name="connsiteX0" fmla="*/ 0 w 1092769"/>
                <a:gd name="connsiteY0" fmla="*/ 0 h 440046"/>
                <a:gd name="connsiteX1" fmla="*/ 882650 w 1092769"/>
                <a:gd name="connsiteY1" fmla="*/ 0 h 440046"/>
                <a:gd name="connsiteX2" fmla="*/ 1092769 w 1092769"/>
                <a:gd name="connsiteY2" fmla="*/ 440046 h 440046"/>
              </a:gdLst>
              <a:ahLst/>
              <a:cxnLst>
                <a:cxn ang="0">
                  <a:pos x="connsiteX0" y="connsiteY0"/>
                </a:cxn>
                <a:cxn ang="0">
                  <a:pos x="connsiteX1" y="connsiteY1"/>
                </a:cxn>
                <a:cxn ang="0">
                  <a:pos x="connsiteX2" y="connsiteY2"/>
                </a:cxn>
              </a:cxnLst>
              <a:rect l="l" t="t" r="r" b="b"/>
              <a:pathLst>
                <a:path w="1092769" h="440046">
                  <a:moveTo>
                    <a:pt x="0" y="0"/>
                  </a:moveTo>
                  <a:lnTo>
                    <a:pt x="882650" y="0"/>
                  </a:lnTo>
                  <a:cubicBezTo>
                    <a:pt x="948267" y="135467"/>
                    <a:pt x="1027152" y="304579"/>
                    <a:pt x="1092769" y="440046"/>
                  </a:cubicBez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a:extLst>
                <a:ext uri="{FF2B5EF4-FFF2-40B4-BE49-F238E27FC236}">
                  <a16:creationId xmlns:a16="http://schemas.microsoft.com/office/drawing/2014/main" id="{1B194820-584E-42B6-9991-F96A45AFDF22}"/>
                </a:ext>
              </a:extLst>
            </p:cNvPr>
            <p:cNvSpPr/>
            <p:nvPr/>
          </p:nvSpPr>
          <p:spPr>
            <a:xfrm>
              <a:off x="4668327" y="1800627"/>
              <a:ext cx="830773" cy="312618"/>
            </a:xfrm>
            <a:custGeom>
              <a:avLst/>
              <a:gdLst>
                <a:gd name="connsiteX0" fmla="*/ 0 w 450850"/>
                <a:gd name="connsiteY0" fmla="*/ 0 h 107950"/>
                <a:gd name="connsiteX1" fmla="*/ 361950 w 450850"/>
                <a:gd name="connsiteY1" fmla="*/ 0 h 107950"/>
                <a:gd name="connsiteX2" fmla="*/ 450850 w 450850"/>
                <a:gd name="connsiteY2" fmla="*/ 107950 h 107950"/>
              </a:gdLst>
              <a:ahLst/>
              <a:cxnLst>
                <a:cxn ang="0">
                  <a:pos x="connsiteX0" y="connsiteY0"/>
                </a:cxn>
                <a:cxn ang="0">
                  <a:pos x="connsiteX1" y="connsiteY1"/>
                </a:cxn>
                <a:cxn ang="0">
                  <a:pos x="connsiteX2" y="connsiteY2"/>
                </a:cxn>
              </a:cxnLst>
              <a:rect l="l" t="t" r="r" b="b"/>
              <a:pathLst>
                <a:path w="450850" h="107950">
                  <a:moveTo>
                    <a:pt x="0" y="0"/>
                  </a:moveTo>
                  <a:lnTo>
                    <a:pt x="361950" y="0"/>
                  </a:lnTo>
                  <a:lnTo>
                    <a:pt x="450850" y="10795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4DB1C9D8-FD7A-4F5D-8380-BF524541EB08}"/>
                </a:ext>
              </a:extLst>
            </p:cNvPr>
            <p:cNvSpPr/>
            <p:nvPr/>
          </p:nvSpPr>
          <p:spPr>
            <a:xfrm flipH="1">
              <a:off x="5805260" y="1386996"/>
              <a:ext cx="1045942" cy="664394"/>
            </a:xfrm>
            <a:custGeom>
              <a:avLst/>
              <a:gdLst>
                <a:gd name="connsiteX0" fmla="*/ 0 w 1079500"/>
                <a:gd name="connsiteY0" fmla="*/ 0 h 406400"/>
                <a:gd name="connsiteX1" fmla="*/ 882650 w 1079500"/>
                <a:gd name="connsiteY1" fmla="*/ 0 h 406400"/>
                <a:gd name="connsiteX2" fmla="*/ 1079500 w 1079500"/>
                <a:gd name="connsiteY2" fmla="*/ 406400 h 406400"/>
                <a:gd name="connsiteX0" fmla="*/ 0 w 1092769"/>
                <a:gd name="connsiteY0" fmla="*/ 0 h 440046"/>
                <a:gd name="connsiteX1" fmla="*/ 882650 w 1092769"/>
                <a:gd name="connsiteY1" fmla="*/ 0 h 440046"/>
                <a:gd name="connsiteX2" fmla="*/ 1092769 w 1092769"/>
                <a:gd name="connsiteY2" fmla="*/ 440046 h 440046"/>
              </a:gdLst>
              <a:ahLst/>
              <a:cxnLst>
                <a:cxn ang="0">
                  <a:pos x="connsiteX0" y="connsiteY0"/>
                </a:cxn>
                <a:cxn ang="0">
                  <a:pos x="connsiteX1" y="connsiteY1"/>
                </a:cxn>
                <a:cxn ang="0">
                  <a:pos x="connsiteX2" y="connsiteY2"/>
                </a:cxn>
              </a:cxnLst>
              <a:rect l="l" t="t" r="r" b="b"/>
              <a:pathLst>
                <a:path w="1092769" h="440046">
                  <a:moveTo>
                    <a:pt x="0" y="0"/>
                  </a:moveTo>
                  <a:lnTo>
                    <a:pt x="882650" y="0"/>
                  </a:lnTo>
                  <a:cubicBezTo>
                    <a:pt x="948267" y="135467"/>
                    <a:pt x="1027152" y="304579"/>
                    <a:pt x="1092769" y="440046"/>
                  </a:cubicBez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82FF15B9-94A4-4401-B2C0-72209F76D79F}"/>
                </a:ext>
              </a:extLst>
            </p:cNvPr>
            <p:cNvSpPr/>
            <p:nvPr/>
          </p:nvSpPr>
          <p:spPr>
            <a:xfrm flipH="1">
              <a:off x="5987866" y="1618759"/>
              <a:ext cx="933450" cy="469900"/>
            </a:xfrm>
            <a:custGeom>
              <a:avLst/>
              <a:gdLst>
                <a:gd name="connsiteX0" fmla="*/ 0 w 933450"/>
                <a:gd name="connsiteY0" fmla="*/ 0 h 469900"/>
                <a:gd name="connsiteX1" fmla="*/ 762000 w 933450"/>
                <a:gd name="connsiteY1" fmla="*/ 0 h 469900"/>
                <a:gd name="connsiteX2" fmla="*/ 933450 w 933450"/>
                <a:gd name="connsiteY2" fmla="*/ 469900 h 469900"/>
              </a:gdLst>
              <a:ahLst/>
              <a:cxnLst>
                <a:cxn ang="0">
                  <a:pos x="connsiteX0" y="connsiteY0"/>
                </a:cxn>
                <a:cxn ang="0">
                  <a:pos x="connsiteX1" y="connsiteY1"/>
                </a:cxn>
                <a:cxn ang="0">
                  <a:pos x="connsiteX2" y="connsiteY2"/>
                </a:cxn>
              </a:cxnLst>
              <a:rect l="l" t="t" r="r" b="b"/>
              <a:pathLst>
                <a:path w="933450" h="469900">
                  <a:moveTo>
                    <a:pt x="0" y="0"/>
                  </a:moveTo>
                  <a:lnTo>
                    <a:pt x="762000" y="0"/>
                  </a:lnTo>
                  <a:lnTo>
                    <a:pt x="933450" y="46990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1EE36EF-3BF9-4008-94D2-4E80F2AACC59}"/>
                </a:ext>
              </a:extLst>
            </p:cNvPr>
            <p:cNvSpPr/>
            <p:nvPr/>
          </p:nvSpPr>
          <p:spPr>
            <a:xfrm>
              <a:off x="6210300" y="1822450"/>
              <a:ext cx="698500" cy="241300"/>
            </a:xfrm>
            <a:custGeom>
              <a:avLst/>
              <a:gdLst>
                <a:gd name="connsiteX0" fmla="*/ 698500 w 698500"/>
                <a:gd name="connsiteY0" fmla="*/ 0 h 241300"/>
                <a:gd name="connsiteX1" fmla="*/ 95250 w 698500"/>
                <a:gd name="connsiteY1" fmla="*/ 0 h 241300"/>
                <a:gd name="connsiteX2" fmla="*/ 0 w 698500"/>
                <a:gd name="connsiteY2" fmla="*/ 241300 h 241300"/>
              </a:gdLst>
              <a:ahLst/>
              <a:cxnLst>
                <a:cxn ang="0">
                  <a:pos x="connsiteX0" y="connsiteY0"/>
                </a:cxn>
                <a:cxn ang="0">
                  <a:pos x="connsiteX1" y="connsiteY1"/>
                </a:cxn>
                <a:cxn ang="0">
                  <a:pos x="connsiteX2" y="connsiteY2"/>
                </a:cxn>
              </a:cxnLst>
              <a:rect l="l" t="t" r="r" b="b"/>
              <a:pathLst>
                <a:path w="698500" h="241300">
                  <a:moveTo>
                    <a:pt x="698500" y="0"/>
                  </a:moveTo>
                  <a:lnTo>
                    <a:pt x="95250" y="0"/>
                  </a:lnTo>
                  <a:lnTo>
                    <a:pt x="0" y="24130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8C6F8EC-5B62-48BB-BA7A-34ECAF0F0918}"/>
                </a:ext>
              </a:extLst>
            </p:cNvPr>
            <p:cNvCxnSpPr/>
            <p:nvPr/>
          </p:nvCxnSpPr>
          <p:spPr>
            <a:xfrm>
              <a:off x="4176811" y="2946400"/>
              <a:ext cx="239844"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9B7639C3-5524-4BFB-8916-D5EBD80F3DBB}"/>
                </a:ext>
              </a:extLst>
            </p:cNvPr>
            <p:cNvSpPr/>
            <p:nvPr/>
          </p:nvSpPr>
          <p:spPr>
            <a:xfrm>
              <a:off x="4654550" y="2444750"/>
              <a:ext cx="266700" cy="63500"/>
            </a:xfrm>
            <a:custGeom>
              <a:avLst/>
              <a:gdLst>
                <a:gd name="connsiteX0" fmla="*/ 0 w 266700"/>
                <a:gd name="connsiteY0" fmla="*/ 0 h 63500"/>
                <a:gd name="connsiteX1" fmla="*/ 215900 w 266700"/>
                <a:gd name="connsiteY1" fmla="*/ 0 h 63500"/>
                <a:gd name="connsiteX2" fmla="*/ 266700 w 266700"/>
                <a:gd name="connsiteY2" fmla="*/ 63500 h 63500"/>
              </a:gdLst>
              <a:ahLst/>
              <a:cxnLst>
                <a:cxn ang="0">
                  <a:pos x="connsiteX0" y="connsiteY0"/>
                </a:cxn>
                <a:cxn ang="0">
                  <a:pos x="connsiteX1" y="connsiteY1"/>
                </a:cxn>
                <a:cxn ang="0">
                  <a:pos x="connsiteX2" y="connsiteY2"/>
                </a:cxn>
              </a:cxnLst>
              <a:rect l="l" t="t" r="r" b="b"/>
              <a:pathLst>
                <a:path w="266700" h="63500">
                  <a:moveTo>
                    <a:pt x="0" y="0"/>
                  </a:moveTo>
                  <a:lnTo>
                    <a:pt x="215900" y="0"/>
                  </a:lnTo>
                  <a:lnTo>
                    <a:pt x="266700" y="63500"/>
                  </a:lnTo>
                </a:path>
              </a:pathLst>
            </a:cu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86F363FD-9E8A-47F1-833B-FBE7C1F35040}"/>
                </a:ext>
              </a:extLst>
            </p:cNvPr>
            <p:cNvCxnSpPr/>
            <p:nvPr/>
          </p:nvCxnSpPr>
          <p:spPr>
            <a:xfrm>
              <a:off x="3825837" y="3689350"/>
              <a:ext cx="239844"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3A61A-8CC8-4189-8BD1-78B76546C2FB}"/>
                </a:ext>
              </a:extLst>
            </p:cNvPr>
            <p:cNvCxnSpPr/>
            <p:nvPr/>
          </p:nvCxnSpPr>
          <p:spPr>
            <a:xfrm>
              <a:off x="4000765" y="4722198"/>
              <a:ext cx="239844"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95B0DC8-CF71-4B71-B96E-3479ECC0698C}"/>
                </a:ext>
              </a:extLst>
            </p:cNvPr>
            <p:cNvCxnSpPr/>
            <p:nvPr/>
          </p:nvCxnSpPr>
          <p:spPr>
            <a:xfrm>
              <a:off x="4633751" y="5613400"/>
              <a:ext cx="239844"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905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2AE1AD3-BE63-9C4F-9850-74AC4A807B76}"/>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86022" name="think-cell Slide" r:id="rId8" imgW="7772400" imgH="10058400" progId="TCLayout.ActiveDocument.1">
                  <p:embed/>
                </p:oleObj>
              </mc:Choice>
              <mc:Fallback>
                <p:oleObj name="think-cell Slide" r:id="rId8" imgW="7772400" imgH="10058400" progId="TCLayout.ActiveDocument.1">
                  <p:embed/>
                  <p:pic>
                    <p:nvPicPr>
                      <p:cNvPr id="2" name="对象 1" hidden="1">
                        <a:extLst>
                          <a:ext uri="{FF2B5EF4-FFF2-40B4-BE49-F238E27FC236}">
                            <a16:creationId xmlns:a16="http://schemas.microsoft.com/office/drawing/2014/main" id="{12AE1AD3-BE63-9C4F-9850-74AC4A807B76}"/>
                          </a:ext>
                        </a:extLst>
                      </p:cNvPr>
                      <p:cNvPicPr/>
                      <p:nvPr/>
                    </p:nvPicPr>
                    <p:blipFill>
                      <a:blip r:embed="rId9"/>
                      <a:stretch>
                        <a:fillRect/>
                      </a:stretch>
                    </p:blipFill>
                    <p:spPr>
                      <a:xfrm>
                        <a:off x="1711" y="1621"/>
                        <a:ext cx="1619" cy="1619"/>
                      </a:xfrm>
                      <a:prstGeom prst="rect">
                        <a:avLst/>
                      </a:prstGeom>
                    </p:spPr>
                  </p:pic>
                </p:oleObj>
              </mc:Fallback>
            </mc:AlternateContent>
          </a:graphicData>
        </a:graphic>
      </p:graphicFrame>
      <p:sp>
        <p:nvSpPr>
          <p:cNvPr id="3" name="Title 1"/>
          <p:cNvSpPr>
            <a:spLocks noGrp="1"/>
          </p:cNvSpPr>
          <p:nvPr>
            <p:ph type="title"/>
          </p:nvPr>
        </p:nvSpPr>
        <p:spPr>
          <a:xfrm>
            <a:off x="554736" y="2483400"/>
            <a:ext cx="2514600" cy="10304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altLang="zh-CN" sz="3600" dirty="0">
                <a:ea typeface="KaiTi" panose="02010609060101010101" pitchFamily="49" charset="-122"/>
              </a:rPr>
              <a:t>Scrum</a:t>
            </a:r>
            <a:r>
              <a:rPr lang="zh-CN" altLang="en-US" sz="3600" dirty="0">
                <a:ea typeface="KaiTi" panose="02010609060101010101" pitchFamily="49" charset="-122"/>
              </a:rPr>
              <a:t>的</a:t>
            </a:r>
            <a:r>
              <a:rPr lang="en-US" altLang="zh-CN" sz="3600" dirty="0">
                <a:ea typeface="KaiTi" panose="02010609060101010101" pitchFamily="49" charset="-122"/>
              </a:rPr>
              <a:t/>
            </a:r>
            <a:br>
              <a:rPr lang="en-US" altLang="zh-CN" sz="3600" dirty="0">
                <a:ea typeface="KaiTi" panose="02010609060101010101" pitchFamily="49" charset="-122"/>
              </a:rPr>
            </a:br>
            <a:r>
              <a:rPr lang="zh-CN" altLang="en-US" sz="3600" dirty="0">
                <a:ea typeface="KaiTi" panose="02010609060101010101" pitchFamily="49" charset="-122"/>
              </a:rPr>
              <a:t>起源</a:t>
            </a:r>
            <a:endParaRPr lang="en-US" sz="3600" dirty="0">
              <a:ea typeface="KaiTi" panose="02010609060101010101" pitchFamily="49" charset="-122"/>
            </a:endParaRPr>
          </a:p>
        </p:txBody>
      </p:sp>
      <p:sp>
        <p:nvSpPr>
          <p:cNvPr id="8" name="1. On-page tracker">
            <a:extLst>
              <a:ext uri="{FF2B5EF4-FFF2-40B4-BE49-F238E27FC236}">
                <a16:creationId xmlns:a16="http://schemas.microsoft.com/office/drawing/2014/main" id="{D9805048-91F1-4C69-9508-DE66F6F09575}"/>
              </a:ext>
            </a:extLst>
          </p:cNvPr>
          <p:cNvSpPr>
            <a:spLocks noGrp="1"/>
          </p:cNvSpPr>
          <p:nvPr>
            <p:ph type="body" sz="quarter" idx="17"/>
            <p:custDataLst>
              <p:tags r:id="rId3"/>
            </p:custDataLst>
          </p:nvPr>
        </p:nvSpPr>
        <p:spPr/>
        <p:txBody>
          <a:bodyPr/>
          <a:lstStyle/>
          <a:p>
            <a:endParaRPr lang="en-US"/>
          </a:p>
        </p:txBody>
      </p:sp>
      <p:pic>
        <p:nvPicPr>
          <p:cNvPr id="4" name="Picture 3"/>
          <p:cNvPicPr>
            <a:picLocks noChangeAspect="1"/>
          </p:cNvPicPr>
          <p:nvPr/>
        </p:nvPicPr>
        <p:blipFill rotWithShape="1">
          <a:blip r:embed="rId10">
            <a:lum bright="10000"/>
            <a:extLst>
              <a:ext uri="{BEBA8EAE-BF5A-486C-A8C5-ECC9F3942E4B}">
                <a14:imgProps xmlns:a14="http://schemas.microsoft.com/office/drawing/2010/main">
                  <a14:imgLayer r:embed="rId11">
                    <a14:imgEffect>
                      <a14:saturation sat="65000"/>
                    </a14:imgEffect>
                    <a14:imgEffect>
                      <a14:colorTemperature colorTemp="6250"/>
                    </a14:imgEffect>
                  </a14:imgLayer>
                </a14:imgProps>
              </a:ext>
            </a:extLst>
          </a:blip>
          <a:srcRect l="19891" t="3958" r="19521" b="10199"/>
          <a:stretch/>
        </p:blipFill>
        <p:spPr>
          <a:xfrm>
            <a:off x="3430940" y="0"/>
            <a:ext cx="8761060" cy="6858000"/>
          </a:xfrm>
          <a:prstGeom prst="rect">
            <a:avLst/>
          </a:prstGeom>
        </p:spPr>
      </p:pic>
      <p:sp>
        <p:nvSpPr>
          <p:cNvPr id="6" name="SlideLogoText">
            <a:extLst>
              <a:ext uri="{FF2B5EF4-FFF2-40B4-BE49-F238E27FC236}">
                <a16:creationId xmlns:a16="http://schemas.microsoft.com/office/drawing/2014/main" id="{F3BF3E54-8A3F-42A8-A657-A487DDD712E5}"/>
              </a:ext>
            </a:extLst>
          </p:cNvPr>
          <p:cNvSpPr txBox="1"/>
          <p:nvPr>
            <p:custDataLst>
              <p:tags r:id="rId4"/>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zh-CN" sz="900" kern="1200">
                <a:solidFill>
                  <a:srgbClr val="FFFFFF"/>
                </a:solidFill>
                <a:latin typeface="+mn-lt"/>
                <a:ea typeface="+mn-ea"/>
                <a:cs typeface="Arial" panose="020B0604020202020204" pitchFamily="34" charset="0"/>
              </a:rPr>
              <a:t>McKinsey &amp; Company</a:t>
            </a:r>
          </a:p>
        </p:txBody>
      </p:sp>
      <p:sp>
        <p:nvSpPr>
          <p:cNvPr id="7" name="Slide Number">
            <a:extLst>
              <a:ext uri="{FF2B5EF4-FFF2-40B4-BE49-F238E27FC236}">
                <a16:creationId xmlns:a16="http://schemas.microsoft.com/office/drawing/2014/main" id="{55E8C380-1155-492A-86D1-F00C7F1258B1}"/>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buClr>
                <a:srgbClr val="FFFFFF"/>
              </a:buClr>
              <a:defRPr/>
            </a:pPr>
            <a:fld id="{4ABDCABE-3F10-B64C-92F1-862014417034}" type="slidenum">
              <a:rPr lang="en-US" altLang="zh-CN" sz="900" smtClean="0">
                <a:solidFill>
                  <a:srgbClr val="FFFFFF"/>
                </a:solidFill>
                <a:latin typeface="+mn-lt"/>
                <a:ea typeface="+mn-ea"/>
                <a:cs typeface="Arial" panose="020B0604020202020204" pitchFamily="34" charset="0"/>
              </a:rPr>
              <a:pPr algn="r" defTabSz="610744" fontAlgn="auto">
                <a:spcBef>
                  <a:spcPts val="0"/>
                </a:spcBef>
                <a:spcAft>
                  <a:spcPts val="0"/>
                </a:spcAft>
                <a:buClr>
                  <a:srgbClr val="FFFFFF"/>
                </a:buClr>
                <a:defRPr/>
              </a:pPr>
              <a:t>46</a:t>
            </a:fld>
            <a:endParaRPr lang="zh-CN" sz="900">
              <a:solidFill>
                <a:srgbClr val="FFFFFF"/>
              </a:solidFill>
              <a:latin typeface="+mn-lt"/>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4E6F512-7781-DD41-BA1E-7BF3369157DE}"/>
              </a:ext>
            </a:extLst>
          </p:cNvPr>
          <p:cNvGraphicFramePr>
            <a:graphicFrameLocks noChangeAspect="1"/>
          </p:cNvGraphicFramePr>
          <p:nvPr>
            <p:custDataLst>
              <p:tags r:id="rId2"/>
            </p:custData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87047"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74E6F512-7781-DD41-BA1E-7BF3369157DE}"/>
                          </a:ext>
                        </a:extLst>
                      </p:cNvPr>
                      <p:cNvPicPr/>
                      <p:nvPr/>
                    </p:nvPicPr>
                    <p:blipFill>
                      <a:blip r:embed="rId6"/>
                      <a:stretch>
                        <a:fillRect/>
                      </a:stretch>
                    </p:blipFill>
                    <p:spPr>
                      <a:xfrm>
                        <a:off x="1679" y="1639"/>
                        <a:ext cx="1587" cy="1587"/>
                      </a:xfrm>
                      <a:prstGeom prst="rect">
                        <a:avLst/>
                      </a:prstGeom>
                    </p:spPr>
                  </p:pic>
                </p:oleObj>
              </mc:Fallback>
            </mc:AlternateContent>
          </a:graphicData>
        </a:graphic>
      </p:graphicFrame>
      <p:sp>
        <p:nvSpPr>
          <p:cNvPr id="2" name="Title Placeholder 3">
            <a:extLst>
              <a:ext uri="{FF2B5EF4-FFF2-40B4-BE49-F238E27FC236}">
                <a16:creationId xmlns:a16="http://schemas.microsoft.com/office/drawing/2014/main" id="{2EAE34CE-677C-2E46-81B0-F8B943FCF891}"/>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altLang="zh-CN" dirty="0">
                <a:ea typeface="楷体" panose="02010609060101010101" pitchFamily="49" charset="-122"/>
                <a:sym typeface="Arial" panose="020B0604020202020204" pitchFamily="34" charset="0"/>
              </a:rPr>
              <a:t>Scrum</a:t>
            </a:r>
            <a:r>
              <a:rPr lang="zh-CN" altLang="en-US" dirty="0">
                <a:ea typeface="楷体" panose="02010609060101010101" pitchFamily="49" charset="-122"/>
                <a:sym typeface="Arial" panose="020B0604020202020204" pitchFamily="34" charset="0"/>
              </a:rPr>
              <a:t>框架的要素</a:t>
            </a:r>
            <a:endParaRPr lang="en-US" dirty="0">
              <a:ea typeface="楷体" panose="02010609060101010101" pitchFamily="49" charset="-122"/>
              <a:sym typeface="Arial" panose="020B0604020202020204" pitchFamily="34" charset="0"/>
            </a:endParaRPr>
          </a:p>
        </p:txBody>
      </p:sp>
      <p:sp>
        <p:nvSpPr>
          <p:cNvPr id="21" name="Subtitle 20">
            <a:extLst>
              <a:ext uri="{FF2B5EF4-FFF2-40B4-BE49-F238E27FC236}">
                <a16:creationId xmlns:a16="http://schemas.microsoft.com/office/drawing/2014/main" id="{893FDD65-3B79-498B-91D9-9F1A09D7611F}"/>
              </a:ext>
            </a:extLst>
          </p:cNvPr>
          <p:cNvSpPr>
            <a:spLocks noGrp="1"/>
          </p:cNvSpPr>
          <p:nvPr>
            <p:ph type="subTitle" idx="1"/>
          </p:nvPr>
        </p:nvSpPr>
        <p:spPr>
          <a:xfrm>
            <a:off x="554736" y="919250"/>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dirty="0"/>
          </a:p>
        </p:txBody>
      </p:sp>
      <p:sp>
        <p:nvSpPr>
          <p:cNvPr id="28" name="Text Placeholder 27">
            <a:extLst>
              <a:ext uri="{FF2B5EF4-FFF2-40B4-BE49-F238E27FC236}">
                <a16:creationId xmlns:a16="http://schemas.microsoft.com/office/drawing/2014/main" id="{D0127422-5E80-4DFE-8F73-93C81CCBC2ED}"/>
              </a:ext>
            </a:extLst>
          </p:cNvPr>
          <p:cNvSpPr>
            <a:spLocks noGrp="1"/>
          </p:cNvSpPr>
          <p:nvPr>
            <p:ph type="body" sz="quarter" idx="17"/>
          </p:nvPr>
        </p:nvSpPr>
        <p:spPr>
          <a:xfrm>
            <a:off x="7159752" y="78768"/>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5" name="Rectangle">
            <a:extLst>
              <a:ext uri="{FF2B5EF4-FFF2-40B4-BE49-F238E27FC236}">
                <a16:creationId xmlns:a16="http://schemas.microsoft.com/office/drawing/2014/main" id="{3A1AC1FF-A2BF-B849-BEED-6E34E0F90913}"/>
              </a:ext>
            </a:extLst>
          </p:cNvPr>
          <p:cNvSpPr>
            <a:spLocks/>
          </p:cNvSpPr>
          <p:nvPr/>
        </p:nvSpPr>
        <p:spPr>
          <a:xfrm>
            <a:off x="554736" y="1676091"/>
            <a:ext cx="1977549" cy="1917548"/>
          </a:xfrm>
          <a:prstGeom prst="rect">
            <a:avLst/>
          </a:prstGeom>
          <a:solidFill>
            <a:schemeClr val="accent2">
              <a:lumMod val="20000"/>
              <a:lumOff val="80000"/>
            </a:schemeClr>
          </a:solidFill>
          <a:ln w="12700">
            <a:miter lim="400000"/>
          </a:ln>
        </p:spPr>
        <p:txBody>
          <a:bodyPr lIns="50799" tIns="50799" rIns="50799" bIns="50799" anchor="ctr">
            <a:noAutofit/>
          </a:bodyPr>
          <a:lstStyle/>
          <a:p>
            <a:pPr>
              <a:defRPr sz="3200">
                <a:solidFill>
                  <a:srgbClr val="FFFFFF"/>
                </a:solidFill>
                <a:latin typeface="Helvetica Light"/>
                <a:ea typeface="Helvetica Light"/>
                <a:cs typeface="Helvetica Light"/>
                <a:sym typeface="Helvetica Light"/>
              </a:defRPr>
            </a:pPr>
            <a:endParaRPr sz="1400">
              <a:latin typeface="Arial" panose="020B0604020202020204" pitchFamily="34" charset="0"/>
              <a:ea typeface="楷体" panose="02010609060101010101" pitchFamily="49" charset="-122"/>
              <a:sym typeface="Arial" panose="020B0604020202020204" pitchFamily="34" charset="0"/>
            </a:endParaRPr>
          </a:p>
        </p:txBody>
      </p:sp>
      <p:sp>
        <p:nvSpPr>
          <p:cNvPr id="6" name="3">
            <a:extLst>
              <a:ext uri="{FF2B5EF4-FFF2-40B4-BE49-F238E27FC236}">
                <a16:creationId xmlns:a16="http://schemas.microsoft.com/office/drawing/2014/main" id="{E6E34827-D6A2-1A49-B75E-C771B02309F9}"/>
              </a:ext>
            </a:extLst>
          </p:cNvPr>
          <p:cNvSpPr txBox="1"/>
          <p:nvPr/>
        </p:nvSpPr>
        <p:spPr>
          <a:xfrm>
            <a:off x="1251765" y="2016930"/>
            <a:ext cx="583491" cy="1025920"/>
          </a:xfrm>
          <a:prstGeom prst="rect">
            <a:avLst/>
          </a:prstGeom>
          <a:ln w="12700">
            <a:miter lim="400000"/>
          </a:ln>
          <a:extLst>
            <a:ext uri="{C572A759-6A51-4108-AA02-DFA0A04FC94B}">
              <ma14:wrappingTextBoxFlag xmlns="" xmlns:ma14="http://schemas.microsoft.com/office/mac/drawingml/2011/main" val="1"/>
            </a:ext>
          </a:extLst>
        </p:spPr>
        <p:txBody>
          <a:bodyPr wrap="none" lIns="50799" tIns="50799" rIns="50799" bIns="50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0000">
                <a:solidFill>
                  <a:srgbClr val="FFFFFF"/>
                </a:solidFill>
                <a:latin typeface="Impact"/>
                <a:ea typeface="Impact"/>
                <a:cs typeface="Impact"/>
              </a:defRPr>
            </a:lvl1pPr>
          </a:lstStyle>
          <a:p>
            <a:pPr>
              <a:buClr>
                <a:schemeClr val="tx1"/>
              </a:buClr>
            </a:pPr>
            <a:r>
              <a:rPr sz="6000" b="1" dirty="0">
                <a:solidFill>
                  <a:schemeClr val="tx1"/>
                </a:solidFill>
                <a:latin typeface="Georgia" panose="02040502050405020303" pitchFamily="18" charset="0"/>
                <a:ea typeface="楷体" panose="02010609060101010101" pitchFamily="49" charset="-122"/>
                <a:sym typeface="Arial" panose="020B0604020202020204" pitchFamily="34" charset="0"/>
              </a:rPr>
              <a:t>3</a:t>
            </a:r>
          </a:p>
        </p:txBody>
      </p:sp>
      <p:sp>
        <p:nvSpPr>
          <p:cNvPr id="7" name="Rectangle">
            <a:extLst>
              <a:ext uri="{FF2B5EF4-FFF2-40B4-BE49-F238E27FC236}">
                <a16:creationId xmlns:a16="http://schemas.microsoft.com/office/drawing/2014/main" id="{9869AC3D-3C70-0E47-863A-15FA33A36946}"/>
              </a:ext>
            </a:extLst>
          </p:cNvPr>
          <p:cNvSpPr>
            <a:spLocks/>
          </p:cNvSpPr>
          <p:nvPr/>
        </p:nvSpPr>
        <p:spPr>
          <a:xfrm>
            <a:off x="3433419" y="1676091"/>
            <a:ext cx="1977549" cy="1917548"/>
          </a:xfrm>
          <a:prstGeom prst="rect">
            <a:avLst/>
          </a:prstGeom>
          <a:solidFill>
            <a:schemeClr val="accent2">
              <a:lumMod val="20000"/>
              <a:lumOff val="80000"/>
            </a:schemeClr>
          </a:solidFill>
          <a:ln w="12700">
            <a:miter lim="400000"/>
          </a:ln>
        </p:spPr>
        <p:txBody>
          <a:bodyPr lIns="50799" tIns="50799" rIns="50799" bIns="50799" anchor="ctr">
            <a:noAutofit/>
          </a:bodyPr>
          <a:lstStyle/>
          <a:p>
            <a:pPr>
              <a:defRPr sz="3200">
                <a:solidFill>
                  <a:srgbClr val="FFFFFF"/>
                </a:solidFill>
                <a:latin typeface="Helvetica Light"/>
                <a:ea typeface="Helvetica Light"/>
                <a:cs typeface="Helvetica Light"/>
                <a:sym typeface="Helvetica Light"/>
              </a:defRPr>
            </a:pPr>
            <a:endParaRPr sz="1400">
              <a:latin typeface="Arial" panose="020B0604020202020204" pitchFamily="34" charset="0"/>
              <a:ea typeface="楷体" panose="02010609060101010101" pitchFamily="49" charset="-122"/>
              <a:sym typeface="Arial" panose="020B0604020202020204" pitchFamily="34" charset="0"/>
            </a:endParaRPr>
          </a:p>
        </p:txBody>
      </p:sp>
      <p:sp>
        <p:nvSpPr>
          <p:cNvPr id="8" name="3">
            <a:extLst>
              <a:ext uri="{FF2B5EF4-FFF2-40B4-BE49-F238E27FC236}">
                <a16:creationId xmlns:a16="http://schemas.microsoft.com/office/drawing/2014/main" id="{C7FC886C-681F-3648-917E-C093E3A0AEEA}"/>
              </a:ext>
            </a:extLst>
          </p:cNvPr>
          <p:cNvSpPr txBox="1"/>
          <p:nvPr/>
        </p:nvSpPr>
        <p:spPr>
          <a:xfrm>
            <a:off x="4130448" y="2016930"/>
            <a:ext cx="583491" cy="1025920"/>
          </a:xfrm>
          <a:prstGeom prst="rect">
            <a:avLst/>
          </a:prstGeom>
          <a:ln w="12700">
            <a:miter lim="400000"/>
          </a:ln>
          <a:extLst>
            <a:ext uri="{C572A759-6A51-4108-AA02-DFA0A04FC94B}">
              <ma14:wrappingTextBoxFlag xmlns="" xmlns:ma14="http://schemas.microsoft.com/office/mac/drawingml/2011/main" val="1"/>
            </a:ext>
          </a:extLst>
        </p:spPr>
        <p:txBody>
          <a:bodyPr wrap="none" lIns="50799" tIns="50799" rIns="50799" bIns="50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0000">
                <a:solidFill>
                  <a:srgbClr val="FFFFFF"/>
                </a:solidFill>
                <a:latin typeface="Impact"/>
                <a:ea typeface="Impact"/>
                <a:cs typeface="Impact"/>
              </a:defRPr>
            </a:lvl1pPr>
          </a:lstStyle>
          <a:p>
            <a:pPr>
              <a:buClr>
                <a:schemeClr val="tx1"/>
              </a:buClr>
            </a:pPr>
            <a:r>
              <a:rPr sz="6000" b="1" dirty="0">
                <a:solidFill>
                  <a:schemeClr val="tx1"/>
                </a:solidFill>
                <a:latin typeface="Georgia" panose="02040502050405020303" pitchFamily="18" charset="0"/>
                <a:ea typeface="楷体" panose="02010609060101010101" pitchFamily="49" charset="-122"/>
                <a:sym typeface="Arial" panose="020B0604020202020204" pitchFamily="34" charset="0"/>
              </a:rPr>
              <a:t>3</a:t>
            </a:r>
          </a:p>
        </p:txBody>
      </p:sp>
      <p:sp>
        <p:nvSpPr>
          <p:cNvPr id="9" name="Rectangle">
            <a:extLst>
              <a:ext uri="{FF2B5EF4-FFF2-40B4-BE49-F238E27FC236}">
                <a16:creationId xmlns:a16="http://schemas.microsoft.com/office/drawing/2014/main" id="{EFCA6DFA-8A0E-3E4D-9067-4998176DD7C1}"/>
              </a:ext>
            </a:extLst>
          </p:cNvPr>
          <p:cNvSpPr>
            <a:spLocks/>
          </p:cNvSpPr>
          <p:nvPr/>
        </p:nvSpPr>
        <p:spPr>
          <a:xfrm>
            <a:off x="6331712" y="1676091"/>
            <a:ext cx="1977549" cy="1917548"/>
          </a:xfrm>
          <a:prstGeom prst="rect">
            <a:avLst/>
          </a:prstGeom>
          <a:solidFill>
            <a:schemeClr val="accent2">
              <a:lumMod val="20000"/>
              <a:lumOff val="80000"/>
            </a:schemeClr>
          </a:solidFill>
          <a:ln w="12700">
            <a:miter lim="400000"/>
          </a:ln>
        </p:spPr>
        <p:txBody>
          <a:bodyPr lIns="50799" tIns="50799" rIns="50799" bIns="50799" anchor="ctr">
            <a:noAutofit/>
          </a:bodyPr>
          <a:lstStyle/>
          <a:p>
            <a:endParaRPr sz="1400">
              <a:solidFill>
                <a:srgbClr val="FFFFFF"/>
              </a:solidFill>
              <a:latin typeface="Arial" panose="020B0604020202020204" pitchFamily="34" charset="0"/>
              <a:ea typeface="楷体" panose="02010609060101010101" pitchFamily="49" charset="-122"/>
              <a:sym typeface="Arial" panose="020B0604020202020204" pitchFamily="34" charset="0"/>
            </a:endParaRPr>
          </a:p>
        </p:txBody>
      </p:sp>
      <p:sp>
        <p:nvSpPr>
          <p:cNvPr id="10" name="5">
            <a:extLst>
              <a:ext uri="{FF2B5EF4-FFF2-40B4-BE49-F238E27FC236}">
                <a16:creationId xmlns:a16="http://schemas.microsoft.com/office/drawing/2014/main" id="{D78EEE2B-EB68-6D4D-A9B0-28A57CAA38B1}"/>
              </a:ext>
            </a:extLst>
          </p:cNvPr>
          <p:cNvSpPr txBox="1"/>
          <p:nvPr/>
        </p:nvSpPr>
        <p:spPr>
          <a:xfrm>
            <a:off x="7038359" y="2016930"/>
            <a:ext cx="564255" cy="1025920"/>
          </a:xfrm>
          <a:prstGeom prst="rect">
            <a:avLst/>
          </a:prstGeom>
          <a:ln w="12700">
            <a:miter lim="400000"/>
          </a:ln>
          <a:extLst>
            <a:ext uri="{C572A759-6A51-4108-AA02-DFA0A04FC94B}">
              <ma14:wrappingTextBoxFlag xmlns="" xmlns:ma14="http://schemas.microsoft.com/office/mac/drawingml/2011/main" val="1"/>
            </a:ext>
          </a:extLst>
        </p:spPr>
        <p:txBody>
          <a:bodyPr wrap="none" lIns="50799" tIns="50799" rIns="50799" bIns="50799">
            <a:spAutoFit/>
          </a:bodyPr>
          <a:lstStyle>
            <a:lvl1pPr>
              <a:defRPr sz="30000">
                <a:solidFill>
                  <a:srgbClr val="FFFFFF"/>
                </a:solidFill>
                <a:latin typeface="Impact"/>
                <a:ea typeface="Impact"/>
                <a:cs typeface="Impact"/>
                <a:sym typeface="Impact"/>
              </a:defRPr>
            </a:lvl1pPr>
          </a:lstStyle>
          <a:p>
            <a:pPr>
              <a:buClr>
                <a:schemeClr val="tx1"/>
              </a:buClr>
            </a:pPr>
            <a:r>
              <a:rPr sz="6000" b="1" dirty="0">
                <a:solidFill>
                  <a:schemeClr val="tx1"/>
                </a:solidFill>
                <a:latin typeface="Georgia" panose="02040502050405020303" pitchFamily="18" charset="0"/>
                <a:ea typeface="楷体" panose="02010609060101010101" pitchFamily="49" charset="-122"/>
                <a:sym typeface="Arial" panose="020B0604020202020204" pitchFamily="34" charset="0"/>
              </a:rPr>
              <a:t>5</a:t>
            </a:r>
          </a:p>
        </p:txBody>
      </p:sp>
      <p:sp>
        <p:nvSpPr>
          <p:cNvPr id="11" name="Rectangle">
            <a:extLst>
              <a:ext uri="{FF2B5EF4-FFF2-40B4-BE49-F238E27FC236}">
                <a16:creationId xmlns:a16="http://schemas.microsoft.com/office/drawing/2014/main" id="{8660EC21-F96D-1245-BCB3-584A1149534C}"/>
              </a:ext>
            </a:extLst>
          </p:cNvPr>
          <p:cNvSpPr>
            <a:spLocks/>
          </p:cNvSpPr>
          <p:nvPr/>
        </p:nvSpPr>
        <p:spPr>
          <a:xfrm>
            <a:off x="9220200" y="1676091"/>
            <a:ext cx="1977549" cy="1917548"/>
          </a:xfrm>
          <a:prstGeom prst="rect">
            <a:avLst/>
          </a:prstGeom>
          <a:solidFill>
            <a:schemeClr val="accent2">
              <a:lumMod val="20000"/>
              <a:lumOff val="80000"/>
            </a:schemeClr>
          </a:solidFill>
          <a:ln w="12700">
            <a:miter lim="400000"/>
          </a:ln>
        </p:spPr>
        <p:txBody>
          <a:bodyPr lIns="50799" tIns="50799" rIns="50799" bIns="50799" anchor="ctr">
            <a:noAutofit/>
          </a:bodyPr>
          <a:lstStyle/>
          <a:p>
            <a:endParaRPr sz="1400">
              <a:solidFill>
                <a:srgbClr val="FFFFFF"/>
              </a:solidFill>
              <a:latin typeface="Arial" panose="020B0604020202020204" pitchFamily="34" charset="0"/>
              <a:ea typeface="楷体" panose="02010609060101010101" pitchFamily="49" charset="-122"/>
              <a:sym typeface="Arial" panose="020B0604020202020204" pitchFamily="34" charset="0"/>
            </a:endParaRPr>
          </a:p>
        </p:txBody>
      </p:sp>
      <p:sp>
        <p:nvSpPr>
          <p:cNvPr id="12" name="5">
            <a:extLst>
              <a:ext uri="{FF2B5EF4-FFF2-40B4-BE49-F238E27FC236}">
                <a16:creationId xmlns:a16="http://schemas.microsoft.com/office/drawing/2014/main" id="{9076B223-021C-BC4B-A370-29E8D40FB2F5}"/>
              </a:ext>
            </a:extLst>
          </p:cNvPr>
          <p:cNvSpPr txBox="1"/>
          <p:nvPr/>
        </p:nvSpPr>
        <p:spPr>
          <a:xfrm>
            <a:off x="9926847" y="2016930"/>
            <a:ext cx="564255" cy="1025920"/>
          </a:xfrm>
          <a:prstGeom prst="rect">
            <a:avLst/>
          </a:prstGeom>
          <a:ln w="12700">
            <a:miter lim="400000"/>
          </a:ln>
          <a:extLst>
            <a:ext uri="{C572A759-6A51-4108-AA02-DFA0A04FC94B}">
              <ma14:wrappingTextBoxFlag xmlns="" xmlns:ma14="http://schemas.microsoft.com/office/mac/drawingml/2011/main" val="1"/>
            </a:ext>
          </a:extLst>
        </p:spPr>
        <p:txBody>
          <a:bodyPr wrap="none" lIns="50799" tIns="50799" rIns="50799" bIns="50799">
            <a:spAutoFit/>
          </a:bodyPr>
          <a:lstStyle>
            <a:lvl1pPr>
              <a:defRPr sz="30000">
                <a:solidFill>
                  <a:srgbClr val="FFFFFF"/>
                </a:solidFill>
                <a:latin typeface="Impact"/>
                <a:ea typeface="Impact"/>
                <a:cs typeface="Impact"/>
                <a:sym typeface="Impact"/>
              </a:defRPr>
            </a:lvl1pPr>
          </a:lstStyle>
          <a:p>
            <a:pPr>
              <a:buClr>
                <a:schemeClr val="tx1"/>
              </a:buClr>
            </a:pPr>
            <a:r>
              <a:rPr sz="6000" b="1" dirty="0">
                <a:solidFill>
                  <a:schemeClr val="tx1"/>
                </a:solidFill>
                <a:latin typeface="Georgia" panose="02040502050405020303" pitchFamily="18" charset="0"/>
                <a:ea typeface="楷体" panose="02010609060101010101" pitchFamily="49" charset="-122"/>
                <a:sym typeface="Arial" panose="020B0604020202020204" pitchFamily="34" charset="0"/>
              </a:rPr>
              <a:t>5</a:t>
            </a:r>
          </a:p>
        </p:txBody>
      </p:sp>
      <p:sp>
        <p:nvSpPr>
          <p:cNvPr id="29" name="TextBox 28">
            <a:extLst>
              <a:ext uri="{FF2B5EF4-FFF2-40B4-BE49-F238E27FC236}">
                <a16:creationId xmlns:a16="http://schemas.microsoft.com/office/drawing/2014/main" id="{D6FC7A16-E336-4CCF-9E36-B4F1ECF455DE}"/>
              </a:ext>
            </a:extLst>
          </p:cNvPr>
          <p:cNvSpPr txBox="1">
            <a:spLocks/>
          </p:cNvSpPr>
          <p:nvPr/>
        </p:nvSpPr>
        <p:spPr>
          <a:xfrm>
            <a:off x="554736" y="3858257"/>
            <a:ext cx="241706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latin typeface="Arial" panose="020B0604020202020204" pitchFamily="34" charset="0"/>
                <a:ea typeface="KaiTi" panose="02010609060101010101" pitchFamily="49" charset="-122"/>
              </a:rPr>
              <a:t>3 Roles</a:t>
            </a:r>
            <a:r>
              <a:rPr lang="zh-CN" altLang="en-US" b="1" dirty="0">
                <a:latin typeface="Arial" panose="020B0604020202020204" pitchFamily="34" charset="0"/>
                <a:ea typeface="KaiTi" panose="02010609060101010101" pitchFamily="49" charset="-122"/>
              </a:rPr>
              <a:t>（角色）</a:t>
            </a:r>
            <a:endParaRPr lang="en-US" b="1" dirty="0">
              <a:latin typeface="Arial" panose="020B0604020202020204" pitchFamily="34" charset="0"/>
              <a:ea typeface="KaiTi" panose="02010609060101010101" pitchFamily="49" charset="-122"/>
            </a:endParaRPr>
          </a:p>
        </p:txBody>
      </p:sp>
      <p:sp>
        <p:nvSpPr>
          <p:cNvPr id="31" name="TextBox 30">
            <a:extLst>
              <a:ext uri="{FF2B5EF4-FFF2-40B4-BE49-F238E27FC236}">
                <a16:creationId xmlns:a16="http://schemas.microsoft.com/office/drawing/2014/main" id="{4ED3BBFF-5126-4ECD-856D-8C6B6E01EEA7}"/>
              </a:ext>
            </a:extLst>
          </p:cNvPr>
          <p:cNvSpPr txBox="1">
            <a:spLocks/>
          </p:cNvSpPr>
          <p:nvPr/>
        </p:nvSpPr>
        <p:spPr>
          <a:xfrm>
            <a:off x="554736" y="4259601"/>
            <a:ext cx="2417064" cy="12311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ea typeface="KaiTi" panose="02010609060101010101" pitchFamily="49" charset="-122"/>
              </a:rPr>
              <a:t>Product Owner – </a:t>
            </a:r>
            <a:r>
              <a:rPr lang="en-US" altLang="zh-CN" sz="1400" dirty="0">
                <a:latin typeface="Arial" panose="020B0604020202020204" pitchFamily="34" charset="0"/>
                <a:ea typeface="KaiTi" panose="02010609060101010101" pitchFamily="49" charset="-122"/>
              </a:rPr>
              <a:t>PO</a:t>
            </a:r>
            <a:r>
              <a:rPr lang="zh-CN" altLang="en-US" sz="1400" dirty="0">
                <a:latin typeface="Arial" panose="020B0604020202020204" pitchFamily="34" charset="0"/>
                <a:ea typeface="KaiTi" panose="02010609060101010101" pitchFamily="49" charset="-122"/>
              </a:rPr>
              <a:t>，产品负责人</a:t>
            </a:r>
          </a:p>
          <a:p>
            <a:r>
              <a:rPr lang="en-US" sz="1400" b="1" dirty="0">
                <a:latin typeface="Arial" panose="020B0604020202020204" pitchFamily="34" charset="0"/>
                <a:ea typeface="KaiTi" panose="02010609060101010101" pitchFamily="49" charset="-122"/>
              </a:rPr>
              <a:t>Scrum Master – </a:t>
            </a:r>
            <a:r>
              <a:rPr lang="en-US" altLang="zh-CN" sz="1400" dirty="0">
                <a:latin typeface="Arial" panose="020B0604020202020204" pitchFamily="34" charset="0"/>
                <a:ea typeface="KaiTi" panose="02010609060101010101" pitchFamily="49" charset="-122"/>
              </a:rPr>
              <a:t>SM</a:t>
            </a:r>
            <a:r>
              <a:rPr lang="zh-CN" altLang="en-US" sz="1400" dirty="0">
                <a:latin typeface="Arial" panose="020B0604020202020204" pitchFamily="34" charset="0"/>
                <a:ea typeface="KaiTi" panose="02010609060101010101" pitchFamily="49" charset="-122"/>
              </a:rPr>
              <a:t>，服务型领导</a:t>
            </a:r>
          </a:p>
          <a:p>
            <a:r>
              <a:rPr lang="en-US" sz="1400" b="1" dirty="0">
                <a:latin typeface="Arial" panose="020B0604020202020204" pitchFamily="34" charset="0"/>
                <a:ea typeface="KaiTi" panose="02010609060101010101" pitchFamily="49" charset="-122"/>
              </a:rPr>
              <a:t>Team – </a:t>
            </a:r>
            <a:r>
              <a:rPr lang="zh-CN" altLang="en-US" sz="1400" dirty="0">
                <a:latin typeface="Arial" panose="020B0604020202020204" pitchFamily="34" charset="0"/>
                <a:ea typeface="KaiTi" panose="02010609060101010101" pitchFamily="49" charset="-122"/>
              </a:rPr>
              <a:t>自组织团队</a:t>
            </a:r>
            <a:endParaRPr lang="en-US" sz="1400" dirty="0">
              <a:latin typeface="Arial" panose="020B0604020202020204" pitchFamily="34" charset="0"/>
              <a:ea typeface="KaiTi" panose="02010609060101010101" pitchFamily="49" charset="-122"/>
            </a:endParaRPr>
          </a:p>
        </p:txBody>
      </p:sp>
      <p:sp>
        <p:nvSpPr>
          <p:cNvPr id="37" name="TextBox 36">
            <a:extLst>
              <a:ext uri="{FF2B5EF4-FFF2-40B4-BE49-F238E27FC236}">
                <a16:creationId xmlns:a16="http://schemas.microsoft.com/office/drawing/2014/main" id="{8F0FB851-8459-481F-A3D1-C8CE232ED048}"/>
              </a:ext>
            </a:extLst>
          </p:cNvPr>
          <p:cNvSpPr txBox="1">
            <a:spLocks/>
          </p:cNvSpPr>
          <p:nvPr/>
        </p:nvSpPr>
        <p:spPr>
          <a:xfrm>
            <a:off x="6331712" y="3858257"/>
            <a:ext cx="241706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latin typeface="Arial" panose="020B0604020202020204" pitchFamily="34" charset="0"/>
                <a:ea typeface="KaiTi" panose="02010609060101010101" pitchFamily="49" charset="-122"/>
              </a:rPr>
              <a:t>5 Workflows（</a:t>
            </a:r>
            <a:r>
              <a:rPr lang="zh-CN" altLang="en-US" b="1" dirty="0">
                <a:latin typeface="Arial" panose="020B0604020202020204" pitchFamily="34" charset="0"/>
                <a:ea typeface="KaiTi" panose="02010609060101010101" pitchFamily="49" charset="-122"/>
              </a:rPr>
              <a:t>活动）</a:t>
            </a:r>
            <a:endParaRPr lang="en-US" b="1" dirty="0">
              <a:latin typeface="Arial" panose="020B0604020202020204" pitchFamily="34" charset="0"/>
              <a:ea typeface="KaiTi" panose="02010609060101010101" pitchFamily="49" charset="-122"/>
            </a:endParaRPr>
          </a:p>
        </p:txBody>
      </p:sp>
      <p:sp>
        <p:nvSpPr>
          <p:cNvPr id="39" name="TextBox 38">
            <a:extLst>
              <a:ext uri="{FF2B5EF4-FFF2-40B4-BE49-F238E27FC236}">
                <a16:creationId xmlns:a16="http://schemas.microsoft.com/office/drawing/2014/main" id="{DF65E350-2B17-4F22-B2CA-9F3BC9ECF356}"/>
              </a:ext>
            </a:extLst>
          </p:cNvPr>
          <p:cNvSpPr txBox="1">
            <a:spLocks/>
          </p:cNvSpPr>
          <p:nvPr/>
        </p:nvSpPr>
        <p:spPr>
          <a:xfrm>
            <a:off x="6331712" y="4231743"/>
            <a:ext cx="2417064" cy="203132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en-US" sz="1400" b="1" dirty="0">
                <a:latin typeface="Arial" panose="020B0604020202020204" pitchFamily="34" charset="0"/>
                <a:ea typeface="KaiTi" panose="02010609060101010101" pitchFamily="49" charset="-122"/>
              </a:rPr>
              <a:t>Sprint Planning </a:t>
            </a:r>
            <a:r>
              <a:rPr lang="en-US" sz="1400" b="1" dirty="0">
                <a:latin typeface="Arial" panose="020B0604020202020204" pitchFamily="34" charset="0"/>
                <a:ea typeface="楷体" panose="02010609060101010101"/>
              </a:rPr>
              <a:t>– </a:t>
            </a:r>
            <a:r>
              <a:rPr lang="zh-CN" altLang="en-US" sz="1400" dirty="0">
                <a:latin typeface="Arial" panose="020B0604020202020204" pitchFamily="34" charset="0"/>
                <a:ea typeface="KaiTi" panose="02010609060101010101" pitchFamily="49" charset="-122"/>
              </a:rPr>
              <a:t>冲刺计划会</a:t>
            </a:r>
          </a:p>
          <a:p>
            <a:r>
              <a:rPr lang="en-US" sz="1400" b="1" dirty="0">
                <a:latin typeface="Arial" panose="020B0604020202020204" pitchFamily="34" charset="0"/>
                <a:ea typeface="KaiTi" panose="02010609060101010101" pitchFamily="49" charset="-122"/>
              </a:rPr>
              <a:t>Sprint Review </a:t>
            </a:r>
            <a:r>
              <a:rPr lang="en-US" sz="1400" b="1" dirty="0">
                <a:latin typeface="Arial" panose="020B0604020202020204" pitchFamily="34" charset="0"/>
                <a:ea typeface="楷体" panose="02010609060101010101"/>
              </a:rPr>
              <a:t>– </a:t>
            </a:r>
            <a:r>
              <a:rPr lang="zh-CN" altLang="en-US" sz="1400" dirty="0">
                <a:latin typeface="Arial" panose="020B0604020202020204" pitchFamily="34" charset="0"/>
                <a:ea typeface="KaiTi" panose="02010609060101010101" pitchFamily="49" charset="-122"/>
              </a:rPr>
              <a:t>冲刺评审会</a:t>
            </a:r>
          </a:p>
          <a:p>
            <a:r>
              <a:rPr lang="en-US" sz="1400" b="1" dirty="0">
                <a:latin typeface="Arial" panose="020B0604020202020204" pitchFamily="34" charset="0"/>
                <a:ea typeface="KaiTi" panose="02010609060101010101" pitchFamily="49" charset="-122"/>
              </a:rPr>
              <a:t>Sprint Retrospective </a:t>
            </a:r>
            <a:r>
              <a:rPr lang="en-US" sz="1400" b="1" dirty="0">
                <a:latin typeface="Arial" panose="020B0604020202020204" pitchFamily="34" charset="0"/>
                <a:ea typeface="楷体" panose="02010609060101010101"/>
              </a:rPr>
              <a:t>– </a:t>
            </a:r>
            <a:r>
              <a:rPr lang="zh-CN" altLang="en-US" sz="1400" dirty="0">
                <a:latin typeface="Arial" panose="020B0604020202020204" pitchFamily="34" charset="0"/>
                <a:ea typeface="KaiTi" panose="02010609060101010101" pitchFamily="49" charset="-122"/>
              </a:rPr>
              <a:t>冲刺回顾会</a:t>
            </a:r>
          </a:p>
          <a:p>
            <a:r>
              <a:rPr lang="en-US" sz="1400" b="1" dirty="0">
                <a:latin typeface="Arial" panose="020B0604020202020204" pitchFamily="34" charset="0"/>
                <a:ea typeface="KaiTi" panose="02010609060101010101" pitchFamily="49" charset="-122"/>
              </a:rPr>
              <a:t>Daily Scrum Meeting </a:t>
            </a:r>
            <a:r>
              <a:rPr lang="en-US" sz="1400" b="1" dirty="0">
                <a:latin typeface="Arial" panose="020B0604020202020204" pitchFamily="34" charset="0"/>
                <a:ea typeface="楷体" panose="02010609060101010101"/>
              </a:rPr>
              <a:t>– </a:t>
            </a:r>
            <a:r>
              <a:rPr lang="zh-CN" altLang="en-US" sz="1400" dirty="0">
                <a:latin typeface="Arial" panose="020B0604020202020204" pitchFamily="34" charset="0"/>
                <a:ea typeface="KaiTi" panose="02010609060101010101" pitchFamily="49" charset="-122"/>
              </a:rPr>
              <a:t>每日站会</a:t>
            </a:r>
          </a:p>
          <a:p>
            <a:r>
              <a:rPr lang="en-US" altLang="zh-CN" sz="1400" b="1" dirty="0" smtClean="0">
                <a:latin typeface="Arial" panose="020B0604020202020204" pitchFamily="34" charset="0"/>
                <a:ea typeface="KaiTi" panose="02010609060101010101" pitchFamily="49" charset="-122"/>
              </a:rPr>
              <a:t>Backlog Refinement </a:t>
            </a:r>
            <a:r>
              <a:rPr lang="en-US" sz="1400" b="1" dirty="0" smtClean="0">
                <a:latin typeface="Arial" panose="020B0604020202020204" pitchFamily="34" charset="0"/>
                <a:ea typeface="楷体" panose="02010609060101010101"/>
              </a:rPr>
              <a:t>– </a:t>
            </a:r>
            <a:r>
              <a:rPr lang="zh-CN" altLang="en-US" sz="1400" dirty="0">
                <a:latin typeface="Arial" panose="020B0604020202020204" pitchFamily="34" charset="0"/>
                <a:ea typeface="KaiTi" panose="02010609060101010101" pitchFamily="49" charset="-122"/>
              </a:rPr>
              <a:t>需求</a:t>
            </a:r>
            <a:r>
              <a:rPr lang="zh-CN" altLang="en-US" sz="1400" dirty="0" smtClean="0">
                <a:latin typeface="Arial" panose="020B0604020202020204" pitchFamily="34" charset="0"/>
                <a:ea typeface="KaiTi" panose="02010609060101010101" pitchFamily="49" charset="-122"/>
              </a:rPr>
              <a:t>梳理会</a:t>
            </a:r>
            <a:endParaRPr lang="en-US" sz="1400" dirty="0">
              <a:latin typeface="Arial" panose="020B0604020202020204" pitchFamily="34" charset="0"/>
              <a:ea typeface="KaiTi" panose="02010609060101010101" pitchFamily="49" charset="-122"/>
            </a:endParaRPr>
          </a:p>
        </p:txBody>
      </p:sp>
      <p:sp>
        <p:nvSpPr>
          <p:cNvPr id="41" name="TextBox 40">
            <a:extLst>
              <a:ext uri="{FF2B5EF4-FFF2-40B4-BE49-F238E27FC236}">
                <a16:creationId xmlns:a16="http://schemas.microsoft.com/office/drawing/2014/main" id="{2EA54D6C-7D10-4D25-90BE-E1E3D9437221}"/>
              </a:ext>
            </a:extLst>
          </p:cNvPr>
          <p:cNvSpPr txBox="1">
            <a:spLocks/>
          </p:cNvSpPr>
          <p:nvPr/>
        </p:nvSpPr>
        <p:spPr>
          <a:xfrm>
            <a:off x="9220200" y="4245421"/>
            <a:ext cx="2417064" cy="141577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latin typeface="Arial" panose="020B0604020202020204" pitchFamily="34" charset="0"/>
                <a:ea typeface="KaiTi" panose="02010609060101010101" pitchFamily="49" charset="-122"/>
              </a:rPr>
              <a:t>Focus </a:t>
            </a:r>
            <a:r>
              <a:rPr lang="en-US" sz="1400" b="1" dirty="0">
                <a:latin typeface="Arial" panose="020B0604020202020204" pitchFamily="34" charset="0"/>
                <a:ea typeface="KaiTi" panose="02010609060101010101" pitchFamily="49" charset="-122"/>
              </a:rPr>
              <a:t>– </a:t>
            </a:r>
            <a:r>
              <a:rPr lang="zh-CN" altLang="en-US" sz="1400" dirty="0">
                <a:latin typeface="Arial" panose="020B0604020202020204" pitchFamily="34" charset="0"/>
                <a:ea typeface="KaiTi" panose="02010609060101010101" pitchFamily="49" charset="-122"/>
              </a:rPr>
              <a:t>专注</a:t>
            </a:r>
          </a:p>
          <a:p>
            <a:r>
              <a:rPr lang="en-US" sz="1400" dirty="0">
                <a:latin typeface="Arial" panose="020B0604020202020204" pitchFamily="34" charset="0"/>
                <a:ea typeface="KaiTi" panose="02010609060101010101" pitchFamily="49" charset="-122"/>
              </a:rPr>
              <a:t>Courage</a:t>
            </a:r>
            <a:r>
              <a:rPr lang="en-US" sz="1400" b="1" dirty="0">
                <a:latin typeface="Arial" panose="020B0604020202020204" pitchFamily="34" charset="0"/>
                <a:ea typeface="KaiTi" panose="02010609060101010101" pitchFamily="49" charset="-122"/>
              </a:rPr>
              <a:t> – </a:t>
            </a:r>
            <a:r>
              <a:rPr lang="zh-CN" altLang="en-US" sz="1400" dirty="0">
                <a:latin typeface="Arial" panose="020B0604020202020204" pitchFamily="34" charset="0"/>
                <a:ea typeface="KaiTi" panose="02010609060101010101" pitchFamily="49" charset="-122"/>
              </a:rPr>
              <a:t>勇气</a:t>
            </a:r>
          </a:p>
          <a:p>
            <a:r>
              <a:rPr lang="en-US" sz="1400" dirty="0">
                <a:latin typeface="Arial" panose="020B0604020202020204" pitchFamily="34" charset="0"/>
                <a:ea typeface="KaiTi" panose="02010609060101010101" pitchFamily="49" charset="-122"/>
              </a:rPr>
              <a:t>Openness</a:t>
            </a:r>
            <a:r>
              <a:rPr lang="en-US" sz="1400" b="1" dirty="0">
                <a:latin typeface="Arial" panose="020B0604020202020204" pitchFamily="34" charset="0"/>
                <a:ea typeface="KaiTi" panose="02010609060101010101" pitchFamily="49" charset="-122"/>
              </a:rPr>
              <a:t> – </a:t>
            </a:r>
            <a:r>
              <a:rPr lang="zh-CN" altLang="en-US" sz="1400" dirty="0">
                <a:latin typeface="Arial" panose="020B0604020202020204" pitchFamily="34" charset="0"/>
                <a:ea typeface="KaiTi" panose="02010609060101010101" pitchFamily="49" charset="-122"/>
              </a:rPr>
              <a:t>透明</a:t>
            </a:r>
          </a:p>
          <a:p>
            <a:r>
              <a:rPr lang="en-US" sz="1400" dirty="0">
                <a:latin typeface="Arial" panose="020B0604020202020204" pitchFamily="34" charset="0"/>
                <a:ea typeface="KaiTi" panose="02010609060101010101" pitchFamily="49" charset="-122"/>
              </a:rPr>
              <a:t>Commitment</a:t>
            </a:r>
            <a:r>
              <a:rPr lang="en-US" sz="1400" b="1" dirty="0">
                <a:latin typeface="Arial" panose="020B0604020202020204" pitchFamily="34" charset="0"/>
                <a:ea typeface="KaiTi" panose="02010609060101010101" pitchFamily="49" charset="-122"/>
              </a:rPr>
              <a:t> – </a:t>
            </a:r>
            <a:r>
              <a:rPr lang="zh-CN" altLang="en-US" sz="1400" dirty="0">
                <a:latin typeface="Arial" panose="020B0604020202020204" pitchFamily="34" charset="0"/>
                <a:ea typeface="KaiTi" panose="02010609060101010101" pitchFamily="49" charset="-122"/>
              </a:rPr>
              <a:t>承诺</a:t>
            </a:r>
          </a:p>
          <a:p>
            <a:r>
              <a:rPr lang="en-US" sz="1400" dirty="0">
                <a:latin typeface="Arial" panose="020B0604020202020204" pitchFamily="34" charset="0"/>
                <a:ea typeface="KaiTi" panose="02010609060101010101" pitchFamily="49" charset="-122"/>
              </a:rPr>
              <a:t>Respect</a:t>
            </a:r>
            <a:r>
              <a:rPr lang="en-US" sz="1400" b="1" dirty="0">
                <a:latin typeface="Arial" panose="020B0604020202020204" pitchFamily="34" charset="0"/>
                <a:ea typeface="KaiTi" panose="02010609060101010101" pitchFamily="49" charset="-122"/>
              </a:rPr>
              <a:t> – </a:t>
            </a:r>
            <a:r>
              <a:rPr lang="zh-CN" altLang="en-US" sz="1400" dirty="0">
                <a:latin typeface="Arial" panose="020B0604020202020204" pitchFamily="34" charset="0"/>
                <a:ea typeface="KaiTi" panose="02010609060101010101" pitchFamily="49" charset="-122"/>
              </a:rPr>
              <a:t>尊重</a:t>
            </a:r>
            <a:endParaRPr lang="en-US" sz="1400" dirty="0">
              <a:latin typeface="Arial" panose="020B0604020202020204" pitchFamily="34" charset="0"/>
              <a:ea typeface="KaiTi" panose="02010609060101010101" pitchFamily="49" charset="-122"/>
            </a:endParaRPr>
          </a:p>
        </p:txBody>
      </p:sp>
      <p:sp>
        <p:nvSpPr>
          <p:cNvPr id="43" name="TextBox 42">
            <a:extLst>
              <a:ext uri="{FF2B5EF4-FFF2-40B4-BE49-F238E27FC236}">
                <a16:creationId xmlns:a16="http://schemas.microsoft.com/office/drawing/2014/main" id="{F0E862C8-8ED9-4A93-8814-80484F6EA215}"/>
              </a:ext>
            </a:extLst>
          </p:cNvPr>
          <p:cNvSpPr txBox="1">
            <a:spLocks/>
          </p:cNvSpPr>
          <p:nvPr/>
        </p:nvSpPr>
        <p:spPr>
          <a:xfrm>
            <a:off x="9220200" y="3858257"/>
            <a:ext cx="241706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latin typeface="Arial" panose="020B0604020202020204" pitchFamily="34" charset="0"/>
                <a:ea typeface="KaiTi" panose="02010609060101010101" pitchFamily="49" charset="-122"/>
              </a:rPr>
              <a:t>5 Values（</a:t>
            </a:r>
            <a:r>
              <a:rPr lang="zh-CN" altLang="en-US" b="1" dirty="0">
                <a:latin typeface="Arial" panose="020B0604020202020204" pitchFamily="34" charset="0"/>
                <a:ea typeface="KaiTi" panose="02010609060101010101" pitchFamily="49" charset="-122"/>
              </a:rPr>
              <a:t>价值观）</a:t>
            </a:r>
            <a:endParaRPr lang="en-US" b="1" dirty="0">
              <a:latin typeface="Arial" panose="020B0604020202020204" pitchFamily="34" charset="0"/>
              <a:ea typeface="KaiTi" panose="02010609060101010101" pitchFamily="49" charset="-122"/>
            </a:endParaRPr>
          </a:p>
        </p:txBody>
      </p:sp>
      <p:sp>
        <p:nvSpPr>
          <p:cNvPr id="33" name="TextBox 32">
            <a:extLst>
              <a:ext uri="{FF2B5EF4-FFF2-40B4-BE49-F238E27FC236}">
                <a16:creationId xmlns:a16="http://schemas.microsoft.com/office/drawing/2014/main" id="{07AA1B56-6AAF-4B5B-B83D-3DAE660BEB8A}"/>
              </a:ext>
            </a:extLst>
          </p:cNvPr>
          <p:cNvSpPr txBox="1">
            <a:spLocks/>
          </p:cNvSpPr>
          <p:nvPr/>
        </p:nvSpPr>
        <p:spPr>
          <a:xfrm>
            <a:off x="3443224" y="3858257"/>
            <a:ext cx="241706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latin typeface="Arial" panose="020B0604020202020204" pitchFamily="34" charset="0"/>
                <a:ea typeface="KaiTi" panose="02010609060101010101" pitchFamily="49" charset="-122"/>
              </a:rPr>
              <a:t>3 Artifacts（</a:t>
            </a:r>
            <a:r>
              <a:rPr lang="zh-CN" altLang="en-US" b="1" dirty="0">
                <a:latin typeface="Arial" panose="020B0604020202020204" pitchFamily="34" charset="0"/>
                <a:ea typeface="KaiTi" panose="02010609060101010101" pitchFamily="49" charset="-122"/>
              </a:rPr>
              <a:t>工件）</a:t>
            </a:r>
            <a:endParaRPr lang="en-US" b="1" dirty="0">
              <a:latin typeface="Arial" panose="020B0604020202020204" pitchFamily="34" charset="0"/>
              <a:ea typeface="KaiTi" panose="02010609060101010101" pitchFamily="49" charset="-122"/>
            </a:endParaRPr>
          </a:p>
        </p:txBody>
      </p:sp>
      <p:sp>
        <p:nvSpPr>
          <p:cNvPr id="47" name="TextBox 46">
            <a:extLst>
              <a:ext uri="{FF2B5EF4-FFF2-40B4-BE49-F238E27FC236}">
                <a16:creationId xmlns:a16="http://schemas.microsoft.com/office/drawing/2014/main" id="{A6B17C59-48EA-4E23-9CFE-20D3AE7A934E}"/>
              </a:ext>
            </a:extLst>
          </p:cNvPr>
          <p:cNvSpPr txBox="1">
            <a:spLocks/>
          </p:cNvSpPr>
          <p:nvPr/>
        </p:nvSpPr>
        <p:spPr>
          <a:xfrm>
            <a:off x="3443224" y="4245686"/>
            <a:ext cx="2417064" cy="14465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ea typeface="KaiTi" panose="02010609060101010101" pitchFamily="49" charset="-122"/>
              </a:rPr>
              <a:t>Product Backlog – </a:t>
            </a:r>
            <a:r>
              <a:rPr lang="zh-CN" altLang="en-US" sz="1400" dirty="0">
                <a:latin typeface="Arial" panose="020B0604020202020204" pitchFamily="34" charset="0"/>
                <a:ea typeface="KaiTi" panose="02010609060101010101" pitchFamily="49" charset="-122"/>
              </a:rPr>
              <a:t>产品代办事项清单</a:t>
            </a:r>
          </a:p>
          <a:p>
            <a:r>
              <a:rPr lang="en-US" sz="1400" b="1" dirty="0">
                <a:latin typeface="Arial" panose="020B0604020202020204" pitchFamily="34" charset="0"/>
                <a:ea typeface="KaiTi" panose="02010609060101010101" pitchFamily="49" charset="-122"/>
              </a:rPr>
              <a:t>Sprint Backlog – </a:t>
            </a:r>
            <a:r>
              <a:rPr lang="zh-CN" altLang="en-US" sz="1400" dirty="0">
                <a:latin typeface="Arial" panose="020B0604020202020204" pitchFamily="34" charset="0"/>
                <a:ea typeface="KaiTi" panose="02010609060101010101" pitchFamily="49" charset="-122"/>
              </a:rPr>
              <a:t>冲刺代办事项清单</a:t>
            </a:r>
          </a:p>
          <a:p>
            <a:r>
              <a:rPr lang="en-US" sz="1400" b="1" dirty="0">
                <a:latin typeface="Arial" panose="020B0604020202020204" pitchFamily="34" charset="0"/>
                <a:ea typeface="KaiTi" panose="02010609060101010101" pitchFamily="49" charset="-122"/>
              </a:rPr>
              <a:t>Product Increment – </a:t>
            </a:r>
            <a:r>
              <a:rPr lang="zh-CN" altLang="en-US" sz="1400" dirty="0">
                <a:latin typeface="Arial" panose="020B0604020202020204" pitchFamily="34" charset="0"/>
                <a:ea typeface="KaiTi" panose="02010609060101010101" pitchFamily="49" charset="-122"/>
              </a:rPr>
              <a:t>产品</a:t>
            </a:r>
            <a:r>
              <a:rPr lang="en-US" altLang="zh-CN" sz="1400" dirty="0">
                <a:latin typeface="Arial" panose="020B0604020202020204" pitchFamily="34" charset="0"/>
                <a:ea typeface="KaiTi" panose="02010609060101010101" pitchFamily="49" charset="-122"/>
              </a:rPr>
              <a:t/>
            </a:r>
            <a:br>
              <a:rPr lang="en-US" altLang="zh-CN" sz="1400" dirty="0">
                <a:latin typeface="Arial" panose="020B0604020202020204" pitchFamily="34" charset="0"/>
                <a:ea typeface="KaiTi" panose="02010609060101010101" pitchFamily="49" charset="-122"/>
              </a:rPr>
            </a:br>
            <a:r>
              <a:rPr lang="zh-CN" altLang="en-US" sz="1400" dirty="0">
                <a:latin typeface="Arial" panose="020B0604020202020204" pitchFamily="34" charset="0"/>
                <a:ea typeface="KaiTi" panose="02010609060101010101" pitchFamily="49" charset="-122"/>
              </a:rPr>
              <a:t>增量</a:t>
            </a:r>
            <a:endParaRPr lang="en-US" sz="1400" dirty="0">
              <a:latin typeface="Arial" panose="020B0604020202020204" pitchFamily="34" charset="0"/>
              <a:ea typeface="KaiTi" panose="02010609060101010101" pitchFamily="49" charset="-122"/>
            </a:endParaRPr>
          </a:p>
        </p:txBody>
      </p:sp>
    </p:spTree>
    <p:extLst>
      <p:ext uri="{BB962C8B-B14F-4D97-AF65-F5344CB8AC3E}">
        <p14:creationId xmlns:p14="http://schemas.microsoft.com/office/powerpoint/2010/main" val="1487047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6649CA-63E5-194A-9D0F-19079F3DC0AA}"/>
              </a:ext>
            </a:extLst>
          </p:cNvPr>
          <p:cNvGraphicFramePr>
            <a:graphicFrameLocks noChangeAspect="1"/>
          </p:cNvGraphicFramePr>
          <p:nvPr>
            <p:custDataLst>
              <p:tags r:id="rId2"/>
            </p:custData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spid="_x0000_s88070" name="think-cell Slide" r:id="rId8" imgW="7772400" imgH="10058400" progId="TCLayout.ActiveDocument.1">
                  <p:embed/>
                </p:oleObj>
              </mc:Choice>
              <mc:Fallback>
                <p:oleObj name="think-cell Slide" r:id="rId8" imgW="7772400" imgH="10058400" progId="TCLayout.ActiveDocument.1">
                  <p:embed/>
                  <p:pic>
                    <p:nvPicPr>
                      <p:cNvPr id="3" name="Object 2" hidden="1">
                        <a:extLst>
                          <a:ext uri="{FF2B5EF4-FFF2-40B4-BE49-F238E27FC236}">
                            <a16:creationId xmlns:a16="http://schemas.microsoft.com/office/drawing/2014/main" id="{8C6649CA-63E5-194A-9D0F-19079F3DC0AA}"/>
                          </a:ext>
                        </a:extLst>
                      </p:cNvPr>
                      <p:cNvPicPr/>
                      <p:nvPr/>
                    </p:nvPicPr>
                    <p:blipFill>
                      <a:blip r:embed="rId9"/>
                      <a:stretch>
                        <a:fillRect/>
                      </a:stretch>
                    </p:blipFill>
                    <p:spPr>
                      <a:xfrm>
                        <a:off x="1679" y="1639"/>
                        <a:ext cx="1587" cy="1587"/>
                      </a:xfrm>
                      <a:prstGeom prst="rect">
                        <a:avLst/>
                      </a:prstGeom>
                    </p:spPr>
                  </p:pic>
                </p:oleObj>
              </mc:Fallback>
            </mc:AlternateContent>
          </a:graphicData>
        </a:graphic>
      </p:graphicFrame>
      <p:sp>
        <p:nvSpPr>
          <p:cNvPr id="2" name="Title Placeholder 3">
            <a:extLst>
              <a:ext uri="{FF2B5EF4-FFF2-40B4-BE49-F238E27FC236}">
                <a16:creationId xmlns:a16="http://schemas.microsoft.com/office/drawing/2014/main" id="{5FE77F8A-692E-A746-9E6C-3888BEBB4CD8}"/>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altLang="zh-CN" dirty="0">
                <a:ea typeface="楷体" panose="02010609060101010101" pitchFamily="49" charset="-122"/>
                <a:sym typeface="Arial" panose="020B0604020202020204" pitchFamily="34" charset="0"/>
              </a:rPr>
              <a:t>SCRUM</a:t>
            </a:r>
            <a:r>
              <a:rPr lang="zh-CN" altLang="en-US" dirty="0">
                <a:ea typeface="楷体" panose="02010609060101010101" pitchFamily="49" charset="-122"/>
                <a:sym typeface="Arial" panose="020B0604020202020204" pitchFamily="34" charset="0"/>
              </a:rPr>
              <a:t>：三个关键角色</a:t>
            </a:r>
            <a:endParaRPr lang="en-US" dirty="0">
              <a:ea typeface="楷体" panose="02010609060101010101" pitchFamily="49" charset="-122"/>
              <a:sym typeface="Arial" panose="020B0604020202020204" pitchFamily="34" charset="0"/>
            </a:endParaRPr>
          </a:p>
        </p:txBody>
      </p:sp>
      <p:sp>
        <p:nvSpPr>
          <p:cNvPr id="46" name="Subtitle 45">
            <a:extLst>
              <a:ext uri="{FF2B5EF4-FFF2-40B4-BE49-F238E27FC236}">
                <a16:creationId xmlns:a16="http://schemas.microsoft.com/office/drawing/2014/main" id="{5C594202-67BD-4FD3-B527-003D2914B520}"/>
              </a:ext>
            </a:extLst>
          </p:cNvPr>
          <p:cNvSpPr>
            <a:spLocks noGrp="1"/>
          </p:cNvSpPr>
          <p:nvPr>
            <p:ph type="subTitle" idx="1"/>
          </p:nvPr>
        </p:nvSpPr>
        <p:spPr>
          <a:xfrm>
            <a:off x="554736" y="919250"/>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47" name="Text Placeholder 46">
            <a:extLst>
              <a:ext uri="{FF2B5EF4-FFF2-40B4-BE49-F238E27FC236}">
                <a16:creationId xmlns:a16="http://schemas.microsoft.com/office/drawing/2014/main" id="{DA862C71-68F1-4513-9CE1-5372596B9FDF}"/>
              </a:ext>
            </a:extLst>
          </p:cNvPr>
          <p:cNvSpPr>
            <a:spLocks noGrp="1"/>
          </p:cNvSpPr>
          <p:nvPr>
            <p:ph type="body" sz="quarter" idx="17"/>
          </p:nvPr>
        </p:nvSpPr>
        <p:spPr>
          <a:xfrm>
            <a:off x="7159752" y="78768"/>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52" name="TextBox 51">
            <a:extLst>
              <a:ext uri="{FF2B5EF4-FFF2-40B4-BE49-F238E27FC236}">
                <a16:creationId xmlns:a16="http://schemas.microsoft.com/office/drawing/2014/main" id="{0401C7E4-39B2-4EA4-AA02-97C068613C34}"/>
              </a:ext>
            </a:extLst>
          </p:cNvPr>
          <p:cNvSpPr txBox="1">
            <a:spLocks/>
          </p:cNvSpPr>
          <p:nvPr/>
        </p:nvSpPr>
        <p:spPr>
          <a:xfrm>
            <a:off x="554736" y="3214908"/>
            <a:ext cx="3517626" cy="5693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最大化产品以及开发团队工作的价值。</a:t>
            </a:r>
          </a:p>
          <a:p>
            <a:r>
              <a:rPr lang="zh-CN" altLang="en-US" dirty="0"/>
              <a:t>管理产品待办列表的唯一责任人。</a:t>
            </a:r>
            <a:endParaRPr lang="en-US" dirty="0"/>
          </a:p>
        </p:txBody>
      </p:sp>
      <p:grpSp>
        <p:nvGrpSpPr>
          <p:cNvPr id="109" name="Group 108">
            <a:extLst>
              <a:ext uri="{FF2B5EF4-FFF2-40B4-BE49-F238E27FC236}">
                <a16:creationId xmlns:a16="http://schemas.microsoft.com/office/drawing/2014/main" id="{4D144F86-9FE4-48AB-91F6-ED3BFF001EFA}"/>
              </a:ext>
            </a:extLst>
          </p:cNvPr>
          <p:cNvGrpSpPr>
            <a:grpSpLocks/>
          </p:cNvGrpSpPr>
          <p:nvPr/>
        </p:nvGrpSpPr>
        <p:grpSpPr>
          <a:xfrm>
            <a:off x="554736" y="4047660"/>
            <a:ext cx="3517626" cy="246888"/>
            <a:chOff x="554736" y="4047660"/>
            <a:chExt cx="3517626" cy="246888"/>
          </a:xfrm>
        </p:grpSpPr>
        <p:sp>
          <p:nvSpPr>
            <p:cNvPr id="9" name="1">
              <a:extLst>
                <a:ext uri="{FF2B5EF4-FFF2-40B4-BE49-F238E27FC236}">
                  <a16:creationId xmlns:a16="http://schemas.microsoft.com/office/drawing/2014/main" id="{E8C2CA09-FBE9-A744-B38F-A4B30A4EFCF9}"/>
                </a:ext>
              </a:extLst>
            </p:cNvPr>
            <p:cNvSpPr/>
            <p:nvPr/>
          </p:nvSpPr>
          <p:spPr>
            <a:xfrm>
              <a:off x="554736" y="4047660"/>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dirty="0">
                  <a:latin typeface="Arial" panose="020B0604020202020204" pitchFamily="34" charset="0"/>
                  <a:ea typeface="KaiTi" panose="02010609060101010101" pitchFamily="49" charset="-122"/>
                  <a:sym typeface="Arial" panose="020B0604020202020204" pitchFamily="34" charset="0"/>
                </a:rPr>
                <a:t>1</a:t>
              </a:r>
            </a:p>
          </p:txBody>
        </p:sp>
        <p:sp>
          <p:nvSpPr>
            <p:cNvPr id="54" name="TextBox 53">
              <a:extLst>
                <a:ext uri="{FF2B5EF4-FFF2-40B4-BE49-F238E27FC236}">
                  <a16:creationId xmlns:a16="http://schemas.microsoft.com/office/drawing/2014/main" id="{41A5D70D-E1E5-4AD7-8728-C2C76171A0E2}"/>
                </a:ext>
              </a:extLst>
            </p:cNvPr>
            <p:cNvSpPr txBox="1"/>
            <p:nvPr/>
          </p:nvSpPr>
          <p:spPr>
            <a:xfrm>
              <a:off x="901512" y="4047660"/>
              <a:ext cx="317085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管理产品代办事项</a:t>
              </a:r>
              <a:endParaRPr lang="en-US" dirty="0"/>
            </a:p>
          </p:txBody>
        </p:sp>
      </p:grpSp>
      <p:sp>
        <p:nvSpPr>
          <p:cNvPr id="11" name="2">
            <a:extLst>
              <a:ext uri="{FF2B5EF4-FFF2-40B4-BE49-F238E27FC236}">
                <a16:creationId xmlns:a16="http://schemas.microsoft.com/office/drawing/2014/main" id="{5CF54F04-2E14-B945-9970-B278D49E4371}"/>
              </a:ext>
            </a:extLst>
          </p:cNvPr>
          <p:cNvSpPr/>
          <p:nvPr/>
        </p:nvSpPr>
        <p:spPr>
          <a:xfrm>
            <a:off x="554736" y="4510686"/>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2</a:t>
            </a:r>
          </a:p>
        </p:txBody>
      </p:sp>
      <p:sp>
        <p:nvSpPr>
          <p:cNvPr id="56" name="TextBox 55">
            <a:extLst>
              <a:ext uri="{FF2B5EF4-FFF2-40B4-BE49-F238E27FC236}">
                <a16:creationId xmlns:a16="http://schemas.microsoft.com/office/drawing/2014/main" id="{D3F39009-47D4-45E0-B17C-8A46E166A5BB}"/>
              </a:ext>
            </a:extLst>
          </p:cNvPr>
          <p:cNvSpPr txBox="1"/>
          <p:nvPr/>
        </p:nvSpPr>
        <p:spPr>
          <a:xfrm>
            <a:off x="901512" y="4510686"/>
            <a:ext cx="317085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对需求进行优先级排序</a:t>
            </a:r>
            <a:endParaRPr lang="en-US" dirty="0"/>
          </a:p>
        </p:txBody>
      </p:sp>
      <p:sp>
        <p:nvSpPr>
          <p:cNvPr id="13" name="3">
            <a:extLst>
              <a:ext uri="{FF2B5EF4-FFF2-40B4-BE49-F238E27FC236}">
                <a16:creationId xmlns:a16="http://schemas.microsoft.com/office/drawing/2014/main" id="{F917B5BD-582F-574D-A9E6-0ECF30575096}"/>
              </a:ext>
            </a:extLst>
          </p:cNvPr>
          <p:cNvSpPr/>
          <p:nvPr/>
        </p:nvSpPr>
        <p:spPr>
          <a:xfrm>
            <a:off x="554736" y="497371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3</a:t>
            </a:r>
          </a:p>
        </p:txBody>
      </p:sp>
      <p:sp>
        <p:nvSpPr>
          <p:cNvPr id="58" name="TextBox 57">
            <a:extLst>
              <a:ext uri="{FF2B5EF4-FFF2-40B4-BE49-F238E27FC236}">
                <a16:creationId xmlns:a16="http://schemas.microsoft.com/office/drawing/2014/main" id="{B0A9EAA7-048A-4CBE-8AB0-E7D69FB90E20}"/>
              </a:ext>
            </a:extLst>
          </p:cNvPr>
          <p:cNvSpPr txBox="1"/>
          <p:nvPr/>
        </p:nvSpPr>
        <p:spPr>
          <a:xfrm>
            <a:off x="901512" y="4973712"/>
            <a:ext cx="317085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需求设计，并对团队进行澄清</a:t>
            </a:r>
            <a:endParaRPr lang="en-US" dirty="0"/>
          </a:p>
        </p:txBody>
      </p:sp>
      <p:sp>
        <p:nvSpPr>
          <p:cNvPr id="15" name="4">
            <a:extLst>
              <a:ext uri="{FF2B5EF4-FFF2-40B4-BE49-F238E27FC236}">
                <a16:creationId xmlns:a16="http://schemas.microsoft.com/office/drawing/2014/main" id="{A8F8DCC7-A1C1-CA4C-B4FB-ADCEC2BE0C39}"/>
              </a:ext>
            </a:extLst>
          </p:cNvPr>
          <p:cNvSpPr/>
          <p:nvPr/>
        </p:nvSpPr>
        <p:spPr>
          <a:xfrm>
            <a:off x="554736" y="5436738"/>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4</a:t>
            </a:r>
          </a:p>
        </p:txBody>
      </p:sp>
      <p:sp>
        <p:nvSpPr>
          <p:cNvPr id="60" name="TextBox 59">
            <a:extLst>
              <a:ext uri="{FF2B5EF4-FFF2-40B4-BE49-F238E27FC236}">
                <a16:creationId xmlns:a16="http://schemas.microsoft.com/office/drawing/2014/main" id="{11BD559A-CAEB-44E8-BE51-213339F47559}"/>
              </a:ext>
            </a:extLst>
          </p:cNvPr>
          <p:cNvSpPr txBox="1"/>
          <p:nvPr/>
        </p:nvSpPr>
        <p:spPr>
          <a:xfrm>
            <a:off x="901512" y="5436738"/>
            <a:ext cx="317085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代办事项对所有人清晰可见</a:t>
            </a:r>
            <a:endParaRPr lang="en-US" dirty="0"/>
          </a:p>
        </p:txBody>
      </p:sp>
      <p:sp>
        <p:nvSpPr>
          <p:cNvPr id="17" name="5">
            <a:extLst>
              <a:ext uri="{FF2B5EF4-FFF2-40B4-BE49-F238E27FC236}">
                <a16:creationId xmlns:a16="http://schemas.microsoft.com/office/drawing/2014/main" id="{639D006E-DF61-DF4D-92C4-CB034BDB6517}"/>
              </a:ext>
            </a:extLst>
          </p:cNvPr>
          <p:cNvSpPr/>
          <p:nvPr/>
        </p:nvSpPr>
        <p:spPr>
          <a:xfrm>
            <a:off x="554736" y="589976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5</a:t>
            </a:r>
          </a:p>
        </p:txBody>
      </p:sp>
      <p:sp>
        <p:nvSpPr>
          <p:cNvPr id="62" name="TextBox 61">
            <a:extLst>
              <a:ext uri="{FF2B5EF4-FFF2-40B4-BE49-F238E27FC236}">
                <a16:creationId xmlns:a16="http://schemas.microsoft.com/office/drawing/2014/main" id="{74EB7BF0-CBAA-4BD4-9DF5-A4DFCF2CE435}"/>
              </a:ext>
            </a:extLst>
          </p:cNvPr>
          <p:cNvSpPr txBox="1"/>
          <p:nvPr/>
        </p:nvSpPr>
        <p:spPr>
          <a:xfrm>
            <a:off x="901512" y="5899762"/>
            <a:ext cx="317085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与团队持续沟通，确保需求被理解</a:t>
            </a:r>
            <a:endParaRPr lang="en-US" dirty="0"/>
          </a:p>
        </p:txBody>
      </p:sp>
      <p:sp>
        <p:nvSpPr>
          <p:cNvPr id="111" name="TextBox 110">
            <a:extLst>
              <a:ext uri="{FF2B5EF4-FFF2-40B4-BE49-F238E27FC236}">
                <a16:creationId xmlns:a16="http://schemas.microsoft.com/office/drawing/2014/main" id="{269EFC00-B53A-4CD0-A4C8-815D9F45AB56}"/>
              </a:ext>
            </a:extLst>
          </p:cNvPr>
          <p:cNvSpPr txBox="1">
            <a:spLocks/>
          </p:cNvSpPr>
          <p:nvPr/>
        </p:nvSpPr>
        <p:spPr>
          <a:xfrm>
            <a:off x="554735" y="2277052"/>
            <a:ext cx="2328067" cy="5693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b="1" dirty="0">
                <a:solidFill>
                  <a:srgbClr val="000000"/>
                </a:solidFill>
                <a:cs typeface="+mn-cs"/>
              </a:rPr>
              <a:t>Product Owner</a:t>
            </a:r>
          </a:p>
          <a:p>
            <a:pPr>
              <a:buSzPct val="100000"/>
            </a:pPr>
            <a:r>
              <a:rPr lang="zh-CN" altLang="en-US" dirty="0">
                <a:solidFill>
                  <a:srgbClr val="000000"/>
                </a:solidFill>
                <a:cs typeface="+mn-cs"/>
              </a:rPr>
              <a:t>产品负责人，简称</a:t>
            </a:r>
            <a:r>
              <a:rPr lang="en-US" altLang="zh-CN" dirty="0">
                <a:solidFill>
                  <a:srgbClr val="000000"/>
                </a:solidFill>
                <a:cs typeface="+mn-cs"/>
              </a:rPr>
              <a:t>PO</a:t>
            </a:r>
            <a:endParaRPr lang="en-US" dirty="0"/>
          </a:p>
        </p:txBody>
      </p:sp>
      <p:sp>
        <p:nvSpPr>
          <p:cNvPr id="66" name="TextBox 65">
            <a:extLst>
              <a:ext uri="{FF2B5EF4-FFF2-40B4-BE49-F238E27FC236}">
                <a16:creationId xmlns:a16="http://schemas.microsoft.com/office/drawing/2014/main" id="{D91176C0-0548-479B-9CD4-5E3422529D68}"/>
              </a:ext>
            </a:extLst>
          </p:cNvPr>
          <p:cNvSpPr txBox="1">
            <a:spLocks/>
          </p:cNvSpPr>
          <p:nvPr/>
        </p:nvSpPr>
        <p:spPr>
          <a:xfrm>
            <a:off x="4476433" y="3214908"/>
            <a:ext cx="3664639" cy="492443"/>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我是一名教练，一个引导者，我会“保护”团队，我要消除团队的障碍</a:t>
            </a:r>
            <a:endParaRPr lang="en-US" dirty="0"/>
          </a:p>
        </p:txBody>
      </p:sp>
      <p:sp>
        <p:nvSpPr>
          <p:cNvPr id="23" name="1">
            <a:extLst>
              <a:ext uri="{FF2B5EF4-FFF2-40B4-BE49-F238E27FC236}">
                <a16:creationId xmlns:a16="http://schemas.microsoft.com/office/drawing/2014/main" id="{10B3BA51-069C-7D40-A18F-089260712699}"/>
              </a:ext>
            </a:extLst>
          </p:cNvPr>
          <p:cNvSpPr/>
          <p:nvPr/>
        </p:nvSpPr>
        <p:spPr>
          <a:xfrm>
            <a:off x="4476433" y="4047660"/>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1</a:t>
            </a:r>
          </a:p>
        </p:txBody>
      </p:sp>
      <p:sp>
        <p:nvSpPr>
          <p:cNvPr id="70" name="TextBox 69">
            <a:extLst>
              <a:ext uri="{FF2B5EF4-FFF2-40B4-BE49-F238E27FC236}">
                <a16:creationId xmlns:a16="http://schemas.microsoft.com/office/drawing/2014/main" id="{4BB85A50-1EF4-41F3-BC51-C27E5840629B}"/>
              </a:ext>
            </a:extLst>
          </p:cNvPr>
          <p:cNvSpPr txBox="1">
            <a:spLocks/>
          </p:cNvSpPr>
          <p:nvPr/>
        </p:nvSpPr>
        <p:spPr>
          <a:xfrm>
            <a:off x="4823209" y="4047660"/>
            <a:ext cx="3317863"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促成各种会议按时、高效的召开</a:t>
            </a:r>
            <a:endParaRPr lang="en-US" dirty="0"/>
          </a:p>
        </p:txBody>
      </p:sp>
      <p:sp>
        <p:nvSpPr>
          <p:cNvPr id="25" name="2">
            <a:extLst>
              <a:ext uri="{FF2B5EF4-FFF2-40B4-BE49-F238E27FC236}">
                <a16:creationId xmlns:a16="http://schemas.microsoft.com/office/drawing/2014/main" id="{6B7A0C56-5657-6F41-BC2F-38C41096F7B3}"/>
              </a:ext>
            </a:extLst>
          </p:cNvPr>
          <p:cNvSpPr/>
          <p:nvPr/>
        </p:nvSpPr>
        <p:spPr>
          <a:xfrm>
            <a:off x="4476433" y="4510686"/>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2</a:t>
            </a:r>
          </a:p>
        </p:txBody>
      </p:sp>
      <p:sp>
        <p:nvSpPr>
          <p:cNvPr id="72" name="TextBox 71">
            <a:extLst>
              <a:ext uri="{FF2B5EF4-FFF2-40B4-BE49-F238E27FC236}">
                <a16:creationId xmlns:a16="http://schemas.microsoft.com/office/drawing/2014/main" id="{3A43F910-EB2C-4A1B-91F0-75DE84AA1846}"/>
              </a:ext>
            </a:extLst>
          </p:cNvPr>
          <p:cNvSpPr txBox="1">
            <a:spLocks/>
          </p:cNvSpPr>
          <p:nvPr/>
        </p:nvSpPr>
        <p:spPr>
          <a:xfrm>
            <a:off x="4823209" y="4510686"/>
            <a:ext cx="3317863"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保护团队免受干扰和威胁</a:t>
            </a:r>
            <a:endParaRPr lang="en-US" dirty="0"/>
          </a:p>
        </p:txBody>
      </p:sp>
      <p:sp>
        <p:nvSpPr>
          <p:cNvPr id="27" name="3">
            <a:extLst>
              <a:ext uri="{FF2B5EF4-FFF2-40B4-BE49-F238E27FC236}">
                <a16:creationId xmlns:a16="http://schemas.microsoft.com/office/drawing/2014/main" id="{DEBAC153-B3D8-ED45-8005-C05B9DFE6255}"/>
              </a:ext>
            </a:extLst>
          </p:cNvPr>
          <p:cNvSpPr/>
          <p:nvPr/>
        </p:nvSpPr>
        <p:spPr>
          <a:xfrm>
            <a:off x="4476433" y="497371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3</a:t>
            </a:r>
          </a:p>
        </p:txBody>
      </p:sp>
      <p:sp>
        <p:nvSpPr>
          <p:cNvPr id="74" name="TextBox 73">
            <a:extLst>
              <a:ext uri="{FF2B5EF4-FFF2-40B4-BE49-F238E27FC236}">
                <a16:creationId xmlns:a16="http://schemas.microsoft.com/office/drawing/2014/main" id="{2E7AFEE3-D0CF-47DC-952F-AF0915FCB419}"/>
              </a:ext>
            </a:extLst>
          </p:cNvPr>
          <p:cNvSpPr txBox="1">
            <a:spLocks/>
          </p:cNvSpPr>
          <p:nvPr/>
        </p:nvSpPr>
        <p:spPr>
          <a:xfrm>
            <a:off x="4823209" y="4973712"/>
            <a:ext cx="3317863"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裁定</a:t>
            </a:r>
            <a:r>
              <a:rPr lang="en-US" altLang="zh-CN" dirty="0"/>
              <a:t>Scrum</a:t>
            </a:r>
            <a:r>
              <a:rPr lang="zh-CN" altLang="en-US" dirty="0"/>
              <a:t>的规则（保障流程）</a:t>
            </a:r>
            <a:endParaRPr lang="en-US" dirty="0"/>
          </a:p>
        </p:txBody>
      </p:sp>
      <p:sp>
        <p:nvSpPr>
          <p:cNvPr id="29" name="4">
            <a:extLst>
              <a:ext uri="{FF2B5EF4-FFF2-40B4-BE49-F238E27FC236}">
                <a16:creationId xmlns:a16="http://schemas.microsoft.com/office/drawing/2014/main" id="{B509545B-6444-9343-B6B3-269F4CBF2624}"/>
              </a:ext>
            </a:extLst>
          </p:cNvPr>
          <p:cNvSpPr/>
          <p:nvPr/>
        </p:nvSpPr>
        <p:spPr>
          <a:xfrm>
            <a:off x="4476433" y="5436738"/>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4</a:t>
            </a:r>
          </a:p>
        </p:txBody>
      </p:sp>
      <p:sp>
        <p:nvSpPr>
          <p:cNvPr id="76" name="TextBox 75">
            <a:extLst>
              <a:ext uri="{FF2B5EF4-FFF2-40B4-BE49-F238E27FC236}">
                <a16:creationId xmlns:a16="http://schemas.microsoft.com/office/drawing/2014/main" id="{97DB5AAA-3605-4A6D-A9D3-5CFD53C83E94}"/>
              </a:ext>
            </a:extLst>
          </p:cNvPr>
          <p:cNvSpPr txBox="1">
            <a:spLocks/>
          </p:cNvSpPr>
          <p:nvPr/>
        </p:nvSpPr>
        <p:spPr>
          <a:xfrm>
            <a:off x="4823209" y="5436738"/>
            <a:ext cx="3317863"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“推土机”，识别和消除团队的障碍</a:t>
            </a:r>
            <a:endParaRPr lang="en-US" dirty="0"/>
          </a:p>
        </p:txBody>
      </p:sp>
      <p:sp>
        <p:nvSpPr>
          <p:cNvPr id="31" name="5">
            <a:extLst>
              <a:ext uri="{FF2B5EF4-FFF2-40B4-BE49-F238E27FC236}">
                <a16:creationId xmlns:a16="http://schemas.microsoft.com/office/drawing/2014/main" id="{AEE7FB60-07AF-8946-BDDD-734393B51589}"/>
              </a:ext>
            </a:extLst>
          </p:cNvPr>
          <p:cNvSpPr/>
          <p:nvPr/>
        </p:nvSpPr>
        <p:spPr>
          <a:xfrm>
            <a:off x="4476433" y="589976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5</a:t>
            </a:r>
          </a:p>
        </p:txBody>
      </p:sp>
      <p:sp>
        <p:nvSpPr>
          <p:cNvPr id="78" name="TextBox 77">
            <a:extLst>
              <a:ext uri="{FF2B5EF4-FFF2-40B4-BE49-F238E27FC236}">
                <a16:creationId xmlns:a16="http://schemas.microsoft.com/office/drawing/2014/main" id="{CF176AC8-765C-4EC7-89D8-D87F475C4948}"/>
              </a:ext>
            </a:extLst>
          </p:cNvPr>
          <p:cNvSpPr txBox="1">
            <a:spLocks/>
          </p:cNvSpPr>
          <p:nvPr/>
        </p:nvSpPr>
        <p:spPr>
          <a:xfrm>
            <a:off x="4823209" y="5899762"/>
            <a:ext cx="3317863"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安排并促成每日</a:t>
            </a:r>
            <a:r>
              <a:rPr lang="en-US" dirty="0"/>
              <a:t>Scrum</a:t>
            </a:r>
            <a:r>
              <a:rPr lang="zh-CN" altLang="en-US" dirty="0"/>
              <a:t>活动</a:t>
            </a:r>
            <a:endParaRPr lang="en-US" dirty="0"/>
          </a:p>
        </p:txBody>
      </p:sp>
      <p:sp>
        <p:nvSpPr>
          <p:cNvPr id="113" name="TextBox 112">
            <a:extLst>
              <a:ext uri="{FF2B5EF4-FFF2-40B4-BE49-F238E27FC236}">
                <a16:creationId xmlns:a16="http://schemas.microsoft.com/office/drawing/2014/main" id="{5F299EC8-D0BA-448F-AAB3-E2EDFE204BD6}"/>
              </a:ext>
            </a:extLst>
          </p:cNvPr>
          <p:cNvSpPr txBox="1">
            <a:spLocks/>
          </p:cNvSpPr>
          <p:nvPr/>
        </p:nvSpPr>
        <p:spPr>
          <a:xfrm>
            <a:off x="4476433" y="2277052"/>
            <a:ext cx="2328067" cy="569387"/>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b="1" dirty="0">
                <a:solidFill>
                  <a:srgbClr val="000000"/>
                </a:solidFill>
                <a:cs typeface="+mn-cs"/>
              </a:rPr>
              <a:t>Scrum Master</a:t>
            </a:r>
          </a:p>
          <a:p>
            <a:pPr>
              <a:buSzPct val="100000"/>
            </a:pPr>
            <a:r>
              <a:rPr lang="zh-CN" altLang="en-US" dirty="0">
                <a:solidFill>
                  <a:srgbClr val="000000"/>
                </a:solidFill>
                <a:cs typeface="+mn-cs"/>
              </a:rPr>
              <a:t>服务性领导，简称</a:t>
            </a:r>
            <a:r>
              <a:rPr lang="en-US" altLang="zh-CN" dirty="0">
                <a:solidFill>
                  <a:srgbClr val="000000"/>
                </a:solidFill>
                <a:cs typeface="+mn-cs"/>
              </a:rPr>
              <a:t>SM</a:t>
            </a:r>
            <a:endParaRPr lang="en-US" dirty="0"/>
          </a:p>
        </p:txBody>
      </p:sp>
      <p:sp>
        <p:nvSpPr>
          <p:cNvPr id="82" name="TextBox 81">
            <a:extLst>
              <a:ext uri="{FF2B5EF4-FFF2-40B4-BE49-F238E27FC236}">
                <a16:creationId xmlns:a16="http://schemas.microsoft.com/office/drawing/2014/main" id="{14E7AED6-6C86-43E1-812F-15C5095128CA}"/>
              </a:ext>
            </a:extLst>
          </p:cNvPr>
          <p:cNvSpPr txBox="1">
            <a:spLocks/>
          </p:cNvSpPr>
          <p:nvPr/>
        </p:nvSpPr>
        <p:spPr>
          <a:xfrm>
            <a:off x="8545144" y="3214908"/>
            <a:ext cx="3092119" cy="492443"/>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敏捷团队控制在</a:t>
            </a:r>
            <a:r>
              <a:rPr lang="en-US" altLang="zh-CN" dirty="0"/>
              <a:t>10</a:t>
            </a:r>
            <a:r>
              <a:rPr lang="zh-CN" altLang="en-US" dirty="0"/>
              <a:t>人以内，团队成员是全方位的积极参与者</a:t>
            </a:r>
            <a:endParaRPr lang="en-US" dirty="0"/>
          </a:p>
        </p:txBody>
      </p:sp>
      <p:sp>
        <p:nvSpPr>
          <p:cNvPr id="35" name="1">
            <a:extLst>
              <a:ext uri="{FF2B5EF4-FFF2-40B4-BE49-F238E27FC236}">
                <a16:creationId xmlns:a16="http://schemas.microsoft.com/office/drawing/2014/main" id="{FDE53429-98DD-A148-B7C8-9A3F2CF59F48}"/>
              </a:ext>
            </a:extLst>
          </p:cNvPr>
          <p:cNvSpPr/>
          <p:nvPr/>
        </p:nvSpPr>
        <p:spPr>
          <a:xfrm>
            <a:off x="8545146" y="4047660"/>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1</a:t>
            </a:r>
          </a:p>
        </p:txBody>
      </p:sp>
      <p:sp>
        <p:nvSpPr>
          <p:cNvPr id="86" name="TextBox 85">
            <a:extLst>
              <a:ext uri="{FF2B5EF4-FFF2-40B4-BE49-F238E27FC236}">
                <a16:creationId xmlns:a16="http://schemas.microsoft.com/office/drawing/2014/main" id="{8594EFA2-47E2-4056-97E9-72DB4F269C82}"/>
              </a:ext>
            </a:extLst>
          </p:cNvPr>
          <p:cNvSpPr txBox="1">
            <a:spLocks/>
          </p:cNvSpPr>
          <p:nvPr/>
        </p:nvSpPr>
        <p:spPr>
          <a:xfrm>
            <a:off x="8870984" y="4047660"/>
            <a:ext cx="2766280" cy="246221"/>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共同参与计划制定和任务安排</a:t>
            </a:r>
            <a:endParaRPr lang="en-US" dirty="0"/>
          </a:p>
        </p:txBody>
      </p:sp>
      <p:sp>
        <p:nvSpPr>
          <p:cNvPr id="37" name="2">
            <a:extLst>
              <a:ext uri="{FF2B5EF4-FFF2-40B4-BE49-F238E27FC236}">
                <a16:creationId xmlns:a16="http://schemas.microsoft.com/office/drawing/2014/main" id="{680714DB-DBBA-ED40-B2C9-B5278889DC33}"/>
              </a:ext>
            </a:extLst>
          </p:cNvPr>
          <p:cNvSpPr/>
          <p:nvPr/>
        </p:nvSpPr>
        <p:spPr>
          <a:xfrm>
            <a:off x="8545146" y="4510686"/>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2</a:t>
            </a:r>
          </a:p>
        </p:txBody>
      </p:sp>
      <p:sp>
        <p:nvSpPr>
          <p:cNvPr id="88" name="TextBox 87">
            <a:extLst>
              <a:ext uri="{FF2B5EF4-FFF2-40B4-BE49-F238E27FC236}">
                <a16:creationId xmlns:a16="http://schemas.microsoft.com/office/drawing/2014/main" id="{CE7AC650-818C-44E8-A543-F96E2AF2981A}"/>
              </a:ext>
            </a:extLst>
          </p:cNvPr>
          <p:cNvSpPr txBox="1">
            <a:spLocks/>
          </p:cNvSpPr>
          <p:nvPr/>
        </p:nvSpPr>
        <p:spPr>
          <a:xfrm>
            <a:off x="8870984" y="4510686"/>
            <a:ext cx="2766280" cy="246221"/>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团队协作贯穿工作始终</a:t>
            </a:r>
            <a:endParaRPr lang="en-US" dirty="0"/>
          </a:p>
        </p:txBody>
      </p:sp>
      <p:sp>
        <p:nvSpPr>
          <p:cNvPr id="39" name="3">
            <a:extLst>
              <a:ext uri="{FF2B5EF4-FFF2-40B4-BE49-F238E27FC236}">
                <a16:creationId xmlns:a16="http://schemas.microsoft.com/office/drawing/2014/main" id="{26EB1F6B-BC4D-2E42-9780-C70B31D7B183}"/>
              </a:ext>
            </a:extLst>
          </p:cNvPr>
          <p:cNvSpPr/>
          <p:nvPr/>
        </p:nvSpPr>
        <p:spPr>
          <a:xfrm>
            <a:off x="8545146" y="497371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3</a:t>
            </a:r>
          </a:p>
        </p:txBody>
      </p:sp>
      <p:sp>
        <p:nvSpPr>
          <p:cNvPr id="90" name="TextBox 89">
            <a:extLst>
              <a:ext uri="{FF2B5EF4-FFF2-40B4-BE49-F238E27FC236}">
                <a16:creationId xmlns:a16="http://schemas.microsoft.com/office/drawing/2014/main" id="{170F5E5E-39CD-40B9-9727-FB11602743A2}"/>
              </a:ext>
            </a:extLst>
          </p:cNvPr>
          <p:cNvSpPr txBox="1">
            <a:spLocks/>
          </p:cNvSpPr>
          <p:nvPr/>
        </p:nvSpPr>
        <p:spPr>
          <a:xfrm>
            <a:off x="8870984" y="4973712"/>
            <a:ext cx="2766280" cy="246221"/>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面对面交流是主要沟通方式</a:t>
            </a:r>
            <a:endParaRPr lang="en-US" dirty="0"/>
          </a:p>
        </p:txBody>
      </p:sp>
      <p:sp>
        <p:nvSpPr>
          <p:cNvPr id="41" name="4">
            <a:extLst>
              <a:ext uri="{FF2B5EF4-FFF2-40B4-BE49-F238E27FC236}">
                <a16:creationId xmlns:a16="http://schemas.microsoft.com/office/drawing/2014/main" id="{28A25958-F728-074F-A3D3-D3C9F69A4FBE}"/>
              </a:ext>
            </a:extLst>
          </p:cNvPr>
          <p:cNvSpPr/>
          <p:nvPr/>
        </p:nvSpPr>
        <p:spPr>
          <a:xfrm>
            <a:off x="8545146" y="5436738"/>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4</a:t>
            </a:r>
          </a:p>
        </p:txBody>
      </p:sp>
      <p:sp>
        <p:nvSpPr>
          <p:cNvPr id="92" name="TextBox 91">
            <a:extLst>
              <a:ext uri="{FF2B5EF4-FFF2-40B4-BE49-F238E27FC236}">
                <a16:creationId xmlns:a16="http://schemas.microsoft.com/office/drawing/2014/main" id="{5654288C-D381-4DA0-9C1A-D5C0DEB238E4}"/>
              </a:ext>
            </a:extLst>
          </p:cNvPr>
          <p:cNvSpPr txBox="1">
            <a:spLocks/>
          </p:cNvSpPr>
          <p:nvPr/>
        </p:nvSpPr>
        <p:spPr>
          <a:xfrm>
            <a:off x="8870984" y="5436738"/>
            <a:ext cx="2766280" cy="246221"/>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关注团队目标，共担责任</a:t>
            </a:r>
            <a:endParaRPr lang="en-US" dirty="0"/>
          </a:p>
        </p:txBody>
      </p:sp>
      <p:sp>
        <p:nvSpPr>
          <p:cNvPr id="43" name="5">
            <a:extLst>
              <a:ext uri="{FF2B5EF4-FFF2-40B4-BE49-F238E27FC236}">
                <a16:creationId xmlns:a16="http://schemas.microsoft.com/office/drawing/2014/main" id="{A616CFCE-AE6B-D54D-B71D-54360DA8F409}"/>
              </a:ext>
            </a:extLst>
          </p:cNvPr>
          <p:cNvSpPr/>
          <p:nvPr/>
        </p:nvSpPr>
        <p:spPr>
          <a:xfrm>
            <a:off x="8545146" y="5899762"/>
            <a:ext cx="246888" cy="246888"/>
          </a:xfrm>
          <a:prstGeom prst="ellipse">
            <a:avLst/>
          </a:prstGeom>
          <a:solidFill>
            <a:srgbClr val="000000"/>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b="0" i="1">
                <a:solidFill>
                  <a:srgbClr val="FFFFFF"/>
                </a:solidFill>
              </a:defRPr>
            </a:lvl1pPr>
          </a:lstStyle>
          <a:p>
            <a:pPr algn="ctr" defTabSz="914396">
              <a:defRPr/>
            </a:pPr>
            <a:r>
              <a:rPr sz="1400" i="0" kern="0">
                <a:latin typeface="Arial" panose="020B0604020202020204" pitchFamily="34" charset="0"/>
                <a:ea typeface="KaiTi" panose="02010609060101010101" pitchFamily="49" charset="-122"/>
                <a:sym typeface="Arial" panose="020B0604020202020204" pitchFamily="34" charset="0"/>
              </a:rPr>
              <a:t>5</a:t>
            </a:r>
          </a:p>
        </p:txBody>
      </p:sp>
      <p:sp>
        <p:nvSpPr>
          <p:cNvPr id="94" name="TextBox 93">
            <a:extLst>
              <a:ext uri="{FF2B5EF4-FFF2-40B4-BE49-F238E27FC236}">
                <a16:creationId xmlns:a16="http://schemas.microsoft.com/office/drawing/2014/main" id="{C41E20EC-03B9-4D03-8210-FBD335005585}"/>
              </a:ext>
            </a:extLst>
          </p:cNvPr>
          <p:cNvSpPr txBox="1">
            <a:spLocks/>
          </p:cNvSpPr>
          <p:nvPr/>
        </p:nvSpPr>
        <p:spPr>
          <a:xfrm>
            <a:off x="8870984" y="5899762"/>
            <a:ext cx="2766280" cy="246221"/>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持续学习以适应岗位要求</a:t>
            </a:r>
            <a:endParaRPr lang="en-US" dirty="0"/>
          </a:p>
        </p:txBody>
      </p:sp>
      <p:sp>
        <p:nvSpPr>
          <p:cNvPr id="115" name="TextBox 114">
            <a:extLst>
              <a:ext uri="{FF2B5EF4-FFF2-40B4-BE49-F238E27FC236}">
                <a16:creationId xmlns:a16="http://schemas.microsoft.com/office/drawing/2014/main" id="{10981677-0C0D-448A-9685-86DFF92DDE4F}"/>
              </a:ext>
            </a:extLst>
          </p:cNvPr>
          <p:cNvSpPr txBox="1">
            <a:spLocks/>
          </p:cNvSpPr>
          <p:nvPr/>
        </p:nvSpPr>
        <p:spPr>
          <a:xfrm>
            <a:off x="8545144" y="2277052"/>
            <a:ext cx="2328067" cy="569387"/>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b="1" dirty="0">
                <a:solidFill>
                  <a:srgbClr val="000000"/>
                </a:solidFill>
                <a:cs typeface="+mn-cs"/>
              </a:rPr>
              <a:t>Team</a:t>
            </a:r>
          </a:p>
          <a:p>
            <a:pPr>
              <a:buSzPct val="100000"/>
            </a:pPr>
            <a:r>
              <a:rPr lang="zh-CN" altLang="en-US" dirty="0">
                <a:solidFill>
                  <a:srgbClr val="000000"/>
                </a:solidFill>
                <a:cs typeface="+mn-cs"/>
              </a:rPr>
              <a:t>自组织团队</a:t>
            </a:r>
            <a:endParaRPr lang="en-US" dirty="0"/>
          </a:p>
        </p:txBody>
      </p:sp>
      <p:grpSp>
        <p:nvGrpSpPr>
          <p:cNvPr id="128" name="Group 127">
            <a:extLst>
              <a:ext uri="{FF2B5EF4-FFF2-40B4-BE49-F238E27FC236}">
                <a16:creationId xmlns:a16="http://schemas.microsoft.com/office/drawing/2014/main" id="{8DF66E94-CAFE-4A20-8C4E-EBD8F5A8BCFB}"/>
              </a:ext>
            </a:extLst>
          </p:cNvPr>
          <p:cNvGrpSpPr/>
          <p:nvPr/>
        </p:nvGrpSpPr>
        <p:grpSpPr>
          <a:xfrm>
            <a:off x="554735" y="1473717"/>
            <a:ext cx="728400" cy="728400"/>
            <a:chOff x="2051244" y="1300155"/>
            <a:chExt cx="901962" cy="901962"/>
          </a:xfrm>
        </p:grpSpPr>
        <p:sp>
          <p:nvSpPr>
            <p:cNvPr id="125" name="Oval 124">
              <a:extLst>
                <a:ext uri="{FF2B5EF4-FFF2-40B4-BE49-F238E27FC236}">
                  <a16:creationId xmlns:a16="http://schemas.microsoft.com/office/drawing/2014/main" id="{70E8D1B0-7368-459B-9C1A-532198E7DE24}"/>
                </a:ext>
              </a:extLst>
            </p:cNvPr>
            <p:cNvSpPr/>
            <p:nvPr/>
          </p:nvSpPr>
          <p:spPr>
            <a:xfrm>
              <a:off x="2051244" y="1300155"/>
              <a:ext cx="901962" cy="901962"/>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20" name="CustomIcon">
              <a:extLst>
                <a:ext uri="{FF2B5EF4-FFF2-40B4-BE49-F238E27FC236}">
                  <a16:creationId xmlns:a16="http://schemas.microsoft.com/office/drawing/2014/main" id="{2C87AFE4-9EC9-48D3-AE0E-16639168D59B}"/>
                </a:ext>
              </a:extLst>
            </p:cNvPr>
            <p:cNvPicPr>
              <a:picLocks noChangeAspect="1"/>
            </p:cNvPicPr>
            <p:nvPr>
              <p:custDataLst>
                <p:tags r:id="rId5"/>
              </p:custDataLst>
            </p:nvPr>
          </p:nvPicPr>
          <p:blipFill>
            <a:blip r:embed="rId10">
              <a:extLst>
                <a:ext uri="{96DAC541-7B7A-43D3-8B79-37D633B846F1}">
                  <asvg:svgBlip xmlns:asvg="http://schemas.microsoft.com/office/drawing/2016/SVG/main" xmlns="" r:embed="rId11"/>
                </a:ext>
              </a:extLst>
            </a:blip>
            <a:stretch>
              <a:fillRect/>
            </a:stretch>
          </p:blipFill>
          <p:spPr>
            <a:xfrm>
              <a:off x="2197425" y="1446336"/>
              <a:ext cx="609600" cy="609600"/>
            </a:xfrm>
            <a:prstGeom prst="rect">
              <a:avLst/>
            </a:prstGeom>
          </p:spPr>
        </p:pic>
      </p:grpSp>
      <p:grpSp>
        <p:nvGrpSpPr>
          <p:cNvPr id="129" name="Group 128">
            <a:extLst>
              <a:ext uri="{FF2B5EF4-FFF2-40B4-BE49-F238E27FC236}">
                <a16:creationId xmlns:a16="http://schemas.microsoft.com/office/drawing/2014/main" id="{40F753DD-75CC-43A2-9D2C-1B799A3764BA}"/>
              </a:ext>
            </a:extLst>
          </p:cNvPr>
          <p:cNvGrpSpPr/>
          <p:nvPr/>
        </p:nvGrpSpPr>
        <p:grpSpPr>
          <a:xfrm>
            <a:off x="4476433" y="1473717"/>
            <a:ext cx="728400" cy="728400"/>
            <a:chOff x="4429798" y="1534974"/>
            <a:chExt cx="901962" cy="901962"/>
          </a:xfrm>
        </p:grpSpPr>
        <p:sp>
          <p:nvSpPr>
            <p:cNvPr id="126" name="Oval 125">
              <a:extLst>
                <a:ext uri="{FF2B5EF4-FFF2-40B4-BE49-F238E27FC236}">
                  <a16:creationId xmlns:a16="http://schemas.microsoft.com/office/drawing/2014/main" id="{822DF68E-04E0-41EC-BA44-F3ED0CB33371}"/>
                </a:ext>
              </a:extLst>
            </p:cNvPr>
            <p:cNvSpPr/>
            <p:nvPr/>
          </p:nvSpPr>
          <p:spPr>
            <a:xfrm>
              <a:off x="4429798" y="1534974"/>
              <a:ext cx="901962" cy="901962"/>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22" name="CustomIcon">
              <a:extLst>
                <a:ext uri="{FF2B5EF4-FFF2-40B4-BE49-F238E27FC236}">
                  <a16:creationId xmlns:a16="http://schemas.microsoft.com/office/drawing/2014/main" id="{1A61A0D8-6C1A-4E58-B5C4-AF69A002EDCE}"/>
                </a:ext>
              </a:extLst>
            </p:cNvPr>
            <p:cNvPicPr>
              <a:picLocks noChangeAspect="1"/>
            </p:cNvPicPr>
            <p:nvPr>
              <p:custDataLst>
                <p:tags r:id="rId4"/>
              </p:custDataLst>
            </p:nvPr>
          </p:nvPicPr>
          <p:blipFill>
            <a:blip r:embed="rId12">
              <a:extLst>
                <a:ext uri="{96DAC541-7B7A-43D3-8B79-37D633B846F1}">
                  <asvg:svgBlip xmlns:asvg="http://schemas.microsoft.com/office/drawing/2016/SVG/main" xmlns="" r:embed="rId13"/>
                </a:ext>
              </a:extLst>
            </a:blip>
            <a:stretch>
              <a:fillRect/>
            </a:stretch>
          </p:blipFill>
          <p:spPr>
            <a:xfrm>
              <a:off x="4575979" y="1681155"/>
              <a:ext cx="609600" cy="609600"/>
            </a:xfrm>
            <a:prstGeom prst="rect">
              <a:avLst/>
            </a:prstGeom>
          </p:spPr>
        </p:pic>
      </p:grpSp>
      <p:grpSp>
        <p:nvGrpSpPr>
          <p:cNvPr id="130" name="Group 129">
            <a:extLst>
              <a:ext uri="{FF2B5EF4-FFF2-40B4-BE49-F238E27FC236}">
                <a16:creationId xmlns:a16="http://schemas.microsoft.com/office/drawing/2014/main" id="{33DD8D59-5569-4EC2-B6DC-C9B42F06945A}"/>
              </a:ext>
            </a:extLst>
          </p:cNvPr>
          <p:cNvGrpSpPr/>
          <p:nvPr/>
        </p:nvGrpSpPr>
        <p:grpSpPr>
          <a:xfrm>
            <a:off x="8545144" y="1473717"/>
            <a:ext cx="728400" cy="728400"/>
            <a:chOff x="5902538" y="1915974"/>
            <a:chExt cx="901962" cy="901962"/>
          </a:xfrm>
        </p:grpSpPr>
        <p:sp>
          <p:nvSpPr>
            <p:cNvPr id="127" name="Oval 126">
              <a:extLst>
                <a:ext uri="{FF2B5EF4-FFF2-40B4-BE49-F238E27FC236}">
                  <a16:creationId xmlns:a16="http://schemas.microsoft.com/office/drawing/2014/main" id="{9545CB78-D6A7-4207-98B8-591A26C5016E}"/>
                </a:ext>
              </a:extLst>
            </p:cNvPr>
            <p:cNvSpPr/>
            <p:nvPr/>
          </p:nvSpPr>
          <p:spPr>
            <a:xfrm>
              <a:off x="5902538" y="1915974"/>
              <a:ext cx="901962" cy="901962"/>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24" name="CustomIcon">
              <a:extLst>
                <a:ext uri="{FF2B5EF4-FFF2-40B4-BE49-F238E27FC236}">
                  <a16:creationId xmlns:a16="http://schemas.microsoft.com/office/drawing/2014/main" id="{E120874C-F77D-47C5-9D21-4FBD0E010F00}"/>
                </a:ext>
              </a:extLst>
            </p:cNvPr>
            <p:cNvPicPr>
              <a:picLocks noChangeAspect="1"/>
            </p:cNvPicPr>
            <p:nvPr>
              <p:custDataLst>
                <p:tags r:id="rId3"/>
              </p:custDataLst>
            </p:nvPr>
          </p:nvPicPr>
          <p:blipFill>
            <a:blip r:embed="rId14">
              <a:extLst>
                <a:ext uri="{96DAC541-7B7A-43D3-8B79-37D633B846F1}">
                  <asvg:svgBlip xmlns:asvg="http://schemas.microsoft.com/office/drawing/2016/SVG/main" xmlns="" r:embed="rId15"/>
                </a:ext>
              </a:extLst>
            </a:blip>
            <a:stretch>
              <a:fillRect/>
            </a:stretch>
          </p:blipFill>
          <p:spPr>
            <a:xfrm>
              <a:off x="6048719" y="2062155"/>
              <a:ext cx="609600" cy="609600"/>
            </a:xfrm>
            <a:prstGeom prst="rect">
              <a:avLst/>
            </a:prstGeom>
          </p:spPr>
        </p:pic>
      </p:grpSp>
    </p:spTree>
    <p:extLst>
      <p:ext uri="{BB962C8B-B14F-4D97-AF65-F5344CB8AC3E}">
        <p14:creationId xmlns:p14="http://schemas.microsoft.com/office/powerpoint/2010/main" val="3599228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6" hidden="1">
            <a:extLst>
              <a:ext uri="{FF2B5EF4-FFF2-40B4-BE49-F238E27FC236}">
                <a16:creationId xmlns:a16="http://schemas.microsoft.com/office/drawing/2014/main" id="{6D383085-2E89-4E46-9105-F40D2AA5811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5" name="think-cell Slide" r:id="rId10" imgW="395" imgH="396" progId="TCLayout.ActiveDocument.1">
                  <p:embed/>
                </p:oleObj>
              </mc:Choice>
              <mc:Fallback>
                <p:oleObj name="think-cell Slide" r:id="rId10" imgW="395" imgH="396" progId="TCLayout.ActiveDocument.1">
                  <p:embed/>
                  <p:pic>
                    <p:nvPicPr>
                      <p:cNvPr id="37" name="Object 6" hidden="1">
                        <a:extLst>
                          <a:ext uri="{FF2B5EF4-FFF2-40B4-BE49-F238E27FC236}">
                            <a16:creationId xmlns:a16="http://schemas.microsoft.com/office/drawing/2014/main" id="{6D383085-2E89-4E46-9105-F40D2AA5811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4"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a:t>
            </a:r>
            <a:r>
              <a:rPr lang="zh-CN" altLang="en-US" dirty="0">
                <a:ea typeface="KaiTi" panose="02010609060101010101" pitchFamily="49" charset="-122"/>
              </a:rPr>
              <a:t>简述</a:t>
            </a:r>
            <a:endParaRPr lang="en-US" dirty="0">
              <a:ea typeface="KaiTi" panose="02010609060101010101" pitchFamily="49" charset="-122"/>
            </a:endParaRPr>
          </a:p>
        </p:txBody>
      </p:sp>
      <p:sp>
        <p:nvSpPr>
          <p:cNvPr id="2" name="3. Subtitle">
            <a:extLst>
              <a:ext uri="{FF2B5EF4-FFF2-40B4-BE49-F238E27FC236}">
                <a16:creationId xmlns:a16="http://schemas.microsoft.com/office/drawing/2014/main" id="{745F3C5C-E50F-4C30-BB90-FE6065825249}"/>
              </a:ext>
            </a:extLst>
          </p:cNvPr>
          <p:cNvSpPr>
            <a:spLocks noGrp="1"/>
          </p:cNvSpPr>
          <p:nvPr>
            <p:ph type="subTitle" idx="1"/>
            <p:custDataLst>
              <p:tags r:id="rId3"/>
            </p:custDataLst>
          </p:nvPr>
        </p:nvSpPr>
        <p:spPr/>
        <p:txBody>
          <a:bodyPr/>
          <a:lstStyle/>
          <a:p>
            <a:endParaRPr lang="en-US"/>
          </a:p>
        </p:txBody>
      </p:sp>
      <p:sp>
        <p:nvSpPr>
          <p:cNvPr id="4" name="1. On-page tracker">
            <a:extLst>
              <a:ext uri="{FF2B5EF4-FFF2-40B4-BE49-F238E27FC236}">
                <a16:creationId xmlns:a16="http://schemas.microsoft.com/office/drawing/2014/main" id="{35CADA17-B33B-449C-838F-59AA8607BE17}"/>
              </a:ext>
            </a:extLst>
          </p:cNvPr>
          <p:cNvSpPr>
            <a:spLocks noGrp="1"/>
          </p:cNvSpPr>
          <p:nvPr>
            <p:ph type="body" sz="quarter" idx="17"/>
            <p:custDataLst>
              <p:tags r:id="rId4"/>
            </p:custDataLst>
          </p:nvPr>
        </p:nvSpPr>
        <p:spPr/>
        <p:txBody>
          <a:bodyPr/>
          <a:lstStyle/>
          <a:p>
            <a:endParaRPr lang="en-US"/>
          </a:p>
        </p:txBody>
      </p:sp>
      <p:sp>
        <p:nvSpPr>
          <p:cNvPr id="48" name="Oval 31">
            <a:extLst>
              <a:ext uri="{FF2B5EF4-FFF2-40B4-BE49-F238E27FC236}">
                <a16:creationId xmlns:a16="http://schemas.microsoft.com/office/drawing/2014/main" id="{90FFD11A-3C3D-4343-A330-213CA337C993}"/>
              </a:ext>
            </a:extLst>
          </p:cNvPr>
          <p:cNvSpPr txBox="1"/>
          <p:nvPr>
            <p:custDataLst>
              <p:tags r:id="rId5"/>
            </p:custDataLst>
          </p:nvPr>
        </p:nvSpPr>
        <p:spPr>
          <a:xfrm>
            <a:off x="7582732" y="3321247"/>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78" name="Group 77">
            <a:extLst>
              <a:ext uri="{FF2B5EF4-FFF2-40B4-BE49-F238E27FC236}">
                <a16:creationId xmlns:a16="http://schemas.microsoft.com/office/drawing/2014/main" id="{36809F54-2BE3-4834-8B75-D434B62F952B}"/>
              </a:ext>
            </a:extLst>
          </p:cNvPr>
          <p:cNvGrpSpPr/>
          <p:nvPr/>
        </p:nvGrpSpPr>
        <p:grpSpPr>
          <a:xfrm>
            <a:off x="702867" y="2544473"/>
            <a:ext cx="1225319" cy="2577667"/>
            <a:chOff x="585468" y="1965453"/>
            <a:chExt cx="772100" cy="1624244"/>
          </a:xfrm>
        </p:grpSpPr>
        <p:sp>
          <p:nvSpPr>
            <p:cNvPr id="80" name="Rectangle 79">
              <a:extLst>
                <a:ext uri="{FF2B5EF4-FFF2-40B4-BE49-F238E27FC236}">
                  <a16:creationId xmlns:a16="http://schemas.microsoft.com/office/drawing/2014/main" id="{28B27BE9-4C8A-4C9C-B271-CF00CC5F2B91}"/>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81" name="Picture 2">
              <a:extLst>
                <a:ext uri="{FF2B5EF4-FFF2-40B4-BE49-F238E27FC236}">
                  <a16:creationId xmlns:a16="http://schemas.microsoft.com/office/drawing/2014/main" id="{3405F254-EA3F-4B61-BA9A-784DF881FC77}"/>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79" name="TextBox 78">
            <a:extLst>
              <a:ext uri="{FF2B5EF4-FFF2-40B4-BE49-F238E27FC236}">
                <a16:creationId xmlns:a16="http://schemas.microsoft.com/office/drawing/2014/main" id="{B9824E86-A4AD-41DD-852A-EB1FB5A62EDB}"/>
              </a:ext>
            </a:extLst>
          </p:cNvPr>
          <p:cNvSpPr txBox="1"/>
          <p:nvPr/>
        </p:nvSpPr>
        <p:spPr>
          <a:xfrm>
            <a:off x="554736" y="5196124"/>
            <a:ext cx="1641475" cy="492443"/>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smtClean="0">
                <a:latin typeface="Arial" panose="020B0604020202020204" pitchFamily="34" charset="0"/>
                <a:ea typeface="KaiTi" panose="02010609060101010101" pitchFamily="49" charset="-122"/>
              </a:rPr>
              <a:t>产品待办事项</a:t>
            </a:r>
            <a:r>
              <a:rPr lang="en-US" altLang="zh-CN" sz="1600" dirty="0">
                <a:latin typeface="Arial" panose="020B0604020202020204" pitchFamily="34" charset="0"/>
                <a:ea typeface="KaiTi" panose="02010609060101010101" pitchFamily="49" charset="-122"/>
              </a:rPr>
              <a:t/>
            </a:r>
            <a:br>
              <a:rPr lang="en-US" altLang="zh-CN" sz="1600" dirty="0">
                <a:latin typeface="Arial" panose="020B0604020202020204" pitchFamily="34" charset="0"/>
                <a:ea typeface="KaiTi" panose="02010609060101010101" pitchFamily="49" charset="-122"/>
              </a:rPr>
            </a:br>
            <a:r>
              <a:rPr lang="en-US" altLang="zh-CN" sz="1600" dirty="0">
                <a:latin typeface="Arial" panose="020B0604020202020204" pitchFamily="34" charset="0"/>
                <a:ea typeface="KaiTi" panose="02010609060101010101" pitchFamily="49" charset="-122"/>
              </a:rPr>
              <a:t>(Product Backlog)</a:t>
            </a:r>
          </a:p>
        </p:txBody>
      </p:sp>
      <p:grpSp>
        <p:nvGrpSpPr>
          <p:cNvPr id="74" name="Group 73">
            <a:extLst>
              <a:ext uri="{FF2B5EF4-FFF2-40B4-BE49-F238E27FC236}">
                <a16:creationId xmlns:a16="http://schemas.microsoft.com/office/drawing/2014/main" id="{5D425624-2071-4061-8D47-02A1F2927B86}"/>
              </a:ext>
            </a:extLst>
          </p:cNvPr>
          <p:cNvGrpSpPr/>
          <p:nvPr/>
        </p:nvGrpSpPr>
        <p:grpSpPr>
          <a:xfrm>
            <a:off x="4946267" y="4000693"/>
            <a:ext cx="1043747" cy="1082018"/>
            <a:chOff x="3116669" y="2480618"/>
            <a:chExt cx="572910" cy="593916"/>
          </a:xfrm>
        </p:grpSpPr>
        <p:sp>
          <p:nvSpPr>
            <p:cNvPr id="76" name="Rectangle 75">
              <a:extLst>
                <a:ext uri="{FF2B5EF4-FFF2-40B4-BE49-F238E27FC236}">
                  <a16:creationId xmlns:a16="http://schemas.microsoft.com/office/drawing/2014/main" id="{EAF41097-F67C-4640-A36B-523F0304A90E}"/>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77" name="Picture 2">
              <a:extLst>
                <a:ext uri="{FF2B5EF4-FFF2-40B4-BE49-F238E27FC236}">
                  <a16:creationId xmlns:a16="http://schemas.microsoft.com/office/drawing/2014/main" id="{6AE1F36B-8EF1-4106-98D3-17DE020E94CB}"/>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5" name="TextBox 74">
            <a:extLst>
              <a:ext uri="{FF2B5EF4-FFF2-40B4-BE49-F238E27FC236}">
                <a16:creationId xmlns:a16="http://schemas.microsoft.com/office/drawing/2014/main" id="{3D06D88B-E206-4ED7-BF46-0F9EC2B25815}"/>
              </a:ext>
            </a:extLst>
          </p:cNvPr>
          <p:cNvSpPr txBox="1"/>
          <p:nvPr/>
        </p:nvSpPr>
        <p:spPr>
          <a:xfrm>
            <a:off x="4645024" y="5196124"/>
            <a:ext cx="1641475" cy="492443"/>
          </a:xfrm>
          <a:prstGeom prst="rect">
            <a:avLst/>
          </a:prstGeom>
          <a:noFill/>
        </p:spPr>
        <p:txBody>
          <a:bodyPr vert="horz" wrap="squar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smtClean="0">
                <a:latin typeface="Arial" panose="020B0604020202020204" pitchFamily="34" charset="0"/>
                <a:ea typeface="KaiTi" panose="02010609060101010101" pitchFamily="49" charset="-122"/>
              </a:rPr>
              <a:t>冲刺待办事</a:t>
            </a:r>
            <a:r>
              <a:rPr lang="zh-CN" altLang="en-US" sz="1600" dirty="0" smtClean="0">
                <a:latin typeface="Arial" panose="020B0604020202020204" pitchFamily="34" charset="0"/>
                <a:ea typeface="KaiTi" panose="02010609060101010101" pitchFamily="49" charset="-122"/>
              </a:rPr>
              <a:t>项</a:t>
            </a:r>
            <a:r>
              <a:rPr lang="zh-CN" altLang="en-US" sz="1600" dirty="0">
                <a:latin typeface="Arial" panose="020B0604020202020204" pitchFamily="34" charset="0"/>
                <a:ea typeface="KaiTi" panose="02010609060101010101" pitchFamily="49" charset="-122"/>
              </a:rPr>
              <a:t>列</a:t>
            </a:r>
            <a:r>
              <a:rPr lang="en-US" altLang="zh-CN" sz="1600" dirty="0">
                <a:latin typeface="Arial" panose="020B0604020202020204" pitchFamily="34" charset="0"/>
                <a:ea typeface="KaiTi" panose="02010609060101010101" pitchFamily="49" charset="-122"/>
              </a:rPr>
              <a:t>(Sprint Backlog)</a:t>
            </a:r>
            <a:endParaRPr lang="zh-CN" altLang="en-US" sz="1600" dirty="0">
              <a:latin typeface="Arial" panose="020B0604020202020204" pitchFamily="34" charset="0"/>
              <a:ea typeface="KaiTi" panose="02010609060101010101" pitchFamily="49" charset="-122"/>
            </a:endParaRPr>
          </a:p>
        </p:txBody>
      </p:sp>
      <p:sp>
        <p:nvSpPr>
          <p:cNvPr id="51" name="Arc 50">
            <a:extLst>
              <a:ext uri="{FF2B5EF4-FFF2-40B4-BE49-F238E27FC236}">
                <a16:creationId xmlns:a16="http://schemas.microsoft.com/office/drawing/2014/main" id="{106CA5E2-A216-4C06-96CE-3050980CCB4E}"/>
              </a:ext>
            </a:extLst>
          </p:cNvPr>
          <p:cNvSpPr/>
          <p:nvPr/>
        </p:nvSpPr>
        <p:spPr>
          <a:xfrm>
            <a:off x="426833" y="2176739"/>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52" name="Rectangle 8">
            <a:extLst>
              <a:ext uri="{FF2B5EF4-FFF2-40B4-BE49-F238E27FC236}">
                <a16:creationId xmlns:a16="http://schemas.microsoft.com/office/drawing/2014/main" id="{41C12B53-B48A-46D6-8499-98EEA21FDA94}"/>
              </a:ext>
            </a:extLst>
          </p:cNvPr>
          <p:cNvSpPr>
            <a:spLocks/>
          </p:cNvSpPr>
          <p:nvPr/>
        </p:nvSpPr>
        <p:spPr>
          <a:xfrm>
            <a:off x="1190710" y="1891960"/>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53" name="TextBox 52">
            <a:extLst>
              <a:ext uri="{FF2B5EF4-FFF2-40B4-BE49-F238E27FC236}">
                <a16:creationId xmlns:a16="http://schemas.microsoft.com/office/drawing/2014/main" id="{FCF3F125-3B65-4833-9631-E73266CA79C3}"/>
              </a:ext>
            </a:extLst>
          </p:cNvPr>
          <p:cNvSpPr txBox="1">
            <a:spLocks/>
          </p:cNvSpPr>
          <p:nvPr/>
        </p:nvSpPr>
        <p:spPr>
          <a:xfrm>
            <a:off x="2923111" y="4602069"/>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54" name="TextBox 53">
            <a:extLst>
              <a:ext uri="{FF2B5EF4-FFF2-40B4-BE49-F238E27FC236}">
                <a16:creationId xmlns:a16="http://schemas.microsoft.com/office/drawing/2014/main" id="{5E73D34E-28EE-4ECB-8393-0D0F2FD9E126}"/>
              </a:ext>
            </a:extLst>
          </p:cNvPr>
          <p:cNvSpPr txBox="1">
            <a:spLocks/>
          </p:cNvSpPr>
          <p:nvPr/>
        </p:nvSpPr>
        <p:spPr>
          <a:xfrm>
            <a:off x="6627752" y="2248079"/>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55" name="TextBox 54">
            <a:extLst>
              <a:ext uri="{FF2B5EF4-FFF2-40B4-BE49-F238E27FC236}">
                <a16:creationId xmlns:a16="http://schemas.microsoft.com/office/drawing/2014/main" id="{1A2842F4-3B11-4286-82C2-A3EC59965240}"/>
              </a:ext>
            </a:extLst>
          </p:cNvPr>
          <p:cNvSpPr txBox="1"/>
          <p:nvPr/>
        </p:nvSpPr>
        <p:spPr>
          <a:xfrm>
            <a:off x="8847794" y="4602069"/>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a:t>
            </a:r>
          </a:p>
        </p:txBody>
      </p:sp>
      <p:grpSp>
        <p:nvGrpSpPr>
          <p:cNvPr id="56" name="Group 55">
            <a:extLst>
              <a:ext uri="{FF2B5EF4-FFF2-40B4-BE49-F238E27FC236}">
                <a16:creationId xmlns:a16="http://schemas.microsoft.com/office/drawing/2014/main" id="{5130C8D5-A149-4DE1-8264-4D33327EB49D}"/>
              </a:ext>
            </a:extLst>
          </p:cNvPr>
          <p:cNvGrpSpPr/>
          <p:nvPr/>
        </p:nvGrpSpPr>
        <p:grpSpPr>
          <a:xfrm>
            <a:off x="7032131" y="4441223"/>
            <a:ext cx="820738" cy="1001122"/>
            <a:chOff x="6680316" y="3988299"/>
            <a:chExt cx="820738" cy="1001122"/>
          </a:xfrm>
        </p:grpSpPr>
        <p:sp>
          <p:nvSpPr>
            <p:cNvPr id="72" name="TextBox 71">
              <a:extLst>
                <a:ext uri="{FF2B5EF4-FFF2-40B4-BE49-F238E27FC236}">
                  <a16:creationId xmlns:a16="http://schemas.microsoft.com/office/drawing/2014/main" id="{3A1A6A8A-78F3-452F-B059-66F88F7C8AC7}"/>
                </a:ext>
              </a:extLst>
            </p:cNvPr>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73" name="CustomIcon">
              <a:extLst>
                <a:ext uri="{FF2B5EF4-FFF2-40B4-BE49-F238E27FC236}">
                  <a16:creationId xmlns:a16="http://schemas.microsoft.com/office/drawing/2014/main" id="{574D62B1-611C-4A98-B575-DEE2014935FA}"/>
                </a:ext>
              </a:extLst>
            </p:cNvPr>
            <p:cNvPicPr>
              <a:picLocks noChangeAspect="1"/>
            </p:cNvPicPr>
            <p:nvPr>
              <p:custDataLst>
                <p:tags r:id="rId7"/>
              </p:custDataLst>
            </p:nvPr>
          </p:nvPicPr>
          <p:blipFill>
            <a:blip r:embed="rId14">
              <a:extLst>
                <a:ext uri="{96DAC541-7B7A-43D3-8B79-37D633B846F1}">
                  <asvg:svgBlip xmlns:asvg="http://schemas.microsoft.com/office/drawing/2016/SVG/main" xmlns="" r:embed="rId15"/>
                </a:ext>
              </a:extLst>
            </a:blip>
            <a:stretch>
              <a:fillRect/>
            </a:stretch>
          </p:blipFill>
          <p:spPr>
            <a:xfrm>
              <a:off x="6785885" y="3988299"/>
              <a:ext cx="609600" cy="609600"/>
            </a:xfrm>
            <a:prstGeom prst="rect">
              <a:avLst/>
            </a:prstGeom>
          </p:spPr>
        </p:pic>
      </p:grpSp>
      <p:grpSp>
        <p:nvGrpSpPr>
          <p:cNvPr id="57" name="Group 56">
            <a:extLst>
              <a:ext uri="{FF2B5EF4-FFF2-40B4-BE49-F238E27FC236}">
                <a16:creationId xmlns:a16="http://schemas.microsoft.com/office/drawing/2014/main" id="{79B38630-AE84-41EB-A365-E0E47539E83E}"/>
              </a:ext>
            </a:extLst>
          </p:cNvPr>
          <p:cNvGrpSpPr/>
          <p:nvPr/>
        </p:nvGrpSpPr>
        <p:grpSpPr>
          <a:xfrm>
            <a:off x="10718190" y="4441223"/>
            <a:ext cx="820738" cy="1001122"/>
            <a:chOff x="10823759" y="3988299"/>
            <a:chExt cx="820738" cy="1001122"/>
          </a:xfrm>
        </p:grpSpPr>
        <p:sp>
          <p:nvSpPr>
            <p:cNvPr id="70" name="TextBox 69">
              <a:extLst>
                <a:ext uri="{FF2B5EF4-FFF2-40B4-BE49-F238E27FC236}">
                  <a16:creationId xmlns:a16="http://schemas.microsoft.com/office/drawing/2014/main" id="{A5721F28-57F9-457A-A6E7-370B86E960A8}"/>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71" name="CustomIcon">
              <a:extLst>
                <a:ext uri="{FF2B5EF4-FFF2-40B4-BE49-F238E27FC236}">
                  <a16:creationId xmlns:a16="http://schemas.microsoft.com/office/drawing/2014/main" id="{CAE7C2E0-1B4F-4073-AB05-463555E90720}"/>
                </a:ext>
              </a:extLst>
            </p:cNvPr>
            <p:cNvPicPr>
              <a:picLocks noChangeAspect="1"/>
            </p:cNvPicPr>
            <p:nvPr>
              <p:custDataLst>
                <p:tags r:id="rId6"/>
              </p:custDataLst>
            </p:nvPr>
          </p:nvPicPr>
          <p:blipFill>
            <a:blip r:embed="rId16">
              <a:extLst>
                <a:ext uri="{96DAC541-7B7A-43D3-8B79-37D633B846F1}">
                  <asvg:svgBlip xmlns:asvg="http://schemas.microsoft.com/office/drawing/2016/SVG/main" xmlns="" r:embed="rId17"/>
                </a:ext>
              </a:extLst>
            </a:blip>
            <a:stretch>
              <a:fillRect/>
            </a:stretch>
          </p:blipFill>
          <p:spPr>
            <a:xfrm>
              <a:off x="10929328" y="3988299"/>
              <a:ext cx="609600" cy="609600"/>
            </a:xfrm>
            <a:prstGeom prst="rect">
              <a:avLst/>
            </a:prstGeom>
          </p:spPr>
        </p:pic>
      </p:grpSp>
      <p:cxnSp>
        <p:nvCxnSpPr>
          <p:cNvPr id="58" name="Straight Arrow Connector 57">
            <a:extLst>
              <a:ext uri="{FF2B5EF4-FFF2-40B4-BE49-F238E27FC236}">
                <a16:creationId xmlns:a16="http://schemas.microsoft.com/office/drawing/2014/main" id="{9A7D9881-2E93-48BD-BFC7-FF548ED9E844}"/>
              </a:ext>
            </a:extLst>
          </p:cNvPr>
          <p:cNvCxnSpPr>
            <a:endCxn id="53" idx="1"/>
          </p:cNvCxnSpPr>
          <p:nvPr/>
        </p:nvCxnSpPr>
        <p:spPr>
          <a:xfrm>
            <a:off x="1928186" y="4862105"/>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6B0A9EF-A435-45F5-9626-44BF71A3531B}"/>
              </a:ext>
            </a:extLst>
          </p:cNvPr>
          <p:cNvCxnSpPr>
            <a:cxnSpLocks/>
          </p:cNvCxnSpPr>
          <p:nvPr/>
        </p:nvCxnSpPr>
        <p:spPr>
          <a:xfrm>
            <a:off x="3904149" y="4848298"/>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59310D0-7692-4A72-870E-19DBAE747AAB}"/>
              </a:ext>
            </a:extLst>
          </p:cNvPr>
          <p:cNvCxnSpPr>
            <a:cxnSpLocks/>
          </p:cNvCxnSpPr>
          <p:nvPr/>
        </p:nvCxnSpPr>
        <p:spPr>
          <a:xfrm>
            <a:off x="5990013" y="4848298"/>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867AC3-3ECC-4A71-818B-058693F69F83}"/>
              </a:ext>
            </a:extLst>
          </p:cNvPr>
          <p:cNvCxnSpPr>
            <a:cxnSpLocks/>
          </p:cNvCxnSpPr>
          <p:nvPr/>
        </p:nvCxnSpPr>
        <p:spPr>
          <a:xfrm>
            <a:off x="7747300" y="4848298"/>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BF8E58C-E6F1-4601-96D0-74A9411948E9}"/>
              </a:ext>
            </a:extLst>
          </p:cNvPr>
          <p:cNvCxnSpPr>
            <a:cxnSpLocks/>
          </p:cNvCxnSpPr>
          <p:nvPr/>
        </p:nvCxnSpPr>
        <p:spPr>
          <a:xfrm>
            <a:off x="9828832" y="4848298"/>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433A0D9-46E5-4AD9-B35D-2F4E69CEFE48}"/>
              </a:ext>
            </a:extLst>
          </p:cNvPr>
          <p:cNvGrpSpPr/>
          <p:nvPr/>
        </p:nvGrpSpPr>
        <p:grpSpPr>
          <a:xfrm>
            <a:off x="2923111" y="1822844"/>
            <a:ext cx="8390320" cy="400110"/>
            <a:chOff x="2923111" y="1291246"/>
            <a:chExt cx="8390320" cy="400110"/>
          </a:xfrm>
        </p:grpSpPr>
        <p:cxnSp>
          <p:nvCxnSpPr>
            <p:cNvPr id="68" name="Straight Arrow Connector 67">
              <a:extLst>
                <a:ext uri="{FF2B5EF4-FFF2-40B4-BE49-F238E27FC236}">
                  <a16:creationId xmlns:a16="http://schemas.microsoft.com/office/drawing/2014/main" id="{FEEBF858-A200-4DD6-A95C-836F2B914811}"/>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125C00E-701D-4E9A-9B01-548BC69AA69E}"/>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64" name="Connector: Elbow 63">
            <a:extLst>
              <a:ext uri="{FF2B5EF4-FFF2-40B4-BE49-F238E27FC236}">
                <a16:creationId xmlns:a16="http://schemas.microsoft.com/office/drawing/2014/main" id="{8D566A7D-5175-4B50-AD99-A6F09325624B}"/>
              </a:ext>
            </a:extLst>
          </p:cNvPr>
          <p:cNvCxnSpPr>
            <a:stCxn id="54" idx="1"/>
            <a:endCxn id="53" idx="0"/>
          </p:cNvCxnSpPr>
          <p:nvPr/>
        </p:nvCxnSpPr>
        <p:spPr>
          <a:xfrm rot="10800000" flipV="1">
            <a:off x="3413630" y="2508115"/>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670EE93-AA51-4CC4-80A3-0E9149FAAE8B}"/>
              </a:ext>
            </a:extLst>
          </p:cNvPr>
          <p:cNvCxnSpPr>
            <a:cxnSpLocks/>
            <a:stCxn id="55" idx="0"/>
            <a:endCxn id="54" idx="3"/>
          </p:cNvCxnSpPr>
          <p:nvPr/>
        </p:nvCxnSpPr>
        <p:spPr>
          <a:xfrm rot="16200000" flipV="1">
            <a:off x="7426575" y="2690330"/>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DD9BB2D6-EC1D-4930-94B9-D3B3642F73F0}"/>
              </a:ext>
            </a:extLst>
          </p:cNvPr>
          <p:cNvCxnSpPr>
            <a:cxnSpLocks/>
            <a:stCxn id="71" idx="0"/>
            <a:endCxn id="54" idx="3"/>
          </p:cNvCxnSpPr>
          <p:nvPr/>
        </p:nvCxnSpPr>
        <p:spPr>
          <a:xfrm rot="16200000" flipV="1">
            <a:off x="8402121" y="1714784"/>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33100F9-A94F-4073-B34E-DCD9323AFBC4}"/>
              </a:ext>
            </a:extLst>
          </p:cNvPr>
          <p:cNvCxnSpPr>
            <a:cxnSpLocks/>
            <a:stCxn id="70" idx="2"/>
            <a:endCxn id="79" idx="2"/>
          </p:cNvCxnSpPr>
          <p:nvPr/>
        </p:nvCxnSpPr>
        <p:spPr>
          <a:xfrm rot="5400000">
            <a:off x="6128906" y="688914"/>
            <a:ext cx="246222" cy="9753085"/>
          </a:xfrm>
          <a:prstGeom prst="bentConnector3">
            <a:avLst>
              <a:gd name="adj1" fmla="val 192843"/>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740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1FDFDC54-B566-47A8-B40A-D3C373F2A8A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8" name="think-cell Slide" r:id="rId56" imgW="351" imgH="351" progId="TCLayout.ActiveDocument.1">
                  <p:embed/>
                </p:oleObj>
              </mc:Choice>
              <mc:Fallback>
                <p:oleObj name="think-cell Slide" r:id="rId56" imgW="351" imgH="351" progId="TCLayout.ActiveDocument.1">
                  <p:embed/>
                  <p:pic>
                    <p:nvPicPr>
                      <p:cNvPr id="5" name="Object 2" hidden="1">
                        <a:extLst>
                          <a:ext uri="{FF2B5EF4-FFF2-40B4-BE49-F238E27FC236}">
                            <a16:creationId xmlns:a16="http://schemas.microsoft.com/office/drawing/2014/main" id="{1FDFDC54-B566-47A8-B40A-D3C373F2A8A1}"/>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495D48E4-CC7E-4712-AE81-146BA215DB34}"/>
              </a:ext>
            </a:extLst>
          </p:cNvPr>
          <p:cNvSpPr/>
          <p:nvPr/>
        </p:nvSpPr>
        <p:spPr>
          <a:xfrm>
            <a:off x="424908" y="2327827"/>
            <a:ext cx="11082528" cy="627388"/>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Rectangle 1" hidden="1">
            <a:extLst>
              <a:ext uri="{FF2B5EF4-FFF2-40B4-BE49-F238E27FC236}">
                <a16:creationId xmlns:a16="http://schemas.microsoft.com/office/drawing/2014/main" id="{C1C73B33-E722-46C6-8B73-8464E0A3548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defRPr/>
            </a:pPr>
            <a:endParaRPr kumimoji="0" lang="en-US" sz="2500" b="1" u="none" strike="noStrike" kern="1200" cap="none" spc="0" normalizeH="0" noProof="0" dirty="0" err="1">
              <a:ln>
                <a:noFill/>
              </a:ln>
              <a:solidFill>
                <a:srgbClr val="FFFFFF"/>
              </a:solidFill>
              <a:effectLst/>
              <a:uLnTx/>
              <a:uFillTx/>
              <a:latin typeface="Georgia" panose="02040502050405020303" pitchFamily="18" charset="0"/>
              <a:ea typeface="+mj-ea"/>
              <a:cs typeface="+mn-cs"/>
              <a:sym typeface="Georgia" panose="02040502050405020303" pitchFamily="18" charset="0"/>
            </a:endParaRPr>
          </a:p>
        </p:txBody>
      </p:sp>
      <p:sp>
        <p:nvSpPr>
          <p:cNvPr id="2" name="2. Slide Title">
            <a:extLst>
              <a:ext uri="{FF2B5EF4-FFF2-40B4-BE49-F238E27FC236}">
                <a16:creationId xmlns:a16="http://schemas.microsoft.com/office/drawing/2014/main" id="{88C1D8B0-FC0A-41C8-A507-AAE76612B5EC}"/>
              </a:ext>
            </a:extLst>
          </p:cNvPr>
          <p:cNvSpPr>
            <a:spLocks noGrp="1"/>
          </p:cNvSpPr>
          <p:nvPr>
            <p:ph type="title"/>
            <p:custDataLst>
              <p:tags r:id="rId4"/>
            </p:custDataLst>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zh-CN" altLang="en-US" dirty="0"/>
              <a:t>我们设计了</a:t>
            </a:r>
            <a:r>
              <a:rPr lang="en-US" altLang="zh-CN" dirty="0"/>
              <a:t>12</a:t>
            </a:r>
            <a:r>
              <a:rPr lang="zh-CN" altLang="en-US" dirty="0"/>
              <a:t>课程，将带领各敏捷团队成员在用例实施的过程中逐步构建起数字化新能力</a:t>
            </a:r>
            <a:endParaRPr lang="en-US" dirty="0"/>
          </a:p>
        </p:txBody>
      </p:sp>
      <p:sp>
        <p:nvSpPr>
          <p:cNvPr id="3" name="3. Subtitle">
            <a:extLst>
              <a:ext uri="{FF2B5EF4-FFF2-40B4-BE49-F238E27FC236}">
                <a16:creationId xmlns:a16="http://schemas.microsoft.com/office/drawing/2014/main" id="{4B071F59-CE3C-4C12-B150-38163A8CFAAB}"/>
              </a:ext>
            </a:extLst>
          </p:cNvPr>
          <p:cNvSpPr>
            <a:spLocks noGrp="1"/>
          </p:cNvSpPr>
          <p:nvPr>
            <p:ph type="subTitle" idx="1"/>
            <p:custDataLst>
              <p:tags r:id="rId5"/>
            </p:custDataLst>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noAutofit/>
          </a:bodyPr>
          <a:lstStyle/>
          <a:p>
            <a:r>
              <a:rPr lang="zh-CN" altLang="en-US" dirty="0"/>
              <a:t>数字化学院课程表</a:t>
            </a:r>
            <a:endParaRPr lang="en-US" dirty="0"/>
          </a:p>
        </p:txBody>
      </p:sp>
      <p:graphicFrame>
        <p:nvGraphicFramePr>
          <p:cNvPr id="7" name="Table 6" hidden="1">
            <a:extLst>
              <a:ext uri="{FF2B5EF4-FFF2-40B4-BE49-F238E27FC236}">
                <a16:creationId xmlns:a16="http://schemas.microsoft.com/office/drawing/2014/main" id="{5C0E2F54-6DB5-41CD-A1BB-03551DFFB8A4}"/>
              </a:ext>
            </a:extLst>
          </p:cNvPr>
          <p:cNvGraphicFramePr>
            <a:graphicFrameLocks noGrp="1"/>
          </p:cNvGraphicFramePr>
          <p:nvPr/>
        </p:nvGraphicFramePr>
        <p:xfrm>
          <a:off x="554736" y="2162175"/>
          <a:ext cx="11082527" cy="3907020"/>
        </p:xfrm>
        <a:graphic>
          <a:graphicData uri="http://schemas.openxmlformats.org/drawingml/2006/table">
            <a:tbl>
              <a:tblPr>
                <a:tableStyleId>{5C22544A-7EE6-4342-B048-85BDC9FD1C3A}</a:tableStyleId>
              </a:tblPr>
              <a:tblGrid>
                <a:gridCol w="1970227">
                  <a:extLst>
                    <a:ext uri="{9D8B030D-6E8A-4147-A177-3AD203B41FA5}">
                      <a16:colId xmlns:a16="http://schemas.microsoft.com/office/drawing/2014/main" val="1473113932"/>
                    </a:ext>
                  </a:extLst>
                </a:gridCol>
                <a:gridCol w="3198578">
                  <a:extLst>
                    <a:ext uri="{9D8B030D-6E8A-4147-A177-3AD203B41FA5}">
                      <a16:colId xmlns:a16="http://schemas.microsoft.com/office/drawing/2014/main" val="2478597760"/>
                    </a:ext>
                  </a:extLst>
                </a:gridCol>
                <a:gridCol w="465193">
                  <a:extLst>
                    <a:ext uri="{9D8B030D-6E8A-4147-A177-3AD203B41FA5}">
                      <a16:colId xmlns:a16="http://schemas.microsoft.com/office/drawing/2014/main" val="710316746"/>
                    </a:ext>
                  </a:extLst>
                </a:gridCol>
                <a:gridCol w="1520237">
                  <a:extLst>
                    <a:ext uri="{9D8B030D-6E8A-4147-A177-3AD203B41FA5}">
                      <a16:colId xmlns:a16="http://schemas.microsoft.com/office/drawing/2014/main" val="3281178240"/>
                    </a:ext>
                  </a:extLst>
                </a:gridCol>
                <a:gridCol w="1520237">
                  <a:extLst>
                    <a:ext uri="{9D8B030D-6E8A-4147-A177-3AD203B41FA5}">
                      <a16:colId xmlns:a16="http://schemas.microsoft.com/office/drawing/2014/main" val="1460961824"/>
                    </a:ext>
                  </a:extLst>
                </a:gridCol>
                <a:gridCol w="997275">
                  <a:extLst>
                    <a:ext uri="{9D8B030D-6E8A-4147-A177-3AD203B41FA5}">
                      <a16:colId xmlns:a16="http://schemas.microsoft.com/office/drawing/2014/main" val="665517450"/>
                    </a:ext>
                  </a:extLst>
                </a:gridCol>
                <a:gridCol w="1410780">
                  <a:extLst>
                    <a:ext uri="{9D8B030D-6E8A-4147-A177-3AD203B41FA5}">
                      <a16:colId xmlns:a16="http://schemas.microsoft.com/office/drawing/2014/main" val="1403085078"/>
                    </a:ext>
                  </a:extLst>
                </a:gridCol>
              </a:tblGrid>
              <a:tr h="406521">
                <a:tc>
                  <a:txBody>
                    <a:bodyPr/>
                    <a:lstStyle/>
                    <a:p>
                      <a:pPr algn="l" fontAlgn="t"/>
                      <a:r>
                        <a:rPr lang="en-US" sz="1000" u="none" strike="noStrike">
                          <a:effectLst/>
                        </a:rPr>
                        <a:t>Section</a:t>
                      </a:r>
                      <a:endParaRPr lang="en-US" sz="1000" b="1"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Item</a:t>
                      </a:r>
                      <a:endParaRPr lang="en-US" sz="1000" b="1"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dirty="0">
                          <a:effectLst/>
                        </a:rPr>
                        <a:t>If squad need to join</a:t>
                      </a:r>
                      <a:endParaRPr lang="en-US" sz="1000" b="1" i="0" u="none" strike="noStrike" dirty="0">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dirty="0">
                          <a:effectLst/>
                        </a:rPr>
                        <a:t>Type</a:t>
                      </a:r>
                      <a:endParaRPr lang="en-US" sz="1000" b="1" i="0" u="none" strike="noStrike" dirty="0">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dirty="0">
                          <a:effectLst/>
                        </a:rPr>
                        <a:t>PO focus</a:t>
                      </a:r>
                      <a:endParaRPr lang="en-US" sz="1000" b="1" i="0" u="none" strike="noStrike" dirty="0">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SM focus</a:t>
                      </a:r>
                      <a:endParaRPr lang="en-US" sz="1000" b="1"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AC focus</a:t>
                      </a:r>
                      <a:endParaRPr lang="en-US" sz="1000" b="1"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586845745"/>
                  </a:ext>
                </a:extLst>
              </a:tr>
              <a:tr h="97011">
                <a:tc>
                  <a:txBody>
                    <a:bodyPr/>
                    <a:lstStyle/>
                    <a:p>
                      <a:pPr algn="l" fontAlgn="t"/>
                      <a:r>
                        <a:rPr lang="en-US" sz="1000" u="none" strike="noStrike">
                          <a:effectLst/>
                        </a:rPr>
                        <a:t>Overall</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Agile Ensential </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dirty="0">
                          <a:effectLst/>
                        </a:rPr>
                        <a:t>Lecture</a:t>
                      </a:r>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346872369"/>
                  </a:ext>
                </a:extLst>
              </a:tr>
              <a:tr h="97011">
                <a:tc>
                  <a:txBody>
                    <a:bodyPr/>
                    <a:lstStyle/>
                    <a:p>
                      <a:pPr algn="l" fontAlgn="t"/>
                      <a:r>
                        <a:rPr lang="en-US" sz="1000" u="none" strike="noStrike">
                          <a:effectLst/>
                        </a:rPr>
                        <a:t>Overall</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What’s agile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Lecture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415962542"/>
                  </a:ext>
                </a:extLst>
              </a:tr>
              <a:tr h="97011">
                <a:tc>
                  <a:txBody>
                    <a:bodyPr/>
                    <a:lstStyle/>
                    <a:p>
                      <a:pPr algn="l" fontAlgn="t"/>
                      <a:r>
                        <a:rPr lang="en-US" sz="1000" u="none" strike="noStrike">
                          <a:effectLst/>
                        </a:rPr>
                        <a:t>Agile expertise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Setup/Review/split sprint goals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982934304"/>
                  </a:ext>
                </a:extLst>
              </a:tr>
              <a:tr h="184782">
                <a:tc>
                  <a:txBody>
                    <a:bodyPr/>
                    <a:lstStyle/>
                    <a:p>
                      <a:pPr algn="l" fontAlgn="t"/>
                      <a:r>
                        <a:rPr lang="en-US" sz="1000" u="none" strike="noStrike">
                          <a:effectLst/>
                        </a:rPr>
                        <a:t>Agile expertise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Product plan/Release forecasting/refinement(split/priority) </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2068381135"/>
                  </a:ext>
                </a:extLst>
              </a:tr>
              <a:tr h="97011">
                <a:tc>
                  <a:txBody>
                    <a:bodyPr/>
                    <a:lstStyle/>
                    <a:p>
                      <a:pPr algn="l" fontAlgn="t"/>
                      <a:r>
                        <a:rPr lang="en-US" sz="1000" u="none" strike="noStrike">
                          <a:effectLst/>
                        </a:rPr>
                        <a:t>Agile expertise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Trace product status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944266919"/>
                  </a:ext>
                </a:extLst>
              </a:tr>
              <a:tr h="97011">
                <a:tc>
                  <a:txBody>
                    <a:bodyPr/>
                    <a:lstStyle/>
                    <a:p>
                      <a:pPr algn="l" fontAlgn="t"/>
                      <a:r>
                        <a:rPr lang="en-US" sz="1000" u="none" strike="noStrike">
                          <a:effectLst/>
                        </a:rPr>
                        <a:t>Agile expertise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Demo daily\review\retrospective meeting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691998353"/>
                  </a:ext>
                </a:extLst>
              </a:tr>
              <a:tr h="97011">
                <a:tc>
                  <a:txBody>
                    <a:bodyPr/>
                    <a:lstStyle/>
                    <a:p>
                      <a:pPr algn="l" fontAlgn="t"/>
                      <a:r>
                        <a:rPr lang="en-US" sz="1000" u="none" strike="noStrike">
                          <a:effectLst/>
                        </a:rPr>
                        <a:t>Agile expertise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Write/review/split backlog/user story/task items </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836794425"/>
                  </a:ext>
                </a:extLst>
              </a:tr>
              <a:tr h="182010">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Leading time</a:t>
                      </a:r>
                      <a:br>
                        <a:rPr lang="en-US" sz="1000" u="none" strike="noStrike">
                          <a:effectLst/>
                        </a:rPr>
                      </a:br>
                      <a:r>
                        <a:rPr lang="en-US" sz="1000" u="none" strike="noStrike">
                          <a:effectLst/>
                        </a:rPr>
                        <a:t>Cumulative flowchart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47612471"/>
                  </a:ext>
                </a:extLst>
              </a:tr>
              <a:tr h="97011">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Discover and review impediment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dirty="0">
                          <a:effectLst/>
                        </a:rPr>
                        <a:t>On-the-job coaching</a:t>
                      </a:r>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735745498"/>
                  </a:ext>
                </a:extLst>
              </a:tr>
              <a:tr h="97011">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Continuous improvement management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dirty="0">
                          <a:effectLst/>
                        </a:rPr>
                        <a:t>On-the-job coaching</a:t>
                      </a:r>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286485906"/>
                  </a:ext>
                </a:extLst>
              </a:tr>
              <a:tr h="97011">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Facilitate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431001458"/>
                  </a:ext>
                </a:extLst>
              </a:tr>
              <a:tr h="101630">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GROW coaching mode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2376634393"/>
                  </a:ext>
                </a:extLst>
              </a:tr>
              <a:tr h="97011">
                <a:tc>
                  <a:txBody>
                    <a:bodyPr/>
                    <a:lstStyle/>
                    <a:p>
                      <a:pPr algn="l" fontAlgn="t"/>
                      <a:r>
                        <a:rPr lang="en-US" sz="1000" u="none" strike="noStrike">
                          <a:effectLst/>
                        </a:rPr>
                        <a:t>Individual skills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Dealing with conflicts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Calibri" panose="020F050202020403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277074449"/>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Identify waste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797934255"/>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Asking power questions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453331465"/>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Decision making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4067285569"/>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Leading change</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dirty="0">
                          <a:effectLst/>
                        </a:rPr>
                        <a:t>On-the-job coaching</a:t>
                      </a:r>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4189270533"/>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Building high performing teams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2810606117"/>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r>
                        <a:rPr lang="en-US" sz="1000" u="none" strike="noStrike">
                          <a:effectLst/>
                        </a:rPr>
                        <a:t>Servant leadership</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t"/>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dirty="0">
                          <a:effectLst/>
                        </a:rPr>
                        <a:t>On-the-job coaching</a:t>
                      </a:r>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fontAlgn="b"/>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tc>
                  <a:txBody>
                    <a:bodyPr/>
                    <a:lstStyle/>
                    <a:p>
                      <a:pPr algn="l" fontAlgn="b"/>
                      <a:r>
                        <a:rPr lang="en-US" sz="1000" u="none" strike="noStrike">
                          <a:effectLst/>
                        </a:rPr>
                        <a:t>T</a:t>
                      </a:r>
                      <a:endParaRPr lang="en-US" sz="1000" b="0" i="0" u="none" strike="noStrike">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3789361995"/>
                  </a:ext>
                </a:extLst>
              </a:tr>
              <a:tr h="97011">
                <a:tc>
                  <a:txBody>
                    <a:bodyPr/>
                    <a:lstStyle/>
                    <a:p>
                      <a:pPr algn="l" fontAlgn="t"/>
                      <a:r>
                        <a:rPr lang="en-US" sz="1000" u="none" strike="noStrike">
                          <a:effectLst/>
                        </a:rPr>
                        <a:t>Mindsets and behaviors</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MVP thinking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rtl="0" fontAlgn="t"/>
                      <a:endParaRPr lang="en-US" sz="1000" b="0" i="0" u="none" strike="noStrike" dirty="0">
                        <a:solidFill>
                          <a:srgbClr val="000000"/>
                        </a:solidFill>
                        <a:effectLst/>
                        <a:latin typeface="Arial" panose="020B0604020202020204" pitchFamily="34" charset="0"/>
                      </a:endParaRPr>
                    </a:p>
                  </a:txBody>
                  <a:tcPr marL="4620" marR="4620" marT="4620" marB="0"/>
                </a:tc>
                <a:tc>
                  <a:txBody>
                    <a:bodyPr/>
                    <a:lstStyle/>
                    <a:p>
                      <a:pPr algn="l" rtl="0" fontAlgn="t"/>
                      <a:r>
                        <a:rPr lang="en-US" sz="1000" u="none" strike="noStrike">
                          <a:effectLst/>
                        </a:rPr>
                        <a:t>On-the-job coaching</a:t>
                      </a:r>
                      <a:endParaRPr lang="en-US" sz="1000" b="0" i="0" u="none" strike="noStrike">
                        <a:solidFill>
                          <a:srgbClr val="000000"/>
                        </a:solidFill>
                        <a:effectLst/>
                        <a:latin typeface="Arial" panose="020B0604020202020204" pitchFamily="34" charset="0"/>
                      </a:endParaRPr>
                    </a:p>
                  </a:txBody>
                  <a:tcPr marL="4620" marR="4620" marT="4620" marB="0"/>
                </a:tc>
                <a:tc>
                  <a:txBody>
                    <a:bodyPr/>
                    <a:lstStyle/>
                    <a:p>
                      <a:pPr algn="l" fontAlgn="b"/>
                      <a:r>
                        <a:rPr lang="en-US" sz="1000" u="none" strike="noStrike" dirty="0">
                          <a:effectLst/>
                        </a:rPr>
                        <a:t>T</a:t>
                      </a:r>
                      <a:endParaRPr lang="en-US" sz="1000" b="0" i="0" u="none" strike="noStrike" dirty="0">
                        <a:solidFill>
                          <a:srgbClr val="000000"/>
                        </a:solidFill>
                        <a:effectLst/>
                        <a:latin typeface="Arial" panose="020B0604020202020204" pitchFamily="34" charset="0"/>
                      </a:endParaRPr>
                    </a:p>
                  </a:txBody>
                  <a:tcPr marL="4620" marR="4620" marT="462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4620" marR="4620" marT="4620" marB="0" anchor="b"/>
                </a:tc>
                <a:tc>
                  <a:txBody>
                    <a:bodyPr/>
                    <a:lstStyle/>
                    <a:p>
                      <a:pPr algn="l" fontAlgn="b"/>
                      <a:r>
                        <a:rPr lang="en-US" sz="1000" u="none" strike="noStrike" dirty="0">
                          <a:effectLst/>
                        </a:rPr>
                        <a:t>T</a:t>
                      </a:r>
                      <a:endParaRPr lang="en-US" sz="1000" b="0" i="0" u="none" strike="noStrike" dirty="0">
                        <a:solidFill>
                          <a:srgbClr val="000000"/>
                        </a:solidFill>
                        <a:effectLst/>
                        <a:latin typeface="Arial" panose="020B0604020202020204" pitchFamily="34" charset="0"/>
                      </a:endParaRPr>
                    </a:p>
                  </a:txBody>
                  <a:tcPr marL="4620" marR="4620" marT="4620" marB="0" anchor="b"/>
                </a:tc>
                <a:extLst>
                  <a:ext uri="{0D108BD9-81ED-4DB2-BD59-A6C34878D82A}">
                    <a16:rowId xmlns:a16="http://schemas.microsoft.com/office/drawing/2014/main" val="1312260393"/>
                  </a:ext>
                </a:extLst>
              </a:tr>
            </a:tbl>
          </a:graphicData>
        </a:graphic>
      </p:graphicFrame>
      <p:grpSp>
        <p:nvGrpSpPr>
          <p:cNvPr id="24" name="Group 23">
            <a:extLst>
              <a:ext uri="{FF2B5EF4-FFF2-40B4-BE49-F238E27FC236}">
                <a16:creationId xmlns:a16="http://schemas.microsoft.com/office/drawing/2014/main" id="{2417C5C7-8837-4BAF-A32D-49758BABDE2A}"/>
              </a:ext>
            </a:extLst>
          </p:cNvPr>
          <p:cNvGrpSpPr/>
          <p:nvPr/>
        </p:nvGrpSpPr>
        <p:grpSpPr>
          <a:xfrm>
            <a:off x="9759977" y="1285964"/>
            <a:ext cx="973646" cy="194354"/>
            <a:chOff x="8194669" y="6022138"/>
            <a:chExt cx="973646" cy="194354"/>
          </a:xfrm>
        </p:grpSpPr>
        <p:sp>
          <p:nvSpPr>
            <p:cNvPr id="300" name="Oval 299">
              <a:extLst>
                <a:ext uri="{FF2B5EF4-FFF2-40B4-BE49-F238E27FC236}">
                  <a16:creationId xmlns:a16="http://schemas.microsoft.com/office/drawing/2014/main" id="{A8921ACD-E3CE-4090-A345-46C5EEBF8056}"/>
                </a:ext>
              </a:extLst>
            </p:cNvPr>
            <p:cNvSpPr/>
            <p:nvPr/>
          </p:nvSpPr>
          <p:spPr>
            <a:xfrm>
              <a:off x="8194669" y="6037019"/>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bg1"/>
                </a:solidFill>
              </a:endParaRPr>
            </a:p>
          </p:txBody>
        </p:sp>
        <p:sp>
          <p:nvSpPr>
            <p:cNvPr id="22" name="TextBox 21">
              <a:extLst>
                <a:ext uri="{FF2B5EF4-FFF2-40B4-BE49-F238E27FC236}">
                  <a16:creationId xmlns:a16="http://schemas.microsoft.com/office/drawing/2014/main" id="{2E893C84-EEBA-4224-A8BA-358ED639E4C4}"/>
                </a:ext>
              </a:extLst>
            </p:cNvPr>
            <p:cNvSpPr txBox="1"/>
            <p:nvPr/>
          </p:nvSpPr>
          <p:spPr>
            <a:xfrm>
              <a:off x="8533443" y="6022138"/>
              <a:ext cx="634872"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200" dirty="0"/>
                <a:t>必修</a:t>
              </a:r>
              <a:endParaRPr lang="en-US" sz="1200" dirty="0"/>
            </a:p>
          </p:txBody>
        </p:sp>
      </p:grpSp>
      <p:grpSp>
        <p:nvGrpSpPr>
          <p:cNvPr id="23" name="Group 22">
            <a:extLst>
              <a:ext uri="{FF2B5EF4-FFF2-40B4-BE49-F238E27FC236}">
                <a16:creationId xmlns:a16="http://schemas.microsoft.com/office/drawing/2014/main" id="{84B88F27-2E35-44EA-956E-9B22959740D5}"/>
              </a:ext>
            </a:extLst>
          </p:cNvPr>
          <p:cNvGrpSpPr/>
          <p:nvPr/>
        </p:nvGrpSpPr>
        <p:grpSpPr>
          <a:xfrm>
            <a:off x="10756208" y="1285964"/>
            <a:ext cx="973646" cy="186760"/>
            <a:chOff x="8194669" y="6360786"/>
            <a:chExt cx="973646" cy="186760"/>
          </a:xfrm>
        </p:grpSpPr>
        <p:sp>
          <p:nvSpPr>
            <p:cNvPr id="301" name="Oval 300">
              <a:extLst>
                <a:ext uri="{FF2B5EF4-FFF2-40B4-BE49-F238E27FC236}">
                  <a16:creationId xmlns:a16="http://schemas.microsoft.com/office/drawing/2014/main" id="{C13DB25E-F07F-4780-B855-1AC84E33242A}"/>
                </a:ext>
              </a:extLst>
            </p:cNvPr>
            <p:cNvSpPr/>
            <p:nvPr/>
          </p:nvSpPr>
          <p:spPr>
            <a:xfrm>
              <a:off x="8194669" y="6368073"/>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bg1"/>
                </a:solidFill>
              </a:endParaRPr>
            </a:p>
          </p:txBody>
        </p:sp>
        <p:sp>
          <p:nvSpPr>
            <p:cNvPr id="302" name="TextBox 301">
              <a:extLst>
                <a:ext uri="{FF2B5EF4-FFF2-40B4-BE49-F238E27FC236}">
                  <a16:creationId xmlns:a16="http://schemas.microsoft.com/office/drawing/2014/main" id="{0A297325-D421-483C-814D-1A2464FEFC70}"/>
                </a:ext>
              </a:extLst>
            </p:cNvPr>
            <p:cNvSpPr txBox="1"/>
            <p:nvPr/>
          </p:nvSpPr>
          <p:spPr>
            <a:xfrm>
              <a:off x="8533443" y="6360786"/>
              <a:ext cx="634872"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200" dirty="0"/>
                <a:t>选修</a:t>
              </a:r>
              <a:endParaRPr lang="en-US" sz="1200" dirty="0"/>
            </a:p>
          </p:txBody>
        </p:sp>
      </p:grpSp>
      <p:grpSp>
        <p:nvGrpSpPr>
          <p:cNvPr id="25" name="Group 24">
            <a:extLst>
              <a:ext uri="{FF2B5EF4-FFF2-40B4-BE49-F238E27FC236}">
                <a16:creationId xmlns:a16="http://schemas.microsoft.com/office/drawing/2014/main" id="{DCF86A7B-A3A4-45E0-97BF-9756A2742CA4}"/>
              </a:ext>
            </a:extLst>
          </p:cNvPr>
          <p:cNvGrpSpPr/>
          <p:nvPr/>
        </p:nvGrpSpPr>
        <p:grpSpPr>
          <a:xfrm>
            <a:off x="554737" y="1610370"/>
            <a:ext cx="10877859" cy="4592411"/>
            <a:chOff x="554737" y="1663637"/>
            <a:chExt cx="10877859" cy="4592411"/>
          </a:xfrm>
        </p:grpSpPr>
        <p:sp>
          <p:nvSpPr>
            <p:cNvPr id="12" name="TextBox 11">
              <a:extLst>
                <a:ext uri="{FF2B5EF4-FFF2-40B4-BE49-F238E27FC236}">
                  <a16:creationId xmlns:a16="http://schemas.microsoft.com/office/drawing/2014/main" id="{260EC5E7-F1A0-4A98-8D1E-6DC249F2B916}"/>
                </a:ext>
              </a:extLst>
            </p:cNvPr>
            <p:cNvSpPr txBox="1"/>
            <p:nvPr>
              <p:custDataLst>
                <p:tags r:id="rId7"/>
              </p:custDataLst>
            </p:nvPr>
          </p:nvSpPr>
          <p:spPr>
            <a:xfrm>
              <a:off x="554738" y="2089085"/>
              <a:ext cx="1714725"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分类</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4" name="TextBox 33">
              <a:extLst>
                <a:ext uri="{FF2B5EF4-FFF2-40B4-BE49-F238E27FC236}">
                  <a16:creationId xmlns:a16="http://schemas.microsoft.com/office/drawing/2014/main" id="{091A0AA4-34D7-474E-9EF2-764BD29F8748}"/>
                </a:ext>
              </a:extLst>
            </p:cNvPr>
            <p:cNvSpPr txBox="1"/>
            <p:nvPr>
              <p:custDataLst>
                <p:tags r:id="rId8"/>
              </p:custDataLst>
            </p:nvPr>
          </p:nvSpPr>
          <p:spPr>
            <a:xfrm>
              <a:off x="2315530" y="2089085"/>
              <a:ext cx="2675855"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课程</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5" name="TextBox 54">
              <a:extLst>
                <a:ext uri="{FF2B5EF4-FFF2-40B4-BE49-F238E27FC236}">
                  <a16:creationId xmlns:a16="http://schemas.microsoft.com/office/drawing/2014/main" id="{65FAC09C-17D8-4193-9E33-4316B8D2C13B}"/>
                </a:ext>
              </a:extLst>
            </p:cNvPr>
            <p:cNvSpPr txBox="1"/>
            <p:nvPr>
              <p:custDataLst>
                <p:tags r:id="rId9"/>
              </p:custDataLst>
            </p:nvPr>
          </p:nvSpPr>
          <p:spPr>
            <a:xfrm>
              <a:off x="5250522" y="2089085"/>
              <a:ext cx="1147144"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授课形式</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3" name="TextBox 12">
              <a:extLst>
                <a:ext uri="{FF2B5EF4-FFF2-40B4-BE49-F238E27FC236}">
                  <a16:creationId xmlns:a16="http://schemas.microsoft.com/office/drawing/2014/main" id="{C27FD5B7-4D07-4276-B528-163E32BB8B5C}"/>
                </a:ext>
              </a:extLst>
            </p:cNvPr>
            <p:cNvSpPr txBox="1"/>
            <p:nvPr>
              <p:custDataLst>
                <p:tags r:id="rId10"/>
              </p:custDataLst>
            </p:nvPr>
          </p:nvSpPr>
          <p:spPr>
            <a:xfrm>
              <a:off x="554738" y="2417527"/>
              <a:ext cx="1714725"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敏捷基础</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5" name="TextBox 34">
              <a:extLst>
                <a:ext uri="{FF2B5EF4-FFF2-40B4-BE49-F238E27FC236}">
                  <a16:creationId xmlns:a16="http://schemas.microsoft.com/office/drawing/2014/main" id="{1D1074A2-81F2-4C0C-AF35-8AA24C607399}"/>
                </a:ext>
              </a:extLst>
            </p:cNvPr>
            <p:cNvSpPr txBox="1"/>
            <p:nvPr>
              <p:custDataLst>
                <p:tags r:id="rId11"/>
              </p:custDataLst>
            </p:nvPr>
          </p:nvSpPr>
          <p:spPr>
            <a:xfrm>
              <a:off x="2315530" y="2417527"/>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zh-CN" altLang="en-US" sz="1400" dirty="0">
                  <a:solidFill>
                    <a:srgbClr val="000000"/>
                  </a:solidFill>
                  <a:latin typeface="Arial"/>
                </a:rPr>
                <a:t>什么是敏捷？</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6" name="TextBox 35">
              <a:extLst>
                <a:ext uri="{FF2B5EF4-FFF2-40B4-BE49-F238E27FC236}">
                  <a16:creationId xmlns:a16="http://schemas.microsoft.com/office/drawing/2014/main" id="{E97E574B-4D8F-4C38-ABCE-906226A3128D}"/>
                </a:ext>
              </a:extLst>
            </p:cNvPr>
            <p:cNvSpPr txBox="1"/>
            <p:nvPr>
              <p:custDataLst>
                <p:tags r:id="rId12"/>
              </p:custDataLst>
            </p:nvPr>
          </p:nvSpPr>
          <p:spPr>
            <a:xfrm>
              <a:off x="2315530" y="2745969"/>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敏捷和</a:t>
              </a: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Scrum</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工作方法</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 name="TextBox 14">
              <a:extLst>
                <a:ext uri="{FF2B5EF4-FFF2-40B4-BE49-F238E27FC236}">
                  <a16:creationId xmlns:a16="http://schemas.microsoft.com/office/drawing/2014/main" id="{8AB68376-752A-43E6-B400-F3828FFE5966}"/>
                </a:ext>
              </a:extLst>
            </p:cNvPr>
            <p:cNvSpPr txBox="1"/>
            <p:nvPr>
              <p:custDataLst>
                <p:tags r:id="rId13"/>
              </p:custDataLst>
            </p:nvPr>
          </p:nvSpPr>
          <p:spPr>
            <a:xfrm>
              <a:off x="554738" y="3074413"/>
              <a:ext cx="1714725"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敏捷知识</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7" name="TextBox 36">
              <a:extLst>
                <a:ext uri="{FF2B5EF4-FFF2-40B4-BE49-F238E27FC236}">
                  <a16:creationId xmlns:a16="http://schemas.microsoft.com/office/drawing/2014/main" id="{18C70FBF-3870-4BD2-9932-7804335559AE}"/>
                </a:ext>
              </a:extLst>
            </p:cNvPr>
            <p:cNvSpPr txBox="1"/>
            <p:nvPr>
              <p:custDataLst>
                <p:tags r:id="rId14"/>
              </p:custDataLst>
            </p:nvPr>
          </p:nvSpPr>
          <p:spPr>
            <a:xfrm>
              <a:off x="2315530" y="3074413"/>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用户故事撰写和产品代表事项</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8" name="TextBox 57">
              <a:extLst>
                <a:ext uri="{FF2B5EF4-FFF2-40B4-BE49-F238E27FC236}">
                  <a16:creationId xmlns:a16="http://schemas.microsoft.com/office/drawing/2014/main" id="{173A436D-AE52-4681-84BF-A2689227DA54}"/>
                </a:ext>
              </a:extLst>
            </p:cNvPr>
            <p:cNvSpPr txBox="1"/>
            <p:nvPr>
              <p:custDataLst>
                <p:tags r:id="rId15"/>
              </p:custDataLst>
            </p:nvPr>
          </p:nvSpPr>
          <p:spPr>
            <a:xfrm>
              <a:off x="5250522" y="3074413"/>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讲座</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8" name="TextBox 37">
              <a:extLst>
                <a:ext uri="{FF2B5EF4-FFF2-40B4-BE49-F238E27FC236}">
                  <a16:creationId xmlns:a16="http://schemas.microsoft.com/office/drawing/2014/main" id="{D8B1378B-D899-4FCB-A330-F5C186B6F298}"/>
                </a:ext>
              </a:extLst>
            </p:cNvPr>
            <p:cNvSpPr txBox="1"/>
            <p:nvPr>
              <p:custDataLst>
                <p:tags r:id="rId16"/>
              </p:custDataLst>
            </p:nvPr>
          </p:nvSpPr>
          <p:spPr>
            <a:xfrm>
              <a:off x="2315530" y="3402855"/>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代办事项细化和冲刺目标制定</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9" name="TextBox 58">
              <a:extLst>
                <a:ext uri="{FF2B5EF4-FFF2-40B4-BE49-F238E27FC236}">
                  <a16:creationId xmlns:a16="http://schemas.microsoft.com/office/drawing/2014/main" id="{86DC9195-E13E-4A3A-8DB4-0785A0D2F750}"/>
                </a:ext>
              </a:extLst>
            </p:cNvPr>
            <p:cNvSpPr txBox="1"/>
            <p:nvPr>
              <p:custDataLst>
                <p:tags r:id="rId17"/>
              </p:custDataLst>
            </p:nvPr>
          </p:nvSpPr>
          <p:spPr>
            <a:xfrm>
              <a:off x="5250522" y="3402855"/>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讲座</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9" name="TextBox 38">
              <a:extLst>
                <a:ext uri="{FF2B5EF4-FFF2-40B4-BE49-F238E27FC236}">
                  <a16:creationId xmlns:a16="http://schemas.microsoft.com/office/drawing/2014/main" id="{75E9EA7B-EC44-49A4-9922-339C0AEB3883}"/>
                </a:ext>
              </a:extLst>
            </p:cNvPr>
            <p:cNvSpPr txBox="1"/>
            <p:nvPr>
              <p:custDataLst>
                <p:tags r:id="rId18"/>
              </p:custDataLst>
            </p:nvPr>
          </p:nvSpPr>
          <p:spPr>
            <a:xfrm>
              <a:off x="2315530" y="3731299"/>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敏捷项目管理工具</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0" name="TextBox 59">
              <a:extLst>
                <a:ext uri="{FF2B5EF4-FFF2-40B4-BE49-F238E27FC236}">
                  <a16:creationId xmlns:a16="http://schemas.microsoft.com/office/drawing/2014/main" id="{C5DD8086-CF0A-4838-A55A-9CAF0FFAC447}"/>
                </a:ext>
              </a:extLst>
            </p:cNvPr>
            <p:cNvSpPr txBox="1"/>
            <p:nvPr>
              <p:custDataLst>
                <p:tags r:id="rId19"/>
              </p:custDataLst>
            </p:nvPr>
          </p:nvSpPr>
          <p:spPr>
            <a:xfrm>
              <a:off x="5250522" y="3731299"/>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讲座</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0" name="TextBox 39">
              <a:extLst>
                <a:ext uri="{FF2B5EF4-FFF2-40B4-BE49-F238E27FC236}">
                  <a16:creationId xmlns:a16="http://schemas.microsoft.com/office/drawing/2014/main" id="{6AFBE541-615A-4E42-B04D-71B51592887E}"/>
                </a:ext>
              </a:extLst>
            </p:cNvPr>
            <p:cNvSpPr txBox="1"/>
            <p:nvPr>
              <p:custDataLst>
                <p:tags r:id="rId20"/>
              </p:custDataLst>
            </p:nvPr>
          </p:nvSpPr>
          <p:spPr>
            <a:xfrm>
              <a:off x="2315530" y="4059741"/>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zh-CN" altLang="en-US" sz="1400" spc="-20" dirty="0">
                  <a:solidFill>
                    <a:srgbClr val="000000"/>
                  </a:solidFill>
                  <a:latin typeface="Arial"/>
                </a:rPr>
                <a:t>设计思维和数字化工作方式</a:t>
              </a:r>
              <a:endParaRPr kumimoji="0" lang="en-US" sz="1400" b="0" i="0" u="none" strike="noStrike" kern="1200" cap="none" spc="-20" normalizeH="0" baseline="0" noProof="0" dirty="0">
                <a:ln>
                  <a:noFill/>
                </a:ln>
                <a:solidFill>
                  <a:srgbClr val="000000"/>
                </a:solidFill>
                <a:effectLst/>
                <a:uLnTx/>
                <a:uFillTx/>
                <a:latin typeface="Arial"/>
                <a:ea typeface="+mn-ea"/>
                <a:cs typeface="Arial" panose="020B0604020202020204" pitchFamily="34" charset="0"/>
              </a:endParaRPr>
            </a:p>
          </p:txBody>
        </p:sp>
        <p:sp>
          <p:nvSpPr>
            <p:cNvPr id="61" name="TextBox 60">
              <a:extLst>
                <a:ext uri="{FF2B5EF4-FFF2-40B4-BE49-F238E27FC236}">
                  <a16:creationId xmlns:a16="http://schemas.microsoft.com/office/drawing/2014/main" id="{B62BDA8D-0694-4FE0-8824-66EEA1FB444D}"/>
                </a:ext>
              </a:extLst>
            </p:cNvPr>
            <p:cNvSpPr txBox="1"/>
            <p:nvPr>
              <p:custDataLst>
                <p:tags r:id="rId21"/>
              </p:custDataLst>
            </p:nvPr>
          </p:nvSpPr>
          <p:spPr>
            <a:xfrm>
              <a:off x="5250522" y="4059741"/>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研讨会</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9" name="TextBox 18">
              <a:extLst>
                <a:ext uri="{FF2B5EF4-FFF2-40B4-BE49-F238E27FC236}">
                  <a16:creationId xmlns:a16="http://schemas.microsoft.com/office/drawing/2014/main" id="{6AF5A5FB-B871-418E-8126-EFB70DC29EFE}"/>
                </a:ext>
              </a:extLst>
            </p:cNvPr>
            <p:cNvSpPr txBox="1"/>
            <p:nvPr>
              <p:custDataLst>
                <p:tags r:id="rId22"/>
              </p:custDataLst>
            </p:nvPr>
          </p:nvSpPr>
          <p:spPr>
            <a:xfrm>
              <a:off x="554738" y="4388185"/>
              <a:ext cx="1714725" cy="23048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高阶分析基础</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1" name="TextBox 40">
              <a:extLst>
                <a:ext uri="{FF2B5EF4-FFF2-40B4-BE49-F238E27FC236}">
                  <a16:creationId xmlns:a16="http://schemas.microsoft.com/office/drawing/2014/main" id="{006D60C2-DA8C-4080-ABA6-0D5731B5463D}"/>
                </a:ext>
              </a:extLst>
            </p:cNvPr>
            <p:cNvSpPr txBox="1"/>
            <p:nvPr>
              <p:custDataLst>
                <p:tags r:id="rId23"/>
              </p:custDataLst>
            </p:nvPr>
          </p:nvSpPr>
          <p:spPr>
            <a:xfrm>
              <a:off x="2315530" y="4388185"/>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zh-CN" altLang="en-US" sz="1400" dirty="0">
                  <a:solidFill>
                    <a:srgbClr val="000000"/>
                  </a:solidFill>
                </a:rPr>
                <a:t>数据清洁和结构化处理</a:t>
              </a:r>
            </a:p>
          </p:txBody>
        </p:sp>
        <p:sp>
          <p:nvSpPr>
            <p:cNvPr id="62" name="TextBox 61">
              <a:extLst>
                <a:ext uri="{FF2B5EF4-FFF2-40B4-BE49-F238E27FC236}">
                  <a16:creationId xmlns:a16="http://schemas.microsoft.com/office/drawing/2014/main" id="{E606ADC4-2196-4E2C-B8AB-EF5F0242CE07}"/>
                </a:ext>
              </a:extLst>
            </p:cNvPr>
            <p:cNvSpPr txBox="1"/>
            <p:nvPr>
              <p:custDataLst>
                <p:tags r:id="rId24"/>
              </p:custDataLst>
            </p:nvPr>
          </p:nvSpPr>
          <p:spPr>
            <a:xfrm>
              <a:off x="5250522" y="4388185"/>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zh-CN" altLang="en-US" sz="1400" dirty="0">
                  <a:solidFill>
                    <a:srgbClr val="000000"/>
                  </a:solidFill>
                </a:rPr>
                <a:t>讲座</a:t>
              </a:r>
              <a:endParaRPr lang="en-US" sz="1400" dirty="0">
                <a:solidFill>
                  <a:srgbClr val="000000"/>
                </a:solidFill>
              </a:endParaRPr>
            </a:p>
          </p:txBody>
        </p:sp>
        <p:sp>
          <p:nvSpPr>
            <p:cNvPr id="42" name="TextBox 41">
              <a:extLst>
                <a:ext uri="{FF2B5EF4-FFF2-40B4-BE49-F238E27FC236}">
                  <a16:creationId xmlns:a16="http://schemas.microsoft.com/office/drawing/2014/main" id="{08CF6150-52FA-4F01-976B-7CA7B373CFFD}"/>
                </a:ext>
              </a:extLst>
            </p:cNvPr>
            <p:cNvSpPr txBox="1"/>
            <p:nvPr>
              <p:custDataLst>
                <p:tags r:id="rId25"/>
              </p:custDataLst>
            </p:nvPr>
          </p:nvSpPr>
          <p:spPr>
            <a:xfrm>
              <a:off x="2315530" y="4716627"/>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None/>
                <a:tabLst/>
                <a:defRPr/>
              </a:pPr>
              <a:r>
                <a:rPr lang="zh-CN" altLang="en-US" sz="1400" dirty="0">
                  <a:solidFill>
                    <a:srgbClr val="000000"/>
                  </a:solidFill>
                  <a:latin typeface="Arial"/>
                </a:rPr>
                <a:t>基础高阶分析算法</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3" name="TextBox 62">
              <a:extLst>
                <a:ext uri="{FF2B5EF4-FFF2-40B4-BE49-F238E27FC236}">
                  <a16:creationId xmlns:a16="http://schemas.microsoft.com/office/drawing/2014/main" id="{7DA2AD3E-0576-43A1-936A-AC358BAF6F36}"/>
                </a:ext>
              </a:extLst>
            </p:cNvPr>
            <p:cNvSpPr txBox="1"/>
            <p:nvPr>
              <p:custDataLst>
                <p:tags r:id="rId26"/>
              </p:custDataLst>
            </p:nvPr>
          </p:nvSpPr>
          <p:spPr>
            <a:xfrm>
              <a:off x="5250522" y="4716627"/>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zh-CN" altLang="en-US" sz="1400" dirty="0">
                  <a:solidFill>
                    <a:srgbClr val="000000"/>
                  </a:solidFill>
                </a:rPr>
                <a:t>讲座</a:t>
              </a:r>
              <a:endParaRPr lang="en-US" sz="1400" dirty="0">
                <a:solidFill>
                  <a:srgbClr val="000000"/>
                </a:solidFill>
              </a:endParaRPr>
            </a:p>
          </p:txBody>
        </p:sp>
        <p:sp>
          <p:nvSpPr>
            <p:cNvPr id="43" name="TextBox 42">
              <a:extLst>
                <a:ext uri="{FF2B5EF4-FFF2-40B4-BE49-F238E27FC236}">
                  <a16:creationId xmlns:a16="http://schemas.microsoft.com/office/drawing/2014/main" id="{C1DFB2C0-C9AF-4A9B-A03B-8028216D9288}"/>
                </a:ext>
              </a:extLst>
            </p:cNvPr>
            <p:cNvSpPr txBox="1"/>
            <p:nvPr>
              <p:custDataLst>
                <p:tags r:id="rId27"/>
              </p:custDataLst>
            </p:nvPr>
          </p:nvSpPr>
          <p:spPr>
            <a:xfrm>
              <a:off x="2315530" y="5045071"/>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AA</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模型部署策略</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4" name="TextBox 63">
              <a:extLst>
                <a:ext uri="{FF2B5EF4-FFF2-40B4-BE49-F238E27FC236}">
                  <a16:creationId xmlns:a16="http://schemas.microsoft.com/office/drawing/2014/main" id="{AB8AF930-A841-4885-8873-99899ED641D1}"/>
                </a:ext>
              </a:extLst>
            </p:cNvPr>
            <p:cNvSpPr txBox="1"/>
            <p:nvPr>
              <p:custDataLst>
                <p:tags r:id="rId28"/>
              </p:custDataLst>
            </p:nvPr>
          </p:nvSpPr>
          <p:spPr>
            <a:xfrm>
              <a:off x="5250522" y="5045071"/>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zh-CN" altLang="en-US" sz="1400" dirty="0">
                  <a:solidFill>
                    <a:srgbClr val="000000"/>
                  </a:solidFill>
                </a:rPr>
                <a:t>讲座</a:t>
              </a:r>
              <a:endParaRPr lang="en-US" sz="1400" dirty="0">
                <a:solidFill>
                  <a:srgbClr val="000000"/>
                </a:solidFill>
              </a:endParaRPr>
            </a:p>
          </p:txBody>
        </p:sp>
        <p:sp>
          <p:nvSpPr>
            <p:cNvPr id="44" name="TextBox 43">
              <a:extLst>
                <a:ext uri="{FF2B5EF4-FFF2-40B4-BE49-F238E27FC236}">
                  <a16:creationId xmlns:a16="http://schemas.microsoft.com/office/drawing/2014/main" id="{B7733DA5-2009-42E1-991E-CE91ACD72C0E}"/>
                </a:ext>
              </a:extLst>
            </p:cNvPr>
            <p:cNvSpPr txBox="1"/>
            <p:nvPr>
              <p:custDataLst>
                <p:tags r:id="rId29"/>
              </p:custDataLst>
            </p:nvPr>
          </p:nvSpPr>
          <p:spPr>
            <a:xfrm>
              <a:off x="2315530" y="5373513"/>
              <a:ext cx="2675855"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模型生命周期管理</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5" name="TextBox 64">
              <a:extLst>
                <a:ext uri="{FF2B5EF4-FFF2-40B4-BE49-F238E27FC236}">
                  <a16:creationId xmlns:a16="http://schemas.microsoft.com/office/drawing/2014/main" id="{22D122AC-7361-41D7-A846-094045FC9291}"/>
                </a:ext>
              </a:extLst>
            </p:cNvPr>
            <p:cNvSpPr txBox="1"/>
            <p:nvPr>
              <p:custDataLst>
                <p:tags r:id="rId30"/>
              </p:custDataLst>
            </p:nvPr>
          </p:nvSpPr>
          <p:spPr>
            <a:xfrm>
              <a:off x="5250522" y="5373513"/>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zh-CN" altLang="en-US" sz="1400" dirty="0">
                  <a:solidFill>
                    <a:srgbClr val="000000"/>
                  </a:solidFill>
                </a:rPr>
                <a:t>讲座</a:t>
              </a:r>
              <a:endParaRPr lang="en-US" sz="1400" dirty="0">
                <a:solidFill>
                  <a:srgbClr val="000000"/>
                </a:solidFill>
              </a:endParaRPr>
            </a:p>
          </p:txBody>
        </p:sp>
        <p:sp>
          <p:nvSpPr>
            <p:cNvPr id="29" name="TextBox 28">
              <a:extLst>
                <a:ext uri="{FF2B5EF4-FFF2-40B4-BE49-F238E27FC236}">
                  <a16:creationId xmlns:a16="http://schemas.microsoft.com/office/drawing/2014/main" id="{D502E5DB-892F-4E31-A7DB-AC56D3A61E89}"/>
                </a:ext>
              </a:extLst>
            </p:cNvPr>
            <p:cNvSpPr txBox="1"/>
            <p:nvPr>
              <p:custDataLst>
                <p:tags r:id="rId31"/>
              </p:custDataLst>
            </p:nvPr>
          </p:nvSpPr>
          <p:spPr>
            <a:xfrm>
              <a:off x="554737" y="5712161"/>
              <a:ext cx="1714725"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zh-CN" altLang="en-US" b="1" dirty="0">
                  <a:solidFill>
                    <a:srgbClr val="000000"/>
                  </a:solidFill>
                  <a:latin typeface="Arial"/>
                </a:rPr>
                <a:t>个人技能</a:t>
              </a: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培训</a:t>
              </a:r>
              <a:r>
                <a:rPr kumimoji="0" lang="en-US" altLang="zh-CN" b="1" i="0" u="none" strike="noStrike" kern="1200" cap="none" spc="0" normalizeH="0" baseline="30000" noProof="0" dirty="0">
                  <a:ln>
                    <a:noFill/>
                  </a:ln>
                  <a:solidFill>
                    <a:srgbClr val="000000"/>
                  </a:solidFill>
                  <a:effectLst/>
                  <a:uLnTx/>
                  <a:uFillTx/>
                  <a:latin typeface="Arial"/>
                  <a:ea typeface="+mn-ea"/>
                  <a:cs typeface="Arial" panose="020B0604020202020204" pitchFamily="34" charset="0"/>
                </a:rPr>
                <a:t>1</a:t>
              </a:r>
              <a:r>
                <a:rPr kumimoji="0" lang="en-US" altLang="zh-CN" b="1" i="0" u="none" strike="noStrike" kern="1200" cap="none" spc="0" normalizeH="0" noProof="0" dirty="0">
                  <a:ln>
                    <a:noFill/>
                  </a:ln>
                  <a:solidFill>
                    <a:srgbClr val="000000"/>
                  </a:solidFill>
                  <a:effectLst/>
                  <a:uLnTx/>
                  <a:uFillTx/>
                  <a:latin typeface="Arial"/>
                  <a:ea typeface="+mn-ea"/>
                  <a:cs typeface="Arial" panose="020B0604020202020204" pitchFamily="34" charset="0"/>
                </a:rPr>
                <a:t> </a:t>
              </a:r>
              <a:endParaRPr kumimoji="0" lang="en-US" b="1" i="0" u="none" strike="noStrike" kern="1200" cap="none" spc="0" normalizeH="0" noProof="0" dirty="0">
                <a:ln>
                  <a:noFill/>
                </a:ln>
                <a:solidFill>
                  <a:srgbClr val="000000"/>
                </a:solidFill>
                <a:effectLst/>
                <a:uLnTx/>
                <a:uFillTx/>
                <a:latin typeface="Arial"/>
                <a:ea typeface="+mn-ea"/>
                <a:cs typeface="Arial" panose="020B0604020202020204" pitchFamily="34" charset="0"/>
              </a:endParaRPr>
            </a:p>
          </p:txBody>
        </p:sp>
        <p:sp>
          <p:nvSpPr>
            <p:cNvPr id="50" name="TextBox 49">
              <a:extLst>
                <a:ext uri="{FF2B5EF4-FFF2-40B4-BE49-F238E27FC236}">
                  <a16:creationId xmlns:a16="http://schemas.microsoft.com/office/drawing/2014/main" id="{1A211329-5421-4C74-AD84-3A5E3912611B}"/>
                </a:ext>
              </a:extLst>
            </p:cNvPr>
            <p:cNvSpPr txBox="1"/>
            <p:nvPr>
              <p:custDataLst>
                <p:tags r:id="rId32"/>
              </p:custDataLst>
            </p:nvPr>
          </p:nvSpPr>
          <p:spPr>
            <a:xfrm>
              <a:off x="2315529" y="5712161"/>
              <a:ext cx="2675855"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产品负责人基础</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1" name="TextBox 70">
              <a:extLst>
                <a:ext uri="{FF2B5EF4-FFF2-40B4-BE49-F238E27FC236}">
                  <a16:creationId xmlns:a16="http://schemas.microsoft.com/office/drawing/2014/main" id="{9915ABD7-44E3-4FF1-9C61-7FE5931AC76B}"/>
                </a:ext>
              </a:extLst>
            </p:cNvPr>
            <p:cNvSpPr txBox="1"/>
            <p:nvPr>
              <p:custDataLst>
                <p:tags r:id="rId33"/>
              </p:custDataLst>
            </p:nvPr>
          </p:nvSpPr>
          <p:spPr>
            <a:xfrm>
              <a:off x="5250521" y="5712161"/>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altLang="zh-CN" sz="1400" dirty="0">
                  <a:solidFill>
                    <a:srgbClr val="000000"/>
                  </a:solidFill>
                  <a:latin typeface="Arial"/>
                </a:rPr>
                <a:t>1</a:t>
              </a:r>
              <a:r>
                <a:rPr lang="zh-CN" altLang="en-US" sz="1400" dirty="0">
                  <a:solidFill>
                    <a:srgbClr val="000000"/>
                  </a:solidFill>
                  <a:latin typeface="Arial"/>
                </a:rPr>
                <a:t>对</a:t>
              </a:r>
              <a:r>
                <a:rPr lang="en-US" altLang="zh-CN" sz="1400" dirty="0">
                  <a:solidFill>
                    <a:srgbClr val="000000"/>
                  </a:solidFill>
                  <a:latin typeface="Arial"/>
                </a:rPr>
                <a:t>1</a:t>
              </a:r>
              <a:r>
                <a:rPr lang="zh-CN" altLang="en-US" sz="1400" dirty="0">
                  <a:solidFill>
                    <a:srgbClr val="000000"/>
                  </a:solidFill>
                  <a:latin typeface="Arial"/>
                </a:rPr>
                <a:t>培训</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 name="TextBox 50">
              <a:extLst>
                <a:ext uri="{FF2B5EF4-FFF2-40B4-BE49-F238E27FC236}">
                  <a16:creationId xmlns:a16="http://schemas.microsoft.com/office/drawing/2014/main" id="{0336E342-8DAB-45A5-B141-0606245CF63F}"/>
                </a:ext>
              </a:extLst>
            </p:cNvPr>
            <p:cNvSpPr txBox="1"/>
            <p:nvPr>
              <p:custDataLst>
                <p:tags r:id="rId34"/>
              </p:custDataLst>
            </p:nvPr>
          </p:nvSpPr>
          <p:spPr>
            <a:xfrm>
              <a:off x="2315529" y="6040604"/>
              <a:ext cx="2675855"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None/>
                <a:tabLst/>
                <a:defRPr/>
              </a:pPr>
              <a:r>
                <a:rPr lang="zh-CN" altLang="en-US" sz="1400" dirty="0">
                  <a:solidFill>
                    <a:srgbClr val="000000"/>
                  </a:solidFill>
                  <a:latin typeface="Arial"/>
                </a:rPr>
                <a:t>敏捷大师</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基础</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2" name="TextBox 71">
              <a:extLst>
                <a:ext uri="{FF2B5EF4-FFF2-40B4-BE49-F238E27FC236}">
                  <a16:creationId xmlns:a16="http://schemas.microsoft.com/office/drawing/2014/main" id="{AA60C345-20D1-4799-B416-61B72EF354AC}"/>
                </a:ext>
              </a:extLst>
            </p:cNvPr>
            <p:cNvSpPr txBox="1"/>
            <p:nvPr>
              <p:custDataLst>
                <p:tags r:id="rId35"/>
              </p:custDataLst>
            </p:nvPr>
          </p:nvSpPr>
          <p:spPr>
            <a:xfrm>
              <a:off x="5250521" y="6040604"/>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对</a:t>
              </a: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培训</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191" name="Straight Connector 190">
              <a:extLst>
                <a:ext uri="{FF2B5EF4-FFF2-40B4-BE49-F238E27FC236}">
                  <a16:creationId xmlns:a16="http://schemas.microsoft.com/office/drawing/2014/main" id="{D27F27BA-B106-46F2-BC74-F4921593A0F4}"/>
                </a:ext>
              </a:extLst>
            </p:cNvPr>
            <p:cNvCxnSpPr>
              <a:cxnSpLocks/>
            </p:cNvCxnSpPr>
            <p:nvPr/>
          </p:nvCxnSpPr>
          <p:spPr>
            <a:xfrm>
              <a:off x="554738" y="2381093"/>
              <a:ext cx="10822870"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23FF4CF-7707-43EF-BA9F-E1D79E9EA9F3}"/>
                </a:ext>
              </a:extLst>
            </p:cNvPr>
            <p:cNvCxnSpPr>
              <a:cxnSpLocks/>
            </p:cNvCxnSpPr>
            <p:nvPr/>
          </p:nvCxnSpPr>
          <p:spPr>
            <a:xfrm>
              <a:off x="554738" y="3021347"/>
              <a:ext cx="1082287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7048839-5231-44FB-9255-E9C28532EC0B}"/>
                </a:ext>
              </a:extLst>
            </p:cNvPr>
            <p:cNvCxnSpPr>
              <a:cxnSpLocks/>
            </p:cNvCxnSpPr>
            <p:nvPr/>
          </p:nvCxnSpPr>
          <p:spPr>
            <a:xfrm>
              <a:off x="554738" y="4335119"/>
              <a:ext cx="1082287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0C52BB9-366A-4518-BAD1-9E68B550212D}"/>
                </a:ext>
              </a:extLst>
            </p:cNvPr>
            <p:cNvCxnSpPr>
              <a:cxnSpLocks/>
            </p:cNvCxnSpPr>
            <p:nvPr/>
          </p:nvCxnSpPr>
          <p:spPr>
            <a:xfrm>
              <a:off x="554737" y="5659095"/>
              <a:ext cx="1082287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7699746-9FF7-4F59-B93F-AEBE257CE549}"/>
                </a:ext>
              </a:extLst>
            </p:cNvPr>
            <p:cNvCxnSpPr>
              <a:cxnSpLocks/>
            </p:cNvCxnSpPr>
            <p:nvPr/>
          </p:nvCxnSpPr>
          <p:spPr>
            <a:xfrm>
              <a:off x="2315110" y="2692904"/>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48D5DF0-1A09-40C8-A81B-115DE2C41739}"/>
                </a:ext>
              </a:extLst>
            </p:cNvPr>
            <p:cNvCxnSpPr>
              <a:cxnSpLocks/>
            </p:cNvCxnSpPr>
            <p:nvPr/>
          </p:nvCxnSpPr>
          <p:spPr>
            <a:xfrm>
              <a:off x="2315110" y="3349790"/>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4299B78-B11A-4B40-A461-D688E44E3312}"/>
                </a:ext>
              </a:extLst>
            </p:cNvPr>
            <p:cNvCxnSpPr>
              <a:cxnSpLocks/>
            </p:cNvCxnSpPr>
            <p:nvPr/>
          </p:nvCxnSpPr>
          <p:spPr>
            <a:xfrm>
              <a:off x="2315110" y="3678233"/>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99F1D52-54BC-44C8-8E38-2B105B0044FF}"/>
                </a:ext>
              </a:extLst>
            </p:cNvPr>
            <p:cNvCxnSpPr>
              <a:cxnSpLocks/>
            </p:cNvCxnSpPr>
            <p:nvPr/>
          </p:nvCxnSpPr>
          <p:spPr>
            <a:xfrm>
              <a:off x="2315110" y="4006676"/>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1B29D5D-CA69-4464-AE31-EB9C959F147E}"/>
                </a:ext>
              </a:extLst>
            </p:cNvPr>
            <p:cNvCxnSpPr>
              <a:cxnSpLocks/>
            </p:cNvCxnSpPr>
            <p:nvPr/>
          </p:nvCxnSpPr>
          <p:spPr>
            <a:xfrm>
              <a:off x="2315110" y="4663561"/>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10866A6-012A-41E5-B36C-C3F6EA5032E4}"/>
                </a:ext>
              </a:extLst>
            </p:cNvPr>
            <p:cNvCxnSpPr>
              <a:cxnSpLocks/>
            </p:cNvCxnSpPr>
            <p:nvPr/>
          </p:nvCxnSpPr>
          <p:spPr>
            <a:xfrm>
              <a:off x="2315110" y="4992005"/>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E34FB7A-122F-43D5-A6C2-2CBF6FB926C0}"/>
                </a:ext>
              </a:extLst>
            </p:cNvPr>
            <p:cNvCxnSpPr>
              <a:cxnSpLocks/>
            </p:cNvCxnSpPr>
            <p:nvPr/>
          </p:nvCxnSpPr>
          <p:spPr>
            <a:xfrm>
              <a:off x="2315110" y="5320447"/>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9DA20E5-9942-4B42-81EC-12AF8D4CBF06}"/>
                </a:ext>
              </a:extLst>
            </p:cNvPr>
            <p:cNvCxnSpPr>
              <a:cxnSpLocks/>
            </p:cNvCxnSpPr>
            <p:nvPr/>
          </p:nvCxnSpPr>
          <p:spPr>
            <a:xfrm>
              <a:off x="2315110" y="5987538"/>
              <a:ext cx="9054041"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E7FEAF7-1603-46FF-B7A8-3F54CC079D93}"/>
                </a:ext>
              </a:extLst>
            </p:cNvPr>
            <p:cNvSpPr txBox="1"/>
            <p:nvPr>
              <p:custDataLst>
                <p:tags r:id="rId36"/>
              </p:custDataLst>
            </p:nvPr>
          </p:nvSpPr>
          <p:spPr>
            <a:xfrm>
              <a:off x="5250522" y="2429891"/>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讲座</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9" name="TextBox 128">
              <a:extLst>
                <a:ext uri="{FF2B5EF4-FFF2-40B4-BE49-F238E27FC236}">
                  <a16:creationId xmlns:a16="http://schemas.microsoft.com/office/drawing/2014/main" id="{DA667281-9336-42B4-BC57-59F622619EDA}"/>
                </a:ext>
              </a:extLst>
            </p:cNvPr>
            <p:cNvSpPr txBox="1"/>
            <p:nvPr>
              <p:custDataLst>
                <p:tags r:id="rId37"/>
              </p:custDataLst>
            </p:nvPr>
          </p:nvSpPr>
          <p:spPr>
            <a:xfrm>
              <a:off x="5250522" y="2750669"/>
              <a:ext cx="1147144" cy="201675"/>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zh-CN" altLang="en-US" sz="1400" dirty="0">
                  <a:solidFill>
                    <a:srgbClr val="000000"/>
                  </a:solidFill>
                  <a:latin typeface="Arial"/>
                </a:rPr>
                <a:t>研讨会</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16" name="Group 15">
              <a:extLst>
                <a:ext uri="{FF2B5EF4-FFF2-40B4-BE49-F238E27FC236}">
                  <a16:creationId xmlns:a16="http://schemas.microsoft.com/office/drawing/2014/main" id="{994AED26-73D7-453C-9B1F-26F0471FEE21}"/>
                </a:ext>
              </a:extLst>
            </p:cNvPr>
            <p:cNvGrpSpPr/>
            <p:nvPr/>
          </p:nvGrpSpPr>
          <p:grpSpPr>
            <a:xfrm>
              <a:off x="7765646" y="1663637"/>
              <a:ext cx="3666950" cy="681527"/>
              <a:chOff x="8059450" y="870346"/>
              <a:chExt cx="3666950" cy="681527"/>
            </a:xfrm>
          </p:grpSpPr>
          <p:grpSp>
            <p:nvGrpSpPr>
              <p:cNvPr id="8" name="Group 7">
                <a:extLst>
                  <a:ext uri="{FF2B5EF4-FFF2-40B4-BE49-F238E27FC236}">
                    <a16:creationId xmlns:a16="http://schemas.microsoft.com/office/drawing/2014/main" id="{D5E527C3-EFF8-4B8A-8926-0A2A48B79CA8}"/>
                  </a:ext>
                </a:extLst>
              </p:cNvPr>
              <p:cNvGrpSpPr/>
              <p:nvPr/>
            </p:nvGrpSpPr>
            <p:grpSpPr>
              <a:xfrm>
                <a:off x="8059450" y="870346"/>
                <a:ext cx="1085233" cy="652331"/>
                <a:chOff x="9627078" y="752959"/>
                <a:chExt cx="1012576" cy="572244"/>
              </a:xfrm>
            </p:grpSpPr>
            <p:pic>
              <p:nvPicPr>
                <p:cNvPr id="136" name="CustomIcon">
                  <a:extLst>
                    <a:ext uri="{FF2B5EF4-FFF2-40B4-BE49-F238E27FC236}">
                      <a16:creationId xmlns:a16="http://schemas.microsoft.com/office/drawing/2014/main" id="{AD1BD291-E418-4A8F-B464-CB44A67AF2A0}"/>
                    </a:ext>
                  </a:extLst>
                </p:cNvPr>
                <p:cNvPicPr>
                  <a:picLocks/>
                </p:cNvPicPr>
                <p:nvPr>
                  <p:custDataLst>
                    <p:tags r:id="rId54"/>
                  </p:custDataLst>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xmlns="" r:embed="rId59"/>
                    </a:ext>
                  </a:extLst>
                </a:blip>
                <a:stretch>
                  <a:fillRect/>
                </a:stretch>
              </p:blipFill>
              <p:spPr>
                <a:xfrm>
                  <a:off x="10009592" y="752959"/>
                  <a:ext cx="288000" cy="272313"/>
                </a:xfrm>
                <a:prstGeom prst="rect">
                  <a:avLst/>
                </a:prstGeom>
              </p:spPr>
            </p:pic>
            <p:sp>
              <p:nvSpPr>
                <p:cNvPr id="140" name="TextBox 336">
                  <a:extLst>
                    <a:ext uri="{FF2B5EF4-FFF2-40B4-BE49-F238E27FC236}">
                      <a16:creationId xmlns:a16="http://schemas.microsoft.com/office/drawing/2014/main" id="{4D8EB486-B675-4CFE-BC7D-73D4545A5800}"/>
                    </a:ext>
                  </a:extLst>
                </p:cNvPr>
                <p:cNvSpPr txBox="1"/>
                <p:nvPr/>
              </p:nvSpPr>
              <p:spPr>
                <a:xfrm>
                  <a:off x="9627078" y="1064212"/>
                  <a:ext cx="1012576" cy="260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zh-CN" alt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rPr>
                    <a:t>产品负责人</a:t>
                  </a:r>
                  <a:endParaRPr 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endParaRPr>
                </a:p>
              </p:txBody>
            </p:sp>
          </p:grpSp>
          <p:grpSp>
            <p:nvGrpSpPr>
              <p:cNvPr id="10" name="Group 9">
                <a:extLst>
                  <a:ext uri="{FF2B5EF4-FFF2-40B4-BE49-F238E27FC236}">
                    <a16:creationId xmlns:a16="http://schemas.microsoft.com/office/drawing/2014/main" id="{EEE23214-87A2-4F11-8E1A-9EA54D1834AB}"/>
                  </a:ext>
                </a:extLst>
              </p:cNvPr>
              <p:cNvGrpSpPr/>
              <p:nvPr/>
            </p:nvGrpSpPr>
            <p:grpSpPr>
              <a:xfrm>
                <a:off x="9930877" y="890906"/>
                <a:ext cx="878447" cy="652331"/>
                <a:chOff x="10175015" y="752959"/>
                <a:chExt cx="819635" cy="572244"/>
              </a:xfrm>
            </p:grpSpPr>
            <p:pic>
              <p:nvPicPr>
                <p:cNvPr id="137" name="CustomIcon">
                  <a:extLst>
                    <a:ext uri="{FF2B5EF4-FFF2-40B4-BE49-F238E27FC236}">
                      <a16:creationId xmlns:a16="http://schemas.microsoft.com/office/drawing/2014/main" id="{4F878781-DC7D-4B21-A3CB-D73324C4E360}"/>
                    </a:ext>
                  </a:extLst>
                </p:cNvPr>
                <p:cNvPicPr>
                  <a:picLocks/>
                </p:cNvPicPr>
                <p:nvPr>
                  <p:custDataLst>
                    <p:tags r:id="rId53"/>
                  </p:custDataLst>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xmlns="" r:embed="rId61"/>
                    </a:ext>
                  </a:extLst>
                </a:blip>
                <a:stretch>
                  <a:fillRect/>
                </a:stretch>
              </p:blipFill>
              <p:spPr>
                <a:xfrm>
                  <a:off x="10461056" y="752959"/>
                  <a:ext cx="288000" cy="272313"/>
                </a:xfrm>
                <a:prstGeom prst="rect">
                  <a:avLst/>
                </a:prstGeom>
              </p:spPr>
            </p:pic>
            <p:sp>
              <p:nvSpPr>
                <p:cNvPr id="141" name="TextBox 340">
                  <a:extLst>
                    <a:ext uri="{FF2B5EF4-FFF2-40B4-BE49-F238E27FC236}">
                      <a16:creationId xmlns:a16="http://schemas.microsoft.com/office/drawing/2014/main" id="{842F0A3A-5312-4474-B62E-19990A28A756}"/>
                    </a:ext>
                  </a:extLst>
                </p:cNvPr>
                <p:cNvSpPr txBox="1"/>
                <p:nvPr/>
              </p:nvSpPr>
              <p:spPr>
                <a:xfrm>
                  <a:off x="10175015" y="1064212"/>
                  <a:ext cx="819635" cy="260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zh-CN" alt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rPr>
                    <a:t>敏捷大师</a:t>
                  </a:r>
                  <a:endParaRPr 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endParaRPr>
                </a:p>
              </p:txBody>
            </p:sp>
          </p:grpSp>
          <p:grpSp>
            <p:nvGrpSpPr>
              <p:cNvPr id="9" name="Group 8">
                <a:extLst>
                  <a:ext uri="{FF2B5EF4-FFF2-40B4-BE49-F238E27FC236}">
                    <a16:creationId xmlns:a16="http://schemas.microsoft.com/office/drawing/2014/main" id="{7D64569C-DB66-433C-8CE7-9D13A3F8C691}"/>
                  </a:ext>
                </a:extLst>
              </p:cNvPr>
              <p:cNvGrpSpPr/>
              <p:nvPr/>
            </p:nvGrpSpPr>
            <p:grpSpPr>
              <a:xfrm>
                <a:off x="9185898" y="872638"/>
                <a:ext cx="671659" cy="652331"/>
                <a:chOff x="9313259" y="752959"/>
                <a:chExt cx="626692" cy="572244"/>
              </a:xfrm>
            </p:grpSpPr>
            <p:pic>
              <p:nvPicPr>
                <p:cNvPr id="134" name="CustomIcon">
                  <a:extLst>
                    <a:ext uri="{FF2B5EF4-FFF2-40B4-BE49-F238E27FC236}">
                      <a16:creationId xmlns:a16="http://schemas.microsoft.com/office/drawing/2014/main" id="{4635518E-3D3A-41DF-9C13-576E4FC3369A}"/>
                    </a:ext>
                  </a:extLst>
                </p:cNvPr>
                <p:cNvPicPr>
                  <a:picLocks/>
                </p:cNvPicPr>
                <p:nvPr>
                  <p:custDataLst>
                    <p:tags r:id="rId52"/>
                  </p:custDataLst>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xmlns="" r:embed="rId63"/>
                    </a:ext>
                  </a:extLst>
                </a:blip>
                <a:stretch>
                  <a:fillRect/>
                </a:stretch>
              </p:blipFill>
              <p:spPr>
                <a:xfrm>
                  <a:off x="9502828" y="752959"/>
                  <a:ext cx="288000" cy="272313"/>
                </a:xfrm>
                <a:prstGeom prst="rect">
                  <a:avLst/>
                </a:prstGeom>
              </p:spPr>
            </p:pic>
            <p:sp>
              <p:nvSpPr>
                <p:cNvPr id="142" name="TextBox 341">
                  <a:extLst>
                    <a:ext uri="{FF2B5EF4-FFF2-40B4-BE49-F238E27FC236}">
                      <a16:creationId xmlns:a16="http://schemas.microsoft.com/office/drawing/2014/main" id="{69305FE3-F776-4806-B4A6-876FA749E41E}"/>
                    </a:ext>
                  </a:extLst>
                </p:cNvPr>
                <p:cNvSpPr txBox="1"/>
                <p:nvPr/>
              </p:nvSpPr>
              <p:spPr>
                <a:xfrm>
                  <a:off x="9313259" y="1064212"/>
                  <a:ext cx="626692" cy="260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zh-CN" alt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rPr>
                    <a:t>转译员</a:t>
                  </a:r>
                  <a:endParaRPr 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endParaRPr>
                </a:p>
              </p:txBody>
            </p:sp>
          </p:grpSp>
          <p:grpSp>
            <p:nvGrpSpPr>
              <p:cNvPr id="11" name="Group 10">
                <a:extLst>
                  <a:ext uri="{FF2B5EF4-FFF2-40B4-BE49-F238E27FC236}">
                    <a16:creationId xmlns:a16="http://schemas.microsoft.com/office/drawing/2014/main" id="{5ACAA3E1-3A61-4C9F-9619-D7C7CF810036}"/>
                  </a:ext>
                </a:extLst>
              </p:cNvPr>
              <p:cNvGrpSpPr/>
              <p:nvPr/>
            </p:nvGrpSpPr>
            <p:grpSpPr>
              <a:xfrm>
                <a:off x="10847954" y="899542"/>
                <a:ext cx="878446" cy="652331"/>
                <a:chOff x="10627790" y="752959"/>
                <a:chExt cx="819635" cy="572244"/>
              </a:xfrm>
            </p:grpSpPr>
            <p:pic>
              <p:nvPicPr>
                <p:cNvPr id="138" name="CustomIcon">
                  <a:extLst>
                    <a:ext uri="{FF2B5EF4-FFF2-40B4-BE49-F238E27FC236}">
                      <a16:creationId xmlns:a16="http://schemas.microsoft.com/office/drawing/2014/main" id="{344C7427-41CC-4811-8512-15DBE3FA57E4}"/>
                    </a:ext>
                  </a:extLst>
                </p:cNvPr>
                <p:cNvPicPr>
                  <a:picLocks/>
                </p:cNvPicPr>
                <p:nvPr>
                  <p:custDataLst>
                    <p:tags r:id="rId51"/>
                  </p:custDataLst>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xmlns="" r:embed="rId65"/>
                    </a:ext>
                  </a:extLst>
                </a:blip>
                <a:stretch>
                  <a:fillRect/>
                </a:stretch>
              </p:blipFill>
              <p:spPr>
                <a:xfrm>
                  <a:off x="10913831" y="752959"/>
                  <a:ext cx="288000" cy="272313"/>
                </a:xfrm>
                <a:prstGeom prst="rect">
                  <a:avLst/>
                </a:prstGeom>
              </p:spPr>
            </p:pic>
            <p:sp>
              <p:nvSpPr>
                <p:cNvPr id="143" name="TextBox 342">
                  <a:extLst>
                    <a:ext uri="{FF2B5EF4-FFF2-40B4-BE49-F238E27FC236}">
                      <a16:creationId xmlns:a16="http://schemas.microsoft.com/office/drawing/2014/main" id="{D1972D30-09E8-442B-A52F-EFB679464661}"/>
                    </a:ext>
                  </a:extLst>
                </p:cNvPr>
                <p:cNvSpPr txBox="1"/>
                <p:nvPr/>
              </p:nvSpPr>
              <p:spPr>
                <a:xfrm>
                  <a:off x="10627790" y="1064212"/>
                  <a:ext cx="819635" cy="260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zh-CN" alt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rPr>
                    <a:t>开发团队</a:t>
                  </a:r>
                  <a:endParaRPr lang="en-US" sz="1600" b="1" dirty="0">
                    <a:latin typeface="Arial" panose="020B0604020202020204" pitchFamily="34" charset="0"/>
                    <a:ea typeface="楷体" panose="02010609060101010101" pitchFamily="49" charset="-122"/>
                    <a:cs typeface="Arial" panose="020B0604020202020204" pitchFamily="34" charset="0"/>
                    <a:sym typeface="Arial" panose="020B0604020202020204" pitchFamily="34" charset="0"/>
                  </a:endParaRPr>
                </a:p>
              </p:txBody>
            </p:sp>
          </p:grpSp>
        </p:grpSp>
        <p:sp>
          <p:nvSpPr>
            <p:cNvPr id="149" name="TextBox 148">
              <a:extLst>
                <a:ext uri="{FF2B5EF4-FFF2-40B4-BE49-F238E27FC236}">
                  <a16:creationId xmlns:a16="http://schemas.microsoft.com/office/drawing/2014/main" id="{96FFC58F-5A8B-412F-B765-633C70D760D3}"/>
                </a:ext>
              </a:extLst>
            </p:cNvPr>
            <p:cNvSpPr txBox="1"/>
            <p:nvPr>
              <p:custDataLst>
                <p:tags r:id="rId38"/>
              </p:custDataLst>
            </p:nvPr>
          </p:nvSpPr>
          <p:spPr>
            <a:xfrm>
              <a:off x="6657416" y="2089085"/>
              <a:ext cx="1147144"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zh-CN" alt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时长</a:t>
              </a:r>
              <a:endParaRPr kumimoji="0" lang="en-US"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0" name="TextBox 149">
              <a:extLst>
                <a:ext uri="{FF2B5EF4-FFF2-40B4-BE49-F238E27FC236}">
                  <a16:creationId xmlns:a16="http://schemas.microsoft.com/office/drawing/2014/main" id="{0CBB9F1B-7C13-41C8-873B-DFDD4EB02D58}"/>
                </a:ext>
              </a:extLst>
            </p:cNvPr>
            <p:cNvSpPr txBox="1"/>
            <p:nvPr>
              <p:custDataLst>
                <p:tags r:id="rId39"/>
              </p:custDataLst>
            </p:nvPr>
          </p:nvSpPr>
          <p:spPr>
            <a:xfrm>
              <a:off x="6657416" y="3074413"/>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2</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1" name="TextBox 150">
              <a:extLst>
                <a:ext uri="{FF2B5EF4-FFF2-40B4-BE49-F238E27FC236}">
                  <a16:creationId xmlns:a16="http://schemas.microsoft.com/office/drawing/2014/main" id="{7AC10422-59D7-4B01-A44C-5FC1728C5193}"/>
                </a:ext>
              </a:extLst>
            </p:cNvPr>
            <p:cNvSpPr txBox="1"/>
            <p:nvPr>
              <p:custDataLst>
                <p:tags r:id="rId40"/>
              </p:custDataLst>
            </p:nvPr>
          </p:nvSpPr>
          <p:spPr>
            <a:xfrm>
              <a:off x="6657416" y="3402855"/>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2" name="TextBox 151">
              <a:extLst>
                <a:ext uri="{FF2B5EF4-FFF2-40B4-BE49-F238E27FC236}">
                  <a16:creationId xmlns:a16="http://schemas.microsoft.com/office/drawing/2014/main" id="{7F7AC839-87D3-4204-8E52-8F8012EAE0E2}"/>
                </a:ext>
              </a:extLst>
            </p:cNvPr>
            <p:cNvSpPr txBox="1"/>
            <p:nvPr>
              <p:custDataLst>
                <p:tags r:id="rId41"/>
              </p:custDataLst>
            </p:nvPr>
          </p:nvSpPr>
          <p:spPr>
            <a:xfrm>
              <a:off x="6657416" y="3731299"/>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3" name="TextBox 152">
              <a:extLst>
                <a:ext uri="{FF2B5EF4-FFF2-40B4-BE49-F238E27FC236}">
                  <a16:creationId xmlns:a16="http://schemas.microsoft.com/office/drawing/2014/main" id="{307DC742-CF49-449D-97C7-BFF794C064FB}"/>
                </a:ext>
              </a:extLst>
            </p:cNvPr>
            <p:cNvSpPr txBox="1"/>
            <p:nvPr>
              <p:custDataLst>
                <p:tags r:id="rId42"/>
              </p:custDataLst>
            </p:nvPr>
          </p:nvSpPr>
          <p:spPr>
            <a:xfrm>
              <a:off x="6657416" y="4059741"/>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altLang="zh-CN" sz="1400" dirty="0">
                  <a:solidFill>
                    <a:srgbClr val="000000"/>
                  </a:solidFill>
                  <a:latin typeface="Arial"/>
                </a:rPr>
                <a:t>2</a:t>
              </a:r>
              <a:r>
                <a:rPr lang="zh-CN" altLang="en-US" sz="1400" dirty="0">
                  <a:solidFill>
                    <a:srgbClr val="000000"/>
                  </a:solidFill>
                  <a:latin typeface="Arial"/>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4" name="TextBox 153">
              <a:extLst>
                <a:ext uri="{FF2B5EF4-FFF2-40B4-BE49-F238E27FC236}">
                  <a16:creationId xmlns:a16="http://schemas.microsoft.com/office/drawing/2014/main" id="{84457A11-CB1D-4BD8-9705-84FAA6A4BE2B}"/>
                </a:ext>
              </a:extLst>
            </p:cNvPr>
            <p:cNvSpPr txBox="1"/>
            <p:nvPr>
              <p:custDataLst>
                <p:tags r:id="rId43"/>
              </p:custDataLst>
            </p:nvPr>
          </p:nvSpPr>
          <p:spPr>
            <a:xfrm>
              <a:off x="6657416" y="4388185"/>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altLang="zh-CN" sz="1400" dirty="0">
                  <a:solidFill>
                    <a:srgbClr val="000000"/>
                  </a:solidFill>
                </a:rPr>
                <a:t>1</a:t>
              </a:r>
              <a:r>
                <a:rPr lang="zh-CN" altLang="en-US" sz="1400" dirty="0">
                  <a:solidFill>
                    <a:srgbClr val="000000"/>
                  </a:solidFill>
                </a:rPr>
                <a:t>小时</a:t>
              </a:r>
              <a:endParaRPr lang="en-US" sz="1400" dirty="0">
                <a:solidFill>
                  <a:srgbClr val="000000"/>
                </a:solidFill>
              </a:endParaRPr>
            </a:p>
          </p:txBody>
        </p:sp>
        <p:sp>
          <p:nvSpPr>
            <p:cNvPr id="155" name="TextBox 154">
              <a:extLst>
                <a:ext uri="{FF2B5EF4-FFF2-40B4-BE49-F238E27FC236}">
                  <a16:creationId xmlns:a16="http://schemas.microsoft.com/office/drawing/2014/main" id="{3FB410BA-9874-4A9B-A668-CCE2C7A3D7BE}"/>
                </a:ext>
              </a:extLst>
            </p:cNvPr>
            <p:cNvSpPr txBox="1"/>
            <p:nvPr>
              <p:custDataLst>
                <p:tags r:id="rId44"/>
              </p:custDataLst>
            </p:nvPr>
          </p:nvSpPr>
          <p:spPr>
            <a:xfrm>
              <a:off x="6657416" y="4716627"/>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altLang="zh-CN" sz="1400" dirty="0">
                  <a:solidFill>
                    <a:srgbClr val="000000"/>
                  </a:solidFill>
                </a:rPr>
                <a:t>2</a:t>
              </a:r>
              <a:r>
                <a:rPr lang="zh-CN" altLang="en-US" sz="1400" dirty="0">
                  <a:solidFill>
                    <a:srgbClr val="000000"/>
                  </a:solidFill>
                </a:rPr>
                <a:t>小时</a:t>
              </a:r>
              <a:endParaRPr lang="en-US" sz="1400" dirty="0">
                <a:solidFill>
                  <a:srgbClr val="000000"/>
                </a:solidFill>
              </a:endParaRPr>
            </a:p>
          </p:txBody>
        </p:sp>
        <p:sp>
          <p:nvSpPr>
            <p:cNvPr id="156" name="TextBox 155">
              <a:extLst>
                <a:ext uri="{FF2B5EF4-FFF2-40B4-BE49-F238E27FC236}">
                  <a16:creationId xmlns:a16="http://schemas.microsoft.com/office/drawing/2014/main" id="{DD8788A6-1934-438C-866A-2C94F6D0B52B}"/>
                </a:ext>
              </a:extLst>
            </p:cNvPr>
            <p:cNvSpPr txBox="1"/>
            <p:nvPr>
              <p:custDataLst>
                <p:tags r:id="rId45"/>
              </p:custDataLst>
            </p:nvPr>
          </p:nvSpPr>
          <p:spPr>
            <a:xfrm>
              <a:off x="6657416" y="5045071"/>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altLang="zh-CN" sz="1400" dirty="0">
                  <a:solidFill>
                    <a:srgbClr val="000000"/>
                  </a:solidFill>
                </a:rPr>
                <a:t>2</a:t>
              </a:r>
              <a:r>
                <a:rPr lang="zh-CN" altLang="en-US" sz="1400" dirty="0">
                  <a:solidFill>
                    <a:srgbClr val="000000"/>
                  </a:solidFill>
                </a:rPr>
                <a:t>小时</a:t>
              </a:r>
              <a:endParaRPr lang="en-US" sz="1400" dirty="0">
                <a:solidFill>
                  <a:srgbClr val="000000"/>
                </a:solidFill>
              </a:endParaRPr>
            </a:p>
          </p:txBody>
        </p:sp>
        <p:sp>
          <p:nvSpPr>
            <p:cNvPr id="157" name="TextBox 156">
              <a:extLst>
                <a:ext uri="{FF2B5EF4-FFF2-40B4-BE49-F238E27FC236}">
                  <a16:creationId xmlns:a16="http://schemas.microsoft.com/office/drawing/2014/main" id="{55860AE7-ED95-4A67-ACC2-E9BDA3A956B4}"/>
                </a:ext>
              </a:extLst>
            </p:cNvPr>
            <p:cNvSpPr txBox="1"/>
            <p:nvPr>
              <p:custDataLst>
                <p:tags r:id="rId46"/>
              </p:custDataLst>
            </p:nvPr>
          </p:nvSpPr>
          <p:spPr>
            <a:xfrm>
              <a:off x="6657416" y="5373513"/>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altLang="zh-CN" sz="1400" dirty="0">
                  <a:solidFill>
                    <a:srgbClr val="000000"/>
                  </a:solidFill>
                </a:rPr>
                <a:t>2</a:t>
              </a:r>
              <a:r>
                <a:rPr lang="zh-CN" altLang="en-US" sz="1400" dirty="0">
                  <a:solidFill>
                    <a:srgbClr val="000000"/>
                  </a:solidFill>
                </a:rPr>
                <a:t>小时</a:t>
              </a:r>
              <a:endParaRPr lang="en-US" sz="1400" dirty="0">
                <a:solidFill>
                  <a:srgbClr val="000000"/>
                </a:solidFill>
              </a:endParaRPr>
            </a:p>
          </p:txBody>
        </p:sp>
        <p:sp>
          <p:nvSpPr>
            <p:cNvPr id="158" name="TextBox 157">
              <a:extLst>
                <a:ext uri="{FF2B5EF4-FFF2-40B4-BE49-F238E27FC236}">
                  <a16:creationId xmlns:a16="http://schemas.microsoft.com/office/drawing/2014/main" id="{B11DF064-175F-4D32-A8D7-6468492149D4}"/>
                </a:ext>
              </a:extLst>
            </p:cNvPr>
            <p:cNvSpPr txBox="1"/>
            <p:nvPr>
              <p:custDataLst>
                <p:tags r:id="rId47"/>
              </p:custDataLst>
            </p:nvPr>
          </p:nvSpPr>
          <p:spPr>
            <a:xfrm>
              <a:off x="6657416" y="5712161"/>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59" name="TextBox 158">
              <a:extLst>
                <a:ext uri="{FF2B5EF4-FFF2-40B4-BE49-F238E27FC236}">
                  <a16:creationId xmlns:a16="http://schemas.microsoft.com/office/drawing/2014/main" id="{3C4FDF34-4DAE-4AEA-8F6E-3DA5F4A99E86}"/>
                </a:ext>
              </a:extLst>
            </p:cNvPr>
            <p:cNvSpPr txBox="1"/>
            <p:nvPr>
              <p:custDataLst>
                <p:tags r:id="rId48"/>
              </p:custDataLst>
            </p:nvPr>
          </p:nvSpPr>
          <p:spPr>
            <a:xfrm>
              <a:off x="6657416" y="6040604"/>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0" name="TextBox 159">
              <a:extLst>
                <a:ext uri="{FF2B5EF4-FFF2-40B4-BE49-F238E27FC236}">
                  <a16:creationId xmlns:a16="http://schemas.microsoft.com/office/drawing/2014/main" id="{A84848DB-7199-4A4C-B984-400FE2022085}"/>
                </a:ext>
              </a:extLst>
            </p:cNvPr>
            <p:cNvSpPr txBox="1"/>
            <p:nvPr>
              <p:custDataLst>
                <p:tags r:id="rId49"/>
              </p:custDataLst>
            </p:nvPr>
          </p:nvSpPr>
          <p:spPr>
            <a:xfrm>
              <a:off x="6657416" y="2429891"/>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altLang="zh-CN" sz="1400" dirty="0">
                  <a:solidFill>
                    <a:srgbClr val="000000"/>
                  </a:solidFill>
                  <a:latin typeface="Arial"/>
                </a:rPr>
                <a:t>1</a:t>
              </a:r>
              <a:r>
                <a:rPr kumimoji="0" lang="zh-CN" alt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1" name="TextBox 160">
              <a:extLst>
                <a:ext uri="{FF2B5EF4-FFF2-40B4-BE49-F238E27FC236}">
                  <a16:creationId xmlns:a16="http://schemas.microsoft.com/office/drawing/2014/main" id="{8FDEE1F5-D4E3-4CDE-9715-C8C0F3219D3C}"/>
                </a:ext>
              </a:extLst>
            </p:cNvPr>
            <p:cNvSpPr txBox="1"/>
            <p:nvPr>
              <p:custDataLst>
                <p:tags r:id="rId50"/>
              </p:custDataLst>
            </p:nvPr>
          </p:nvSpPr>
          <p:spPr>
            <a:xfrm>
              <a:off x="6657416" y="2750669"/>
              <a:ext cx="114714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altLang="zh-CN" sz="1400" dirty="0">
                  <a:solidFill>
                    <a:srgbClr val="000000"/>
                  </a:solidFill>
                  <a:latin typeface="Arial"/>
                </a:rPr>
                <a:t>3</a:t>
              </a:r>
              <a:r>
                <a:rPr lang="zh-CN" altLang="en-US" sz="1400" dirty="0">
                  <a:solidFill>
                    <a:srgbClr val="000000"/>
                  </a:solidFill>
                  <a:latin typeface="Arial"/>
                </a:rPr>
                <a:t>小时</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2" name="Oval 161">
              <a:extLst>
                <a:ext uri="{FF2B5EF4-FFF2-40B4-BE49-F238E27FC236}">
                  <a16:creationId xmlns:a16="http://schemas.microsoft.com/office/drawing/2014/main" id="{8B180421-F091-4EEB-B5C2-217769AA17D0}"/>
                </a:ext>
              </a:extLst>
            </p:cNvPr>
            <p:cNvSpPr/>
            <p:nvPr/>
          </p:nvSpPr>
          <p:spPr>
            <a:xfrm>
              <a:off x="8131462" y="245825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3" name="Oval 162">
              <a:extLst>
                <a:ext uri="{FF2B5EF4-FFF2-40B4-BE49-F238E27FC236}">
                  <a16:creationId xmlns:a16="http://schemas.microsoft.com/office/drawing/2014/main" id="{357CB0D6-5327-4372-B622-059583EF6FA1}"/>
                </a:ext>
              </a:extLst>
            </p:cNvPr>
            <p:cNvSpPr/>
            <p:nvPr/>
          </p:nvSpPr>
          <p:spPr>
            <a:xfrm>
              <a:off x="9026498" y="245825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4" name="Oval 163">
              <a:extLst>
                <a:ext uri="{FF2B5EF4-FFF2-40B4-BE49-F238E27FC236}">
                  <a16:creationId xmlns:a16="http://schemas.microsoft.com/office/drawing/2014/main" id="{F1D08072-DD79-4A51-9038-FD7E8F8A3CD7}"/>
                </a:ext>
              </a:extLst>
            </p:cNvPr>
            <p:cNvSpPr/>
            <p:nvPr/>
          </p:nvSpPr>
          <p:spPr>
            <a:xfrm>
              <a:off x="9921534" y="245825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5" name="Oval 164">
              <a:extLst>
                <a:ext uri="{FF2B5EF4-FFF2-40B4-BE49-F238E27FC236}">
                  <a16:creationId xmlns:a16="http://schemas.microsoft.com/office/drawing/2014/main" id="{6D07C88D-EC85-4960-BFDF-DC37139CC94F}"/>
                </a:ext>
              </a:extLst>
            </p:cNvPr>
            <p:cNvSpPr/>
            <p:nvPr/>
          </p:nvSpPr>
          <p:spPr>
            <a:xfrm>
              <a:off x="10816570" y="245825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8" name="Oval 167">
              <a:extLst>
                <a:ext uri="{FF2B5EF4-FFF2-40B4-BE49-F238E27FC236}">
                  <a16:creationId xmlns:a16="http://schemas.microsoft.com/office/drawing/2014/main" id="{00E41A34-8B85-40FD-8EDA-2440F7E5A39C}"/>
                </a:ext>
              </a:extLst>
            </p:cNvPr>
            <p:cNvSpPr/>
            <p:nvPr/>
          </p:nvSpPr>
          <p:spPr>
            <a:xfrm>
              <a:off x="8131462" y="2784935"/>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9" name="Oval 168">
              <a:extLst>
                <a:ext uri="{FF2B5EF4-FFF2-40B4-BE49-F238E27FC236}">
                  <a16:creationId xmlns:a16="http://schemas.microsoft.com/office/drawing/2014/main" id="{49112845-84B6-43EB-B9E1-2A3F4C28F59C}"/>
                </a:ext>
              </a:extLst>
            </p:cNvPr>
            <p:cNvSpPr/>
            <p:nvPr/>
          </p:nvSpPr>
          <p:spPr>
            <a:xfrm>
              <a:off x="9026498" y="2784935"/>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70" name="Oval 169">
              <a:extLst>
                <a:ext uri="{FF2B5EF4-FFF2-40B4-BE49-F238E27FC236}">
                  <a16:creationId xmlns:a16="http://schemas.microsoft.com/office/drawing/2014/main" id="{68B5A2D1-5134-42F0-8763-E73C3679FCE2}"/>
                </a:ext>
              </a:extLst>
            </p:cNvPr>
            <p:cNvSpPr/>
            <p:nvPr/>
          </p:nvSpPr>
          <p:spPr>
            <a:xfrm>
              <a:off x="9921534" y="2784935"/>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71" name="Oval 170">
              <a:extLst>
                <a:ext uri="{FF2B5EF4-FFF2-40B4-BE49-F238E27FC236}">
                  <a16:creationId xmlns:a16="http://schemas.microsoft.com/office/drawing/2014/main" id="{54D80DF0-4A98-48EF-B328-4915C65A3689}"/>
                </a:ext>
              </a:extLst>
            </p:cNvPr>
            <p:cNvSpPr/>
            <p:nvPr/>
          </p:nvSpPr>
          <p:spPr>
            <a:xfrm>
              <a:off x="10816570" y="2784935"/>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76" name="Oval 175">
              <a:extLst>
                <a:ext uri="{FF2B5EF4-FFF2-40B4-BE49-F238E27FC236}">
                  <a16:creationId xmlns:a16="http://schemas.microsoft.com/office/drawing/2014/main" id="{3BB49726-BA90-4E63-9BF4-46905C9836DD}"/>
                </a:ext>
              </a:extLst>
            </p:cNvPr>
            <p:cNvSpPr/>
            <p:nvPr/>
          </p:nvSpPr>
          <p:spPr>
            <a:xfrm>
              <a:off x="10816570" y="5398351"/>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78" name="Oval 177">
              <a:extLst>
                <a:ext uri="{FF2B5EF4-FFF2-40B4-BE49-F238E27FC236}">
                  <a16:creationId xmlns:a16="http://schemas.microsoft.com/office/drawing/2014/main" id="{B1F8A5D8-63E2-45D2-82D7-43676E168ABF}"/>
                </a:ext>
              </a:extLst>
            </p:cNvPr>
            <p:cNvSpPr/>
            <p:nvPr/>
          </p:nvSpPr>
          <p:spPr>
            <a:xfrm>
              <a:off x="8131462" y="572502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79" name="Oval 178">
              <a:extLst>
                <a:ext uri="{FF2B5EF4-FFF2-40B4-BE49-F238E27FC236}">
                  <a16:creationId xmlns:a16="http://schemas.microsoft.com/office/drawing/2014/main" id="{E92E73A7-EB02-4BF1-B6B9-E795DBFCC088}"/>
                </a:ext>
              </a:extLst>
            </p:cNvPr>
            <p:cNvSpPr/>
            <p:nvPr/>
          </p:nvSpPr>
          <p:spPr>
            <a:xfrm>
              <a:off x="9026498" y="5725028"/>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85" name="Oval 184">
              <a:extLst>
                <a:ext uri="{FF2B5EF4-FFF2-40B4-BE49-F238E27FC236}">
                  <a16:creationId xmlns:a16="http://schemas.microsoft.com/office/drawing/2014/main" id="{D88D0191-2940-410E-B156-E7F35F05DAF1}"/>
                </a:ext>
              </a:extLst>
            </p:cNvPr>
            <p:cNvSpPr/>
            <p:nvPr/>
          </p:nvSpPr>
          <p:spPr>
            <a:xfrm>
              <a:off x="9921534" y="6051704"/>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11" name="Oval 210">
              <a:extLst>
                <a:ext uri="{FF2B5EF4-FFF2-40B4-BE49-F238E27FC236}">
                  <a16:creationId xmlns:a16="http://schemas.microsoft.com/office/drawing/2014/main" id="{3D4DA8EC-7569-47BB-9A23-67D32D975453}"/>
                </a:ext>
              </a:extLst>
            </p:cNvPr>
            <p:cNvSpPr/>
            <p:nvPr/>
          </p:nvSpPr>
          <p:spPr>
            <a:xfrm>
              <a:off x="10816570" y="5071674"/>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18" name="Oval 217">
              <a:extLst>
                <a:ext uri="{FF2B5EF4-FFF2-40B4-BE49-F238E27FC236}">
                  <a16:creationId xmlns:a16="http://schemas.microsoft.com/office/drawing/2014/main" id="{C04AE661-4F24-4502-A221-2CCE163B2F02}"/>
                </a:ext>
              </a:extLst>
            </p:cNvPr>
            <p:cNvSpPr/>
            <p:nvPr/>
          </p:nvSpPr>
          <p:spPr>
            <a:xfrm>
              <a:off x="10816570" y="4744997"/>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2" name="Oval 221">
              <a:extLst>
                <a:ext uri="{FF2B5EF4-FFF2-40B4-BE49-F238E27FC236}">
                  <a16:creationId xmlns:a16="http://schemas.microsoft.com/office/drawing/2014/main" id="{FA5C3B76-7312-49DD-816D-E711D65978E8}"/>
                </a:ext>
              </a:extLst>
            </p:cNvPr>
            <p:cNvSpPr/>
            <p:nvPr/>
          </p:nvSpPr>
          <p:spPr>
            <a:xfrm>
              <a:off x="9921534" y="4091643"/>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5" name="Oval 224">
              <a:extLst>
                <a:ext uri="{FF2B5EF4-FFF2-40B4-BE49-F238E27FC236}">
                  <a16:creationId xmlns:a16="http://schemas.microsoft.com/office/drawing/2014/main" id="{DFE3246D-8BB8-4B0F-B268-C69FABDC0944}"/>
                </a:ext>
              </a:extLst>
            </p:cNvPr>
            <p:cNvSpPr/>
            <p:nvPr/>
          </p:nvSpPr>
          <p:spPr>
            <a:xfrm>
              <a:off x="8131462" y="3764966"/>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6" name="Oval 225">
              <a:extLst>
                <a:ext uri="{FF2B5EF4-FFF2-40B4-BE49-F238E27FC236}">
                  <a16:creationId xmlns:a16="http://schemas.microsoft.com/office/drawing/2014/main" id="{7F9ABE3E-57BD-49FC-B9D0-49DE553E9758}"/>
                </a:ext>
              </a:extLst>
            </p:cNvPr>
            <p:cNvSpPr/>
            <p:nvPr/>
          </p:nvSpPr>
          <p:spPr>
            <a:xfrm>
              <a:off x="9026498" y="3764966"/>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7" name="Oval 226">
              <a:extLst>
                <a:ext uri="{FF2B5EF4-FFF2-40B4-BE49-F238E27FC236}">
                  <a16:creationId xmlns:a16="http://schemas.microsoft.com/office/drawing/2014/main" id="{59717431-2CAA-40EB-A701-CDC48772C3DB}"/>
                </a:ext>
              </a:extLst>
            </p:cNvPr>
            <p:cNvSpPr/>
            <p:nvPr/>
          </p:nvSpPr>
          <p:spPr>
            <a:xfrm>
              <a:off x="9921534" y="3764966"/>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8" name="Oval 227">
              <a:extLst>
                <a:ext uri="{FF2B5EF4-FFF2-40B4-BE49-F238E27FC236}">
                  <a16:creationId xmlns:a16="http://schemas.microsoft.com/office/drawing/2014/main" id="{CA08BC0F-0544-4555-B2BB-1F160ED0DB02}"/>
                </a:ext>
              </a:extLst>
            </p:cNvPr>
            <p:cNvSpPr/>
            <p:nvPr/>
          </p:nvSpPr>
          <p:spPr>
            <a:xfrm>
              <a:off x="10816570" y="3764966"/>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3" name="Oval 232">
              <a:extLst>
                <a:ext uri="{FF2B5EF4-FFF2-40B4-BE49-F238E27FC236}">
                  <a16:creationId xmlns:a16="http://schemas.microsoft.com/office/drawing/2014/main" id="{CFF626B9-8DC9-42C0-B332-094B745B4032}"/>
                </a:ext>
              </a:extLst>
            </p:cNvPr>
            <p:cNvSpPr/>
            <p:nvPr/>
          </p:nvSpPr>
          <p:spPr>
            <a:xfrm>
              <a:off x="10816570" y="4418320"/>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5" name="Oval 234">
              <a:extLst>
                <a:ext uri="{FF2B5EF4-FFF2-40B4-BE49-F238E27FC236}">
                  <a16:creationId xmlns:a16="http://schemas.microsoft.com/office/drawing/2014/main" id="{84FC04D1-AEA9-4031-B93F-DFC76CEBA4CC}"/>
                </a:ext>
              </a:extLst>
            </p:cNvPr>
            <p:cNvSpPr/>
            <p:nvPr/>
          </p:nvSpPr>
          <p:spPr>
            <a:xfrm>
              <a:off x="8131462" y="3438289"/>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6" name="Oval 255">
              <a:extLst>
                <a:ext uri="{FF2B5EF4-FFF2-40B4-BE49-F238E27FC236}">
                  <a16:creationId xmlns:a16="http://schemas.microsoft.com/office/drawing/2014/main" id="{8D509C50-5853-4180-8100-255E90D2AF64}"/>
                </a:ext>
              </a:extLst>
            </p:cNvPr>
            <p:cNvSpPr/>
            <p:nvPr/>
          </p:nvSpPr>
          <p:spPr>
            <a:xfrm>
              <a:off x="9026498" y="3438289"/>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7" name="Oval 256">
              <a:extLst>
                <a:ext uri="{FF2B5EF4-FFF2-40B4-BE49-F238E27FC236}">
                  <a16:creationId xmlns:a16="http://schemas.microsoft.com/office/drawing/2014/main" id="{0F99DF57-A8D9-4492-B4D8-417B7A4157F4}"/>
                </a:ext>
              </a:extLst>
            </p:cNvPr>
            <p:cNvSpPr/>
            <p:nvPr/>
          </p:nvSpPr>
          <p:spPr>
            <a:xfrm>
              <a:off x="9921534" y="3438289"/>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0" name="Oval 259">
              <a:extLst>
                <a:ext uri="{FF2B5EF4-FFF2-40B4-BE49-F238E27FC236}">
                  <a16:creationId xmlns:a16="http://schemas.microsoft.com/office/drawing/2014/main" id="{A79E554A-8E5E-4EE0-A9C1-E022DCAEC463}"/>
                </a:ext>
              </a:extLst>
            </p:cNvPr>
            <p:cNvSpPr/>
            <p:nvPr/>
          </p:nvSpPr>
          <p:spPr>
            <a:xfrm>
              <a:off x="8131462" y="3111612"/>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1" name="Oval 260">
              <a:extLst>
                <a:ext uri="{FF2B5EF4-FFF2-40B4-BE49-F238E27FC236}">
                  <a16:creationId xmlns:a16="http://schemas.microsoft.com/office/drawing/2014/main" id="{361E5703-D27D-43AB-ADC2-E72C0C795F95}"/>
                </a:ext>
              </a:extLst>
            </p:cNvPr>
            <p:cNvSpPr/>
            <p:nvPr/>
          </p:nvSpPr>
          <p:spPr>
            <a:xfrm>
              <a:off x="9026498" y="3111612"/>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2" name="Oval 261">
              <a:extLst>
                <a:ext uri="{FF2B5EF4-FFF2-40B4-BE49-F238E27FC236}">
                  <a16:creationId xmlns:a16="http://schemas.microsoft.com/office/drawing/2014/main" id="{619C0C85-C5B8-4796-8225-5122F2F988A4}"/>
                </a:ext>
              </a:extLst>
            </p:cNvPr>
            <p:cNvSpPr/>
            <p:nvPr/>
          </p:nvSpPr>
          <p:spPr>
            <a:xfrm>
              <a:off x="9921534" y="3111612"/>
              <a:ext cx="179473" cy="179473"/>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3" name="Oval 292">
              <a:extLst>
                <a:ext uri="{FF2B5EF4-FFF2-40B4-BE49-F238E27FC236}">
                  <a16:creationId xmlns:a16="http://schemas.microsoft.com/office/drawing/2014/main" id="{5D4A3D29-90C2-4455-9B9F-0858B21A55EB}"/>
                </a:ext>
              </a:extLst>
            </p:cNvPr>
            <p:cNvSpPr/>
            <p:nvPr/>
          </p:nvSpPr>
          <p:spPr>
            <a:xfrm>
              <a:off x="9026498" y="4410387"/>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0" name="Oval 219">
              <a:extLst>
                <a:ext uri="{FF2B5EF4-FFF2-40B4-BE49-F238E27FC236}">
                  <a16:creationId xmlns:a16="http://schemas.microsoft.com/office/drawing/2014/main" id="{B85E0156-95B9-4F7D-B2EB-29B92D201F5B}"/>
                </a:ext>
              </a:extLst>
            </p:cNvPr>
            <p:cNvSpPr/>
            <p:nvPr/>
          </p:nvSpPr>
          <p:spPr>
            <a:xfrm>
              <a:off x="8131462" y="4091643"/>
              <a:ext cx="179473" cy="179473"/>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1" name="Oval 220">
              <a:extLst>
                <a:ext uri="{FF2B5EF4-FFF2-40B4-BE49-F238E27FC236}">
                  <a16:creationId xmlns:a16="http://schemas.microsoft.com/office/drawing/2014/main" id="{0FE68260-076F-4F7C-A810-3DA7992A828B}"/>
                </a:ext>
              </a:extLst>
            </p:cNvPr>
            <p:cNvSpPr/>
            <p:nvPr/>
          </p:nvSpPr>
          <p:spPr>
            <a:xfrm>
              <a:off x="9026498" y="4091643"/>
              <a:ext cx="179473" cy="179473"/>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nvGrpSpPr>
            <p:cNvPr id="294" name="Group 293">
              <a:extLst>
                <a:ext uri="{FF2B5EF4-FFF2-40B4-BE49-F238E27FC236}">
                  <a16:creationId xmlns:a16="http://schemas.microsoft.com/office/drawing/2014/main" id="{D2D3166F-F790-44F3-A973-E6656FCAB627}"/>
                </a:ext>
              </a:extLst>
            </p:cNvPr>
            <p:cNvGrpSpPr/>
            <p:nvPr/>
          </p:nvGrpSpPr>
          <p:grpSpPr>
            <a:xfrm>
              <a:off x="8131462" y="4091643"/>
              <a:ext cx="1074509" cy="179473"/>
              <a:chOff x="8131462" y="3816431"/>
              <a:chExt cx="1074509" cy="179473"/>
            </a:xfrm>
            <a:solidFill>
              <a:schemeClr val="accent3"/>
            </a:solidFill>
          </p:grpSpPr>
          <p:sp>
            <p:nvSpPr>
              <p:cNvPr id="295" name="Oval 294">
                <a:extLst>
                  <a:ext uri="{FF2B5EF4-FFF2-40B4-BE49-F238E27FC236}">
                    <a16:creationId xmlns:a16="http://schemas.microsoft.com/office/drawing/2014/main" id="{D5A5A2D0-428F-4CD6-892B-F206A8DB604B}"/>
                  </a:ext>
                </a:extLst>
              </p:cNvPr>
              <p:cNvSpPr/>
              <p:nvPr/>
            </p:nvSpPr>
            <p:spPr>
              <a:xfrm>
                <a:off x="8131462" y="3816431"/>
                <a:ext cx="179473" cy="179473"/>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6" name="Oval 295">
                <a:extLst>
                  <a:ext uri="{FF2B5EF4-FFF2-40B4-BE49-F238E27FC236}">
                    <a16:creationId xmlns:a16="http://schemas.microsoft.com/office/drawing/2014/main" id="{D04D8F14-9147-4E5C-9499-2B7AED372ABF}"/>
                  </a:ext>
                </a:extLst>
              </p:cNvPr>
              <p:cNvSpPr/>
              <p:nvPr/>
            </p:nvSpPr>
            <p:spPr>
              <a:xfrm>
                <a:off x="9026498" y="3816431"/>
                <a:ext cx="179473" cy="179473"/>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297" name="Oval 296">
              <a:extLst>
                <a:ext uri="{FF2B5EF4-FFF2-40B4-BE49-F238E27FC236}">
                  <a16:creationId xmlns:a16="http://schemas.microsoft.com/office/drawing/2014/main" id="{2EF97725-C955-471E-97BD-CD31BC459CDB}"/>
                </a:ext>
              </a:extLst>
            </p:cNvPr>
            <p:cNvSpPr/>
            <p:nvPr/>
          </p:nvSpPr>
          <p:spPr>
            <a:xfrm>
              <a:off x="8131462" y="4741441"/>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8" name="Oval 297">
              <a:extLst>
                <a:ext uri="{FF2B5EF4-FFF2-40B4-BE49-F238E27FC236}">
                  <a16:creationId xmlns:a16="http://schemas.microsoft.com/office/drawing/2014/main" id="{D2D9D127-F71F-4D1D-996E-31CB58542526}"/>
                </a:ext>
              </a:extLst>
            </p:cNvPr>
            <p:cNvSpPr/>
            <p:nvPr/>
          </p:nvSpPr>
          <p:spPr>
            <a:xfrm>
              <a:off x="9026498" y="4741441"/>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9" name="Oval 298">
              <a:extLst>
                <a:ext uri="{FF2B5EF4-FFF2-40B4-BE49-F238E27FC236}">
                  <a16:creationId xmlns:a16="http://schemas.microsoft.com/office/drawing/2014/main" id="{D9759775-C9E3-4A71-B84C-D32AE713A751}"/>
                </a:ext>
              </a:extLst>
            </p:cNvPr>
            <p:cNvSpPr/>
            <p:nvPr/>
          </p:nvSpPr>
          <p:spPr>
            <a:xfrm>
              <a:off x="9921534" y="4741441"/>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3" name="Oval 302">
              <a:extLst>
                <a:ext uri="{FF2B5EF4-FFF2-40B4-BE49-F238E27FC236}">
                  <a16:creationId xmlns:a16="http://schemas.microsoft.com/office/drawing/2014/main" id="{48A73372-9DA0-4F41-9A0B-CF8BD4A322FC}"/>
                </a:ext>
              </a:extLst>
            </p:cNvPr>
            <p:cNvSpPr/>
            <p:nvPr/>
          </p:nvSpPr>
          <p:spPr>
            <a:xfrm>
              <a:off x="10816570" y="3111612"/>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4" name="Oval 303">
              <a:extLst>
                <a:ext uri="{FF2B5EF4-FFF2-40B4-BE49-F238E27FC236}">
                  <a16:creationId xmlns:a16="http://schemas.microsoft.com/office/drawing/2014/main" id="{61B1BB7F-DEF4-43DE-988F-20AF8E7020C9}"/>
                </a:ext>
              </a:extLst>
            </p:cNvPr>
            <p:cNvSpPr/>
            <p:nvPr/>
          </p:nvSpPr>
          <p:spPr>
            <a:xfrm>
              <a:off x="10816570" y="3438289"/>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5" name="Oval 304">
              <a:extLst>
                <a:ext uri="{FF2B5EF4-FFF2-40B4-BE49-F238E27FC236}">
                  <a16:creationId xmlns:a16="http://schemas.microsoft.com/office/drawing/2014/main" id="{01B7E976-2BAA-4482-A316-D881FAD7E1CD}"/>
                </a:ext>
              </a:extLst>
            </p:cNvPr>
            <p:cNvSpPr/>
            <p:nvPr/>
          </p:nvSpPr>
          <p:spPr>
            <a:xfrm>
              <a:off x="10816570" y="4095712"/>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6" name="Oval 305">
              <a:extLst>
                <a:ext uri="{FF2B5EF4-FFF2-40B4-BE49-F238E27FC236}">
                  <a16:creationId xmlns:a16="http://schemas.microsoft.com/office/drawing/2014/main" id="{9A14D64A-C739-4060-A21A-8C3FA455CB89}"/>
                </a:ext>
              </a:extLst>
            </p:cNvPr>
            <p:cNvSpPr/>
            <p:nvPr/>
          </p:nvSpPr>
          <p:spPr>
            <a:xfrm>
              <a:off x="8131462" y="5389748"/>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7" name="Oval 306">
              <a:extLst>
                <a:ext uri="{FF2B5EF4-FFF2-40B4-BE49-F238E27FC236}">
                  <a16:creationId xmlns:a16="http://schemas.microsoft.com/office/drawing/2014/main" id="{2D3D0C2B-7592-415D-8D7F-E3CCE154E2A6}"/>
                </a:ext>
              </a:extLst>
            </p:cNvPr>
            <p:cNvSpPr/>
            <p:nvPr/>
          </p:nvSpPr>
          <p:spPr>
            <a:xfrm>
              <a:off x="9026498" y="5389748"/>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8" name="Oval 307">
              <a:extLst>
                <a:ext uri="{FF2B5EF4-FFF2-40B4-BE49-F238E27FC236}">
                  <a16:creationId xmlns:a16="http://schemas.microsoft.com/office/drawing/2014/main" id="{772009BD-6453-4696-A3B7-BF85D7FA5410}"/>
                </a:ext>
              </a:extLst>
            </p:cNvPr>
            <p:cNvSpPr/>
            <p:nvPr/>
          </p:nvSpPr>
          <p:spPr>
            <a:xfrm>
              <a:off x="8131462" y="4412997"/>
              <a:ext cx="179473" cy="17947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309" name="4. Footnote">
            <a:extLst>
              <a:ext uri="{FF2B5EF4-FFF2-40B4-BE49-F238E27FC236}">
                <a16:creationId xmlns:a16="http://schemas.microsoft.com/office/drawing/2014/main" id="{E209CE3A-3398-44B3-BCAF-ED3775E8B7DE}"/>
              </a:ext>
            </a:extLst>
          </p:cNvPr>
          <p:cNvSpPr txBox="1"/>
          <p:nvPr>
            <p:custDataLst>
              <p:tags r:id="rId6"/>
            </p:custDataLst>
          </p:nvPr>
        </p:nvSpPr>
        <p:spPr>
          <a:xfrm>
            <a:off x="553972" y="6279028"/>
            <a:ext cx="7278624" cy="123111"/>
          </a:xfrm>
          <a:prstGeom prst="rect">
            <a:avLst/>
          </a:prstGeom>
          <a:noFill/>
        </p:spPr>
        <p:txBody>
          <a:bodyPr wrap="square" lIns="0" tIns="0" rIns="0" bIns="0" rtlCol="0" anchor="b">
            <a:spAutoFit/>
          </a:body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lang="en-US" altLang="zh-CN" sz="800" kern="1200">
                <a:latin typeface="+mn-lt"/>
                <a:ea typeface="+mn-ea"/>
                <a:cs typeface="Arial" panose="020B0604020202020204" pitchFamily="34" charset="0"/>
              </a:rPr>
              <a:t>1.	</a:t>
            </a:r>
            <a:r>
              <a:rPr lang="zh-CN" altLang="en-US" sz="800" kern="1200">
                <a:latin typeface="+mn-lt"/>
                <a:ea typeface="+mn-ea"/>
                <a:cs typeface="Arial" panose="020B0604020202020204" pitchFamily="34" charset="0"/>
              </a:rPr>
              <a:t>实施过程中视情况分多阶段开展</a:t>
            </a:r>
            <a:endParaRPr lang="zh-CN" sz="800" kern="1200" dirty="0">
              <a:latin typeface="+mn-lt"/>
              <a:ea typeface="+mn-ea"/>
              <a:cs typeface="Arial" panose="020B0604020202020204" pitchFamily="34" charset="0"/>
            </a:endParaRPr>
          </a:p>
        </p:txBody>
      </p:sp>
      <p:grpSp>
        <p:nvGrpSpPr>
          <p:cNvPr id="310" name="sticker">
            <a:extLst>
              <a:ext uri="{FF2B5EF4-FFF2-40B4-BE49-F238E27FC236}">
                <a16:creationId xmlns:a16="http://schemas.microsoft.com/office/drawing/2014/main" id="{C35D2618-CCD0-43E7-8563-D784563FBC07}"/>
              </a:ext>
            </a:extLst>
          </p:cNvPr>
          <p:cNvGrpSpPr/>
          <p:nvPr/>
        </p:nvGrpSpPr>
        <p:grpSpPr>
          <a:xfrm>
            <a:off x="558192" y="1289273"/>
            <a:ext cx="480901" cy="203133"/>
            <a:chOff x="558192" y="1289273"/>
            <a:chExt cx="480901" cy="203133"/>
          </a:xfrm>
        </p:grpSpPr>
        <p:sp>
          <p:nvSpPr>
            <p:cNvPr id="311" name="StickerRectangle">
              <a:extLst>
                <a:ext uri="{FF2B5EF4-FFF2-40B4-BE49-F238E27FC236}">
                  <a16:creationId xmlns:a16="http://schemas.microsoft.com/office/drawing/2014/main" id="{5EF7ACD1-58C6-4DF2-9AE8-AD5F5F7F8BA2}"/>
                </a:ext>
              </a:extLst>
            </p:cNvPr>
            <p:cNvSpPr>
              <a:spLocks noChangeArrowheads="1"/>
            </p:cNvSpPr>
            <p:nvPr userDrawn="1"/>
          </p:nvSpPr>
          <p:spPr bwMode="gray">
            <a:xfrm>
              <a:off x="558192" y="1289273"/>
              <a:ext cx="480901" cy="20313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1200" b="1" spc="50" dirty="0">
                  <a:ln w="3175">
                    <a:noFill/>
                  </a:ln>
                  <a:solidFill>
                    <a:schemeClr val="tx1"/>
                  </a:solidFill>
                </a:rPr>
                <a:t>未穷尽</a:t>
              </a:r>
              <a:endParaRPr lang="en-US" sz="1200" baseline="0" dirty="0">
                <a:solidFill>
                  <a:schemeClr val="tx1"/>
                </a:solidFill>
              </a:endParaRPr>
            </a:p>
          </p:txBody>
        </p:sp>
        <p:cxnSp>
          <p:nvCxnSpPr>
            <p:cNvPr id="312" name="StickerUnderline">
              <a:extLst>
                <a:ext uri="{FF2B5EF4-FFF2-40B4-BE49-F238E27FC236}">
                  <a16:creationId xmlns:a16="http://schemas.microsoft.com/office/drawing/2014/main" id="{10947FC4-5104-4E9B-91EA-FADBC7AC2B28}"/>
                </a:ext>
              </a:extLst>
            </p:cNvPr>
            <p:cNvCxnSpPr>
              <a:cxnSpLocks noChangeShapeType="1"/>
              <a:stCxn id="311" idx="4"/>
              <a:endCxn id="311" idx="6"/>
            </p:cNvCxnSpPr>
            <p:nvPr/>
          </p:nvCxnSpPr>
          <p:spPr bwMode="gray">
            <a:xfrm>
              <a:off x="558192" y="1492406"/>
              <a:ext cx="480901"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7" name="LegendBoxes">
            <a:extLst>
              <a:ext uri="{FF2B5EF4-FFF2-40B4-BE49-F238E27FC236}">
                <a16:creationId xmlns:a16="http://schemas.microsoft.com/office/drawing/2014/main" id="{4C250CBF-486D-4C1E-B9F7-1699055D4BC0}"/>
              </a:ext>
            </a:extLst>
          </p:cNvPr>
          <p:cNvGrpSpPr/>
          <p:nvPr/>
        </p:nvGrpSpPr>
        <p:grpSpPr>
          <a:xfrm>
            <a:off x="8850879" y="1285964"/>
            <a:ext cx="633923" cy="184666"/>
            <a:chOff x="10554770" y="4338989"/>
            <a:chExt cx="633923" cy="184666"/>
          </a:xfrm>
        </p:grpSpPr>
        <p:sp>
          <p:nvSpPr>
            <p:cNvPr id="315" name="RectangleLegend2">
              <a:extLst>
                <a:ext uri="{FF2B5EF4-FFF2-40B4-BE49-F238E27FC236}">
                  <a16:creationId xmlns:a16="http://schemas.microsoft.com/office/drawing/2014/main" id="{A1DF4B8F-B9F8-4D99-99AE-6D22AF7D6A0F}"/>
                </a:ext>
              </a:extLst>
            </p:cNvPr>
            <p:cNvSpPr/>
            <p:nvPr/>
          </p:nvSpPr>
          <p:spPr>
            <a:xfrm>
              <a:off x="10554770" y="4344958"/>
              <a:ext cx="172729" cy="172729"/>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sz="1200" err="1">
                <a:solidFill>
                  <a:schemeClr val="tx1"/>
                </a:solidFill>
              </a:endParaRPr>
            </a:p>
          </p:txBody>
        </p:sp>
        <p:sp>
          <p:nvSpPr>
            <p:cNvPr id="320" name="Legend2">
              <a:extLst>
                <a:ext uri="{FF2B5EF4-FFF2-40B4-BE49-F238E27FC236}">
                  <a16:creationId xmlns:a16="http://schemas.microsoft.com/office/drawing/2014/main" id="{184B7B38-1E40-4196-A8DE-967D41A1E96B}"/>
                </a:ext>
              </a:extLst>
            </p:cNvPr>
            <p:cNvSpPr txBox="1"/>
            <p:nvPr/>
          </p:nvSpPr>
          <p:spPr>
            <a:xfrm>
              <a:off x="10880916" y="4338989"/>
              <a:ext cx="307777" cy="184666"/>
            </a:xfrm>
            <a:prstGeom prst="rect">
              <a:avLst/>
            </a:prstGeom>
            <a:noFill/>
            <a:ln>
              <a:noFill/>
              <a:miter lim="800000"/>
            </a:ln>
          </p:spPr>
          <p:txBody>
            <a:bodyPr wrap="none" lIns="0" tIns="0" rIns="0" bIns="0" rtlCol="0" anchor="ctr" anchorCtr="0">
              <a:spAutoFit/>
            </a:bodyPr>
            <a:lstStyle/>
            <a:p>
              <a:pPr>
                <a:spcAft>
                  <a:spcPts val="600"/>
                </a:spcAft>
              </a:pPr>
              <a:r>
                <a:rPr lang="zh-CN" altLang="en-US" sz="1200" dirty="0"/>
                <a:t>今天</a:t>
              </a:r>
              <a:endParaRPr lang="zh-CN" sz="1200" dirty="0"/>
            </a:p>
          </p:txBody>
        </p:sp>
      </p:grpSp>
    </p:spTree>
    <p:extLst>
      <p:ext uri="{BB962C8B-B14F-4D97-AF65-F5344CB8AC3E}">
        <p14:creationId xmlns:p14="http://schemas.microsoft.com/office/powerpoint/2010/main" val="154212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对象 35" hidden="1">
            <a:extLst>
              <a:ext uri="{FF2B5EF4-FFF2-40B4-BE49-F238E27FC236}">
                <a16:creationId xmlns:a16="http://schemas.microsoft.com/office/drawing/2014/main" id="{FAE67A25-3563-4F49-889E-D7243BC0FE83}"/>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90118" name="think-cell Slide" r:id="rId9" imgW="7772400" imgH="10058400" progId="TCLayout.ActiveDocument.1">
                  <p:embed/>
                </p:oleObj>
              </mc:Choice>
              <mc:Fallback>
                <p:oleObj name="think-cell Slide" r:id="rId9" imgW="7772400" imgH="10058400" progId="TCLayout.ActiveDocument.1">
                  <p:embed/>
                  <p:pic>
                    <p:nvPicPr>
                      <p:cNvPr id="36" name="对象 35" hidden="1">
                        <a:extLst>
                          <a:ext uri="{FF2B5EF4-FFF2-40B4-BE49-F238E27FC236}">
                            <a16:creationId xmlns:a16="http://schemas.microsoft.com/office/drawing/2014/main" id="{FAE67A25-3563-4F49-889E-D7243BC0FE83}"/>
                          </a:ext>
                        </a:extLst>
                      </p:cNvPr>
                      <p:cNvPicPr/>
                      <p:nvPr/>
                    </p:nvPicPr>
                    <p:blipFill>
                      <a:blip r:embed="rId10"/>
                      <a:stretch>
                        <a:fillRect/>
                      </a:stretch>
                    </p:blipFill>
                    <p:spPr>
                      <a:xfrm>
                        <a:off x="1711" y="1621"/>
                        <a:ext cx="1619" cy="1619"/>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F71B9E68-6C74-244C-9C1C-125DE00E5DB3}"/>
              </a:ext>
            </a:extLst>
          </p:cNvPr>
          <p:cNvSpPr/>
          <p:nvPr>
            <p:custDataLst>
              <p:tags r:id="rId3"/>
            </p:custDataLst>
          </p:nvPr>
        </p:nvSpPr>
        <p:spPr>
          <a:xfrm>
            <a:off x="90" y="1"/>
            <a:ext cx="161974"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1" lang="en-US" altLang="zh-CN" sz="2449" dirty="0" err="1">
              <a:solidFill>
                <a:schemeClr val="bg1"/>
              </a:solidFill>
              <a:latin typeface="KaiTi" panose="02010609060101010101" pitchFamily="49" charset="-122"/>
              <a:ea typeface="KaiTi" panose="02010609060101010101" pitchFamily="49" charset="-122"/>
              <a:sym typeface="KaiTi" panose="02010609060101010101" pitchFamily="49" charset="-122"/>
            </a:endParaRPr>
          </a:p>
        </p:txBody>
      </p:sp>
      <p:sp>
        <p:nvSpPr>
          <p:cNvPr id="34"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a:t>
            </a:r>
            <a:r>
              <a:rPr lang="zh-CN" altLang="en-US" dirty="0">
                <a:ea typeface="KaiTi" panose="02010609060101010101" pitchFamily="49" charset="-122"/>
              </a:rPr>
              <a:t>简述</a:t>
            </a:r>
            <a:endParaRPr lang="en-US" dirty="0">
              <a:ea typeface="KaiTi" panose="02010609060101010101" pitchFamily="49" charset="-122"/>
            </a:endParaRPr>
          </a:p>
        </p:txBody>
      </p:sp>
      <p:sp>
        <p:nvSpPr>
          <p:cNvPr id="39" name="Subtitle 38">
            <a:extLst>
              <a:ext uri="{FF2B5EF4-FFF2-40B4-BE49-F238E27FC236}">
                <a16:creationId xmlns:a16="http://schemas.microsoft.com/office/drawing/2014/main" id="{25343AA0-0885-4209-B22C-3FF97D7DC39B}"/>
              </a:ext>
            </a:extLst>
          </p:cNvPr>
          <p:cNvSpPr>
            <a:spLocks noGrp="1"/>
          </p:cNvSpPr>
          <p:nvPr>
            <p:ph type="subTitle" idx="1"/>
          </p:nvPr>
        </p:nvSpPr>
        <p:spPr>
          <a:xfrm>
            <a:off x="554736" y="903861"/>
            <a:ext cx="11082528" cy="276999"/>
          </a:xfrm>
        </p:spPr>
        <p:txBody>
          <a:bodyPr/>
          <a:lstStyle/>
          <a:p>
            <a:endParaRPr lang="en-US"/>
          </a:p>
        </p:txBody>
      </p:sp>
      <p:sp>
        <p:nvSpPr>
          <p:cNvPr id="40" name="Text Placeholder 39">
            <a:extLst>
              <a:ext uri="{FF2B5EF4-FFF2-40B4-BE49-F238E27FC236}">
                <a16:creationId xmlns:a16="http://schemas.microsoft.com/office/drawing/2014/main" id="{5CB4406D-2FD6-4D78-B169-2D6E6D1C8502}"/>
              </a:ext>
            </a:extLst>
          </p:cNvPr>
          <p:cNvSpPr>
            <a:spLocks noGrp="1"/>
          </p:cNvSpPr>
          <p:nvPr>
            <p:ph type="body" sz="quarter" idx="17"/>
          </p:nvPr>
        </p:nvSpPr>
        <p:spPr/>
        <p:txBody>
          <a:bodyPr/>
          <a:lstStyle/>
          <a:p>
            <a:endParaRPr lang="en-US"/>
          </a:p>
        </p:txBody>
      </p:sp>
      <p:sp>
        <p:nvSpPr>
          <p:cNvPr id="116" name="矩形 36">
            <a:extLst>
              <a:ext uri="{FF2B5EF4-FFF2-40B4-BE49-F238E27FC236}">
                <a16:creationId xmlns:a16="http://schemas.microsoft.com/office/drawing/2014/main" id="{D46749AB-B6AD-4C95-A52E-C1FDD34CE60F}"/>
              </a:ext>
            </a:extLst>
          </p:cNvPr>
          <p:cNvSpPr>
            <a:spLocks/>
          </p:cNvSpPr>
          <p:nvPr/>
        </p:nvSpPr>
        <p:spPr>
          <a:xfrm>
            <a:off x="349624" y="1684425"/>
            <a:ext cx="2043952" cy="4044022"/>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grpSp>
        <p:nvGrpSpPr>
          <p:cNvPr id="5" name="Group 4">
            <a:extLst>
              <a:ext uri="{FF2B5EF4-FFF2-40B4-BE49-F238E27FC236}">
                <a16:creationId xmlns:a16="http://schemas.microsoft.com/office/drawing/2014/main" id="{2057CE8D-12C1-4435-A8F4-D13E4BC084FB}"/>
              </a:ext>
            </a:extLst>
          </p:cNvPr>
          <p:cNvGrpSpPr/>
          <p:nvPr/>
        </p:nvGrpSpPr>
        <p:grpSpPr>
          <a:xfrm>
            <a:off x="10906461" y="1313513"/>
            <a:ext cx="730803" cy="153888"/>
            <a:chOff x="10769508" y="1313513"/>
            <a:chExt cx="730803" cy="153888"/>
          </a:xfrm>
        </p:grpSpPr>
        <p:sp>
          <p:nvSpPr>
            <p:cNvPr id="114" name="矩形 36">
              <a:extLst>
                <a:ext uri="{FF2B5EF4-FFF2-40B4-BE49-F238E27FC236}">
                  <a16:creationId xmlns:a16="http://schemas.microsoft.com/office/drawing/2014/main" id="{2B994C96-13C0-4527-814C-FAE1429630E9}"/>
                </a:ext>
              </a:extLst>
            </p:cNvPr>
            <p:cNvSpPr>
              <a:spLocks/>
            </p:cNvSpPr>
            <p:nvPr/>
          </p:nvSpPr>
          <p:spPr>
            <a:xfrm>
              <a:off x="10769508" y="1313513"/>
              <a:ext cx="157944" cy="153888"/>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sp>
          <p:nvSpPr>
            <p:cNvPr id="115" name="文本框 37">
              <a:extLst>
                <a:ext uri="{FF2B5EF4-FFF2-40B4-BE49-F238E27FC236}">
                  <a16:creationId xmlns:a16="http://schemas.microsoft.com/office/drawing/2014/main" id="{4C930C03-CA68-430C-9299-1FDBB8BA7BAD}"/>
                </a:ext>
              </a:extLst>
            </p:cNvPr>
            <p:cNvSpPr txBox="1">
              <a:spLocks/>
            </p:cNvSpPr>
            <p:nvPr/>
          </p:nvSpPr>
          <p:spPr bwMode="gray">
            <a:xfrm>
              <a:off x="10987350" y="1313513"/>
              <a:ext cx="512961" cy="153888"/>
            </a:xfrm>
            <a:prstGeom prst="rect">
              <a:avLst/>
            </a:prstGeom>
          </p:spPr>
          <p:txBody>
            <a:bodyPr vert="horz" wrap="non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sz="1000" dirty="0">
                  <a:latin typeface="KaiTi" panose="02010609060101010101" pitchFamily="49" charset="-122"/>
                  <a:ea typeface="KaiTi" panose="02010609060101010101" pitchFamily="49" charset="-122"/>
                </a:rPr>
                <a:t>后续展开</a:t>
              </a:r>
            </a:p>
          </p:txBody>
        </p:sp>
      </p:grpSp>
      <p:sp>
        <p:nvSpPr>
          <p:cNvPr id="47" name="Oval 31">
            <a:extLst>
              <a:ext uri="{FF2B5EF4-FFF2-40B4-BE49-F238E27FC236}">
                <a16:creationId xmlns:a16="http://schemas.microsoft.com/office/drawing/2014/main" id="{0CF57858-79CA-438D-8554-6C4E7DD81F7D}"/>
              </a:ext>
            </a:extLst>
          </p:cNvPr>
          <p:cNvSpPr txBox="1"/>
          <p:nvPr>
            <p:custDataLst>
              <p:tags r:id="rId4"/>
            </p:custDataLst>
          </p:nvPr>
        </p:nvSpPr>
        <p:spPr>
          <a:xfrm>
            <a:off x="7582732" y="3321247"/>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48" name="Group 47">
            <a:extLst>
              <a:ext uri="{FF2B5EF4-FFF2-40B4-BE49-F238E27FC236}">
                <a16:creationId xmlns:a16="http://schemas.microsoft.com/office/drawing/2014/main" id="{0135286A-151A-49CF-9D98-542D268DDFE8}"/>
              </a:ext>
            </a:extLst>
          </p:cNvPr>
          <p:cNvGrpSpPr/>
          <p:nvPr/>
        </p:nvGrpSpPr>
        <p:grpSpPr>
          <a:xfrm>
            <a:off x="702867" y="2544473"/>
            <a:ext cx="1225319" cy="2577667"/>
            <a:chOff x="585468" y="1965453"/>
            <a:chExt cx="772100" cy="1624244"/>
          </a:xfrm>
        </p:grpSpPr>
        <p:sp>
          <p:nvSpPr>
            <p:cNvPr id="49" name="Rectangle 48">
              <a:extLst>
                <a:ext uri="{FF2B5EF4-FFF2-40B4-BE49-F238E27FC236}">
                  <a16:creationId xmlns:a16="http://schemas.microsoft.com/office/drawing/2014/main" id="{5306CFE6-411B-4961-A858-1B22DA06C751}"/>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50" name="Picture 2">
              <a:extLst>
                <a:ext uri="{FF2B5EF4-FFF2-40B4-BE49-F238E27FC236}">
                  <a16:creationId xmlns:a16="http://schemas.microsoft.com/office/drawing/2014/main" id="{A79EDC3B-C5A8-47B8-B7C6-DB30C3A3E96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51" name="TextBox 50">
            <a:extLst>
              <a:ext uri="{FF2B5EF4-FFF2-40B4-BE49-F238E27FC236}">
                <a16:creationId xmlns:a16="http://schemas.microsoft.com/office/drawing/2014/main" id="{BB01C8F5-847E-4C51-940E-7BFEF6699E32}"/>
              </a:ext>
            </a:extLst>
          </p:cNvPr>
          <p:cNvSpPr txBox="1"/>
          <p:nvPr/>
        </p:nvSpPr>
        <p:spPr>
          <a:xfrm>
            <a:off x="746460" y="5196124"/>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altLang="zh-CN" sz="1600" dirty="0">
              <a:latin typeface="Arial" panose="020B0604020202020204" pitchFamily="34" charset="0"/>
              <a:ea typeface="KaiTi" panose="02010609060101010101" pitchFamily="49" charset="-122"/>
            </a:endParaRPr>
          </a:p>
        </p:txBody>
      </p:sp>
      <p:grpSp>
        <p:nvGrpSpPr>
          <p:cNvPr id="52" name="Group 51">
            <a:extLst>
              <a:ext uri="{FF2B5EF4-FFF2-40B4-BE49-F238E27FC236}">
                <a16:creationId xmlns:a16="http://schemas.microsoft.com/office/drawing/2014/main" id="{4F3F753E-6EFD-4676-BFE1-827A7FCAF3F2}"/>
              </a:ext>
            </a:extLst>
          </p:cNvPr>
          <p:cNvGrpSpPr/>
          <p:nvPr/>
        </p:nvGrpSpPr>
        <p:grpSpPr>
          <a:xfrm>
            <a:off x="4946267" y="4000693"/>
            <a:ext cx="1043747" cy="1082018"/>
            <a:chOff x="3116669" y="2480618"/>
            <a:chExt cx="572910" cy="593916"/>
          </a:xfrm>
        </p:grpSpPr>
        <p:sp>
          <p:nvSpPr>
            <p:cNvPr id="53" name="Rectangle 52">
              <a:extLst>
                <a:ext uri="{FF2B5EF4-FFF2-40B4-BE49-F238E27FC236}">
                  <a16:creationId xmlns:a16="http://schemas.microsoft.com/office/drawing/2014/main" id="{DE6036EB-25D9-41E1-BB1D-FD797B0A23D1}"/>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54" name="Picture 2">
              <a:extLst>
                <a:ext uri="{FF2B5EF4-FFF2-40B4-BE49-F238E27FC236}">
                  <a16:creationId xmlns:a16="http://schemas.microsoft.com/office/drawing/2014/main" id="{26F77BFA-1BDE-4C89-93AF-EF6CD540EC88}"/>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5" name="TextBox 54">
            <a:extLst>
              <a:ext uri="{FF2B5EF4-FFF2-40B4-BE49-F238E27FC236}">
                <a16:creationId xmlns:a16="http://schemas.microsoft.com/office/drawing/2014/main" id="{96B13D41-E73C-456D-92B8-C2136120B3B4}"/>
              </a:ext>
            </a:extLst>
          </p:cNvPr>
          <p:cNvSpPr txBox="1"/>
          <p:nvPr/>
        </p:nvSpPr>
        <p:spPr>
          <a:xfrm>
            <a:off x="4645024" y="5196124"/>
            <a:ext cx="1641475" cy="246221"/>
          </a:xfrm>
          <a:prstGeom prst="rect">
            <a:avLst/>
          </a:prstGeom>
          <a:noFill/>
        </p:spPr>
        <p:txBody>
          <a:bodyPr vert="horz" wrap="squar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冲刺代办事项</a:t>
            </a:r>
            <a:endParaRPr lang="en-US" altLang="zh-CN" sz="1600" dirty="0">
              <a:latin typeface="Arial" panose="020B0604020202020204" pitchFamily="34" charset="0"/>
              <a:ea typeface="KaiTi" panose="02010609060101010101" pitchFamily="49" charset="-122"/>
            </a:endParaRPr>
          </a:p>
        </p:txBody>
      </p:sp>
      <p:sp>
        <p:nvSpPr>
          <p:cNvPr id="56" name="Arc 55">
            <a:extLst>
              <a:ext uri="{FF2B5EF4-FFF2-40B4-BE49-F238E27FC236}">
                <a16:creationId xmlns:a16="http://schemas.microsoft.com/office/drawing/2014/main" id="{98A1C50B-E5CC-4E24-839F-FEB6DA06FB79}"/>
              </a:ext>
            </a:extLst>
          </p:cNvPr>
          <p:cNvSpPr/>
          <p:nvPr/>
        </p:nvSpPr>
        <p:spPr>
          <a:xfrm>
            <a:off x="426833" y="2176739"/>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57" name="Rectangle 8">
            <a:extLst>
              <a:ext uri="{FF2B5EF4-FFF2-40B4-BE49-F238E27FC236}">
                <a16:creationId xmlns:a16="http://schemas.microsoft.com/office/drawing/2014/main" id="{E4496807-B5EA-41C5-855C-AEF7099E140A}"/>
              </a:ext>
            </a:extLst>
          </p:cNvPr>
          <p:cNvSpPr>
            <a:spLocks/>
          </p:cNvSpPr>
          <p:nvPr/>
        </p:nvSpPr>
        <p:spPr>
          <a:xfrm>
            <a:off x="1190710" y="1891960"/>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58" name="TextBox 57">
            <a:extLst>
              <a:ext uri="{FF2B5EF4-FFF2-40B4-BE49-F238E27FC236}">
                <a16:creationId xmlns:a16="http://schemas.microsoft.com/office/drawing/2014/main" id="{429AA7F3-2594-4B84-B5D7-2F307B52777A}"/>
              </a:ext>
            </a:extLst>
          </p:cNvPr>
          <p:cNvSpPr txBox="1">
            <a:spLocks/>
          </p:cNvSpPr>
          <p:nvPr/>
        </p:nvSpPr>
        <p:spPr>
          <a:xfrm>
            <a:off x="2923111" y="4602069"/>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59" name="TextBox 58">
            <a:extLst>
              <a:ext uri="{FF2B5EF4-FFF2-40B4-BE49-F238E27FC236}">
                <a16:creationId xmlns:a16="http://schemas.microsoft.com/office/drawing/2014/main" id="{291F5051-C432-4D8C-8D7F-532395866D8B}"/>
              </a:ext>
            </a:extLst>
          </p:cNvPr>
          <p:cNvSpPr txBox="1">
            <a:spLocks/>
          </p:cNvSpPr>
          <p:nvPr/>
        </p:nvSpPr>
        <p:spPr>
          <a:xfrm>
            <a:off x="6627752" y="2248079"/>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60" name="TextBox 59">
            <a:extLst>
              <a:ext uri="{FF2B5EF4-FFF2-40B4-BE49-F238E27FC236}">
                <a16:creationId xmlns:a16="http://schemas.microsoft.com/office/drawing/2014/main" id="{304224DB-0125-48E1-A338-9018050C0C14}"/>
              </a:ext>
            </a:extLst>
          </p:cNvPr>
          <p:cNvSpPr txBox="1"/>
          <p:nvPr/>
        </p:nvSpPr>
        <p:spPr>
          <a:xfrm>
            <a:off x="8807151" y="4602069"/>
            <a:ext cx="1062324"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迭代演示会</a:t>
            </a:r>
          </a:p>
        </p:txBody>
      </p:sp>
      <p:grpSp>
        <p:nvGrpSpPr>
          <p:cNvPr id="61" name="Group 60">
            <a:extLst>
              <a:ext uri="{FF2B5EF4-FFF2-40B4-BE49-F238E27FC236}">
                <a16:creationId xmlns:a16="http://schemas.microsoft.com/office/drawing/2014/main" id="{EB87CBCE-16E9-4257-BB3F-F3BC228E7817}"/>
              </a:ext>
            </a:extLst>
          </p:cNvPr>
          <p:cNvGrpSpPr/>
          <p:nvPr/>
        </p:nvGrpSpPr>
        <p:grpSpPr>
          <a:xfrm>
            <a:off x="7032131" y="4441223"/>
            <a:ext cx="820738" cy="1001122"/>
            <a:chOff x="6680316" y="3988299"/>
            <a:chExt cx="820738" cy="1001122"/>
          </a:xfrm>
        </p:grpSpPr>
        <p:sp>
          <p:nvSpPr>
            <p:cNvPr id="62" name="TextBox 61">
              <a:extLst>
                <a:ext uri="{FF2B5EF4-FFF2-40B4-BE49-F238E27FC236}">
                  <a16:creationId xmlns:a16="http://schemas.microsoft.com/office/drawing/2014/main" id="{ADF975BB-BBB7-4472-8BDD-C59B0F0615C3}"/>
                </a:ext>
              </a:extLst>
            </p:cNvPr>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63" name="CustomIcon">
              <a:extLst>
                <a:ext uri="{FF2B5EF4-FFF2-40B4-BE49-F238E27FC236}">
                  <a16:creationId xmlns:a16="http://schemas.microsoft.com/office/drawing/2014/main" id="{A4F7E017-EDC3-427E-979D-89D8DBE28A4B}"/>
                </a:ext>
              </a:extLst>
            </p:cNvPr>
            <p:cNvPicPr>
              <a:picLocks noChangeAspect="1"/>
            </p:cNvPicPr>
            <p:nvPr>
              <p:custDataLst>
                <p:tags r:id="rId6"/>
              </p:custDataLst>
            </p:nvPr>
          </p:nvPicPr>
          <p:blipFill>
            <a:blip r:embed="rId13">
              <a:extLst>
                <a:ext uri="{96DAC541-7B7A-43D3-8B79-37D633B846F1}">
                  <asvg:svgBlip xmlns:asvg="http://schemas.microsoft.com/office/drawing/2016/SVG/main" xmlns="" r:embed="rId14"/>
                </a:ext>
              </a:extLst>
            </a:blip>
            <a:stretch>
              <a:fillRect/>
            </a:stretch>
          </p:blipFill>
          <p:spPr>
            <a:xfrm>
              <a:off x="6785885" y="3988299"/>
              <a:ext cx="609600" cy="609600"/>
            </a:xfrm>
            <a:prstGeom prst="rect">
              <a:avLst/>
            </a:prstGeom>
          </p:spPr>
        </p:pic>
      </p:grpSp>
      <p:grpSp>
        <p:nvGrpSpPr>
          <p:cNvPr id="64" name="Group 63">
            <a:extLst>
              <a:ext uri="{FF2B5EF4-FFF2-40B4-BE49-F238E27FC236}">
                <a16:creationId xmlns:a16="http://schemas.microsoft.com/office/drawing/2014/main" id="{37B2724D-F292-497C-AB83-7C9A74A45527}"/>
              </a:ext>
            </a:extLst>
          </p:cNvPr>
          <p:cNvGrpSpPr/>
          <p:nvPr/>
        </p:nvGrpSpPr>
        <p:grpSpPr>
          <a:xfrm>
            <a:off x="10718190" y="4441223"/>
            <a:ext cx="820738" cy="1001122"/>
            <a:chOff x="10823759" y="3988299"/>
            <a:chExt cx="820738" cy="1001122"/>
          </a:xfrm>
        </p:grpSpPr>
        <p:sp>
          <p:nvSpPr>
            <p:cNvPr id="65" name="TextBox 64">
              <a:extLst>
                <a:ext uri="{FF2B5EF4-FFF2-40B4-BE49-F238E27FC236}">
                  <a16:creationId xmlns:a16="http://schemas.microsoft.com/office/drawing/2014/main" id="{66D44EC9-A855-4917-909C-F74F6BDD80D4}"/>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66" name="CustomIcon">
              <a:extLst>
                <a:ext uri="{FF2B5EF4-FFF2-40B4-BE49-F238E27FC236}">
                  <a16:creationId xmlns:a16="http://schemas.microsoft.com/office/drawing/2014/main" id="{9C9FD97A-9E8F-4745-9BCB-BBA3C8154297}"/>
                </a:ext>
              </a:extLst>
            </p:cNvPr>
            <p:cNvPicPr>
              <a:picLocks noChangeAspect="1"/>
            </p:cNvPicPr>
            <p:nvPr>
              <p:custDataLst>
                <p:tags r:id="rId5"/>
              </p:custDataLst>
            </p:nvPr>
          </p:nvPicPr>
          <p:blipFill>
            <a:blip r:embed="rId15">
              <a:extLst>
                <a:ext uri="{96DAC541-7B7A-43D3-8B79-37D633B846F1}">
                  <asvg:svgBlip xmlns:asvg="http://schemas.microsoft.com/office/drawing/2016/SVG/main" xmlns="" r:embed="rId16"/>
                </a:ext>
              </a:extLst>
            </a:blip>
            <a:stretch>
              <a:fillRect/>
            </a:stretch>
          </p:blipFill>
          <p:spPr>
            <a:xfrm>
              <a:off x="10929328" y="3988299"/>
              <a:ext cx="609600" cy="609600"/>
            </a:xfrm>
            <a:prstGeom prst="rect">
              <a:avLst/>
            </a:prstGeom>
          </p:spPr>
        </p:pic>
      </p:grpSp>
      <p:cxnSp>
        <p:nvCxnSpPr>
          <p:cNvPr id="67" name="Straight Arrow Connector 66">
            <a:extLst>
              <a:ext uri="{FF2B5EF4-FFF2-40B4-BE49-F238E27FC236}">
                <a16:creationId xmlns:a16="http://schemas.microsoft.com/office/drawing/2014/main" id="{BA33EFB6-E7C4-459F-B4BF-3FA706132D83}"/>
              </a:ext>
            </a:extLst>
          </p:cNvPr>
          <p:cNvCxnSpPr>
            <a:endCxn id="58" idx="1"/>
          </p:cNvCxnSpPr>
          <p:nvPr/>
        </p:nvCxnSpPr>
        <p:spPr>
          <a:xfrm>
            <a:off x="1928186" y="4862105"/>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2DBB454-ED18-4841-B46B-7AC682935F09}"/>
              </a:ext>
            </a:extLst>
          </p:cNvPr>
          <p:cNvCxnSpPr>
            <a:cxnSpLocks/>
          </p:cNvCxnSpPr>
          <p:nvPr/>
        </p:nvCxnSpPr>
        <p:spPr>
          <a:xfrm>
            <a:off x="3904149" y="4848298"/>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32E66D6-F2EC-486B-998D-89D7E0D5EFE3}"/>
              </a:ext>
            </a:extLst>
          </p:cNvPr>
          <p:cNvCxnSpPr>
            <a:cxnSpLocks/>
          </p:cNvCxnSpPr>
          <p:nvPr/>
        </p:nvCxnSpPr>
        <p:spPr>
          <a:xfrm>
            <a:off x="5990013" y="4848298"/>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B9C9CC-DFD4-45F0-8CF9-3504C523F780}"/>
              </a:ext>
            </a:extLst>
          </p:cNvPr>
          <p:cNvCxnSpPr>
            <a:cxnSpLocks/>
          </p:cNvCxnSpPr>
          <p:nvPr/>
        </p:nvCxnSpPr>
        <p:spPr>
          <a:xfrm>
            <a:off x="7747300" y="4848298"/>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FBB3146-4712-423B-BCDD-34C6BD716AD4}"/>
              </a:ext>
            </a:extLst>
          </p:cNvPr>
          <p:cNvCxnSpPr>
            <a:cxnSpLocks/>
          </p:cNvCxnSpPr>
          <p:nvPr/>
        </p:nvCxnSpPr>
        <p:spPr>
          <a:xfrm>
            <a:off x="9828832" y="4848298"/>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E33D9F2E-6402-4D69-9525-97D4F8EED0E2}"/>
              </a:ext>
            </a:extLst>
          </p:cNvPr>
          <p:cNvGrpSpPr/>
          <p:nvPr/>
        </p:nvGrpSpPr>
        <p:grpSpPr>
          <a:xfrm>
            <a:off x="2923111" y="1822844"/>
            <a:ext cx="8390320" cy="400110"/>
            <a:chOff x="2923111" y="1291246"/>
            <a:chExt cx="8390320" cy="400110"/>
          </a:xfrm>
        </p:grpSpPr>
        <p:cxnSp>
          <p:nvCxnSpPr>
            <p:cNvPr id="73" name="Straight Arrow Connector 72">
              <a:extLst>
                <a:ext uri="{FF2B5EF4-FFF2-40B4-BE49-F238E27FC236}">
                  <a16:creationId xmlns:a16="http://schemas.microsoft.com/office/drawing/2014/main" id="{5BFF248A-8078-41E4-A985-188079796A24}"/>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2FEE6-95B6-4C79-9239-1FC129304E0E}"/>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75" name="Connector: Elbow 74">
            <a:extLst>
              <a:ext uri="{FF2B5EF4-FFF2-40B4-BE49-F238E27FC236}">
                <a16:creationId xmlns:a16="http://schemas.microsoft.com/office/drawing/2014/main" id="{C04A0611-F18E-4040-BD16-7D3B7C718D0F}"/>
              </a:ext>
            </a:extLst>
          </p:cNvPr>
          <p:cNvCxnSpPr>
            <a:stCxn id="59" idx="1"/>
            <a:endCxn id="58" idx="0"/>
          </p:cNvCxnSpPr>
          <p:nvPr/>
        </p:nvCxnSpPr>
        <p:spPr>
          <a:xfrm rot="10800000" flipV="1">
            <a:off x="3413630" y="2508115"/>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3EC72A1-47CD-4946-8CA4-D08004BF2A7D}"/>
              </a:ext>
            </a:extLst>
          </p:cNvPr>
          <p:cNvCxnSpPr>
            <a:cxnSpLocks/>
            <a:stCxn id="60" idx="0"/>
            <a:endCxn id="59" idx="3"/>
          </p:cNvCxnSpPr>
          <p:nvPr/>
        </p:nvCxnSpPr>
        <p:spPr>
          <a:xfrm rot="16200000" flipV="1">
            <a:off x="7426575" y="2690330"/>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734F990C-8BE5-401D-BA5B-7004827141C5}"/>
              </a:ext>
            </a:extLst>
          </p:cNvPr>
          <p:cNvCxnSpPr>
            <a:cxnSpLocks/>
            <a:stCxn id="66" idx="0"/>
            <a:endCxn id="59" idx="3"/>
          </p:cNvCxnSpPr>
          <p:nvPr/>
        </p:nvCxnSpPr>
        <p:spPr>
          <a:xfrm rot="16200000" flipV="1">
            <a:off x="8402121" y="1714784"/>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9301E1-2AD7-4686-A2CC-DE3CCD036C6B}"/>
              </a:ext>
            </a:extLst>
          </p:cNvPr>
          <p:cNvCxnSpPr>
            <a:cxnSpLocks/>
            <a:stCxn id="65" idx="2"/>
            <a:endCxn id="51" idx="2"/>
          </p:cNvCxnSpPr>
          <p:nvPr/>
        </p:nvCxnSpPr>
        <p:spPr>
          <a:xfrm rot="5400000">
            <a:off x="6243283" y="557069"/>
            <a:ext cx="12700" cy="9770553"/>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0503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B9C39059-AAE8-5C4E-AC57-66BCC414959B}"/>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92167" name="think-cell Slide" r:id="rId14" imgW="7772400" imgH="10058400" progId="TCLayout.ActiveDocument.1">
                  <p:embed/>
                </p:oleObj>
              </mc:Choice>
              <mc:Fallback>
                <p:oleObj name="think-cell Slide" r:id="rId14" imgW="7772400" imgH="10058400" progId="TCLayout.ActiveDocument.1">
                  <p:embed/>
                  <p:pic>
                    <p:nvPicPr>
                      <p:cNvPr id="4" name="对象 3" hidden="1">
                        <a:extLst>
                          <a:ext uri="{FF2B5EF4-FFF2-40B4-BE49-F238E27FC236}">
                            <a16:creationId xmlns:a16="http://schemas.microsoft.com/office/drawing/2014/main" id="{B9C39059-AAE8-5C4E-AC57-66BCC414959B}"/>
                          </a:ext>
                        </a:extLst>
                      </p:cNvPr>
                      <p:cNvPicPr/>
                      <p:nvPr/>
                    </p:nvPicPr>
                    <p:blipFill>
                      <a:blip r:embed="rId15"/>
                      <a:stretch>
                        <a:fillRect/>
                      </a:stretch>
                    </p:blipFill>
                    <p:spPr>
                      <a:xfrm>
                        <a:off x="1711" y="1621"/>
                        <a:ext cx="1619" cy="1619"/>
                      </a:xfrm>
                      <a:prstGeom prst="rect">
                        <a:avLst/>
                      </a:prstGeom>
                    </p:spPr>
                  </p:pic>
                </p:oleObj>
              </mc:Fallback>
            </mc:AlternateContent>
          </a:graphicData>
        </a:graphic>
      </p:graphicFrame>
      <p:sp>
        <p:nvSpPr>
          <p:cNvPr id="2"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rPr>
              <a:t>活动：需求梳理</a:t>
            </a:r>
            <a:endParaRPr lang="en-US" dirty="0">
              <a:ea typeface="楷体" panose="02010609060101010101" pitchFamily="49" charset="-122"/>
            </a:endParaRPr>
          </a:p>
        </p:txBody>
      </p:sp>
      <p:sp>
        <p:nvSpPr>
          <p:cNvPr id="3" name="Subtitle 2">
            <a:extLst>
              <a:ext uri="{FF2B5EF4-FFF2-40B4-BE49-F238E27FC236}">
                <a16:creationId xmlns:a16="http://schemas.microsoft.com/office/drawing/2014/main" id="{1D768C0F-181A-45AC-8E1C-B2798F7621B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0E69EEBD-5FC1-482A-8BC3-AD5879458F6E}"/>
              </a:ext>
            </a:extLst>
          </p:cNvPr>
          <p:cNvSpPr>
            <a:spLocks noGrp="1"/>
          </p:cNvSpPr>
          <p:nvPr>
            <p:ph type="body" sz="quarter" idx="17"/>
          </p:nvPr>
        </p:nvSpPr>
        <p:spPr/>
        <p:txBody>
          <a:bodyPr/>
          <a:lstStyle/>
          <a:p>
            <a:endParaRPr lang="en-US"/>
          </a:p>
        </p:txBody>
      </p:sp>
      <p:sp>
        <p:nvSpPr>
          <p:cNvPr id="44" name="TextBox 250">
            <a:extLst>
              <a:ext uri="{FF2B5EF4-FFF2-40B4-BE49-F238E27FC236}">
                <a16:creationId xmlns:a16="http://schemas.microsoft.com/office/drawing/2014/main" id="{A4941CBC-4F9B-B14C-8DEF-7F4C4029FBAD}"/>
              </a:ext>
            </a:extLst>
          </p:cNvPr>
          <p:cNvSpPr txBox="1"/>
          <p:nvPr/>
        </p:nvSpPr>
        <p:spPr>
          <a:xfrm>
            <a:off x="1244166" y="2770259"/>
            <a:ext cx="4044304" cy="768780"/>
          </a:xfrm>
          <a:prstGeom prst="rect">
            <a:avLst/>
          </a:prstGeom>
        </p:spPr>
        <p:txBody>
          <a:bodyPr vert="horz" wrap="square" lIns="0" tIns="0" rIns="0" bIns="0" rtlCol="0" anchor="t" anchorCtr="0">
            <a:spAutoFit/>
          </a:bodyPr>
          <a:lstStyle>
            <a:lvl1pPr lvl="0" indent="0" defTabSz="913526" fontAlgn="base">
              <a:spcBef>
                <a:spcPct val="0"/>
              </a:spcBef>
              <a:spcAft>
                <a:spcPct val="0"/>
              </a:spcAft>
              <a:buClr>
                <a:schemeClr val="tx2"/>
              </a:buClr>
              <a:buSzPct val="100000"/>
              <a:defRPr sz="1600" baseline="0"/>
            </a:lvl1pPr>
            <a:lvl2pPr marL="192024" lvl="1" indent="-195987" defTabSz="913526" fontAlgn="base">
              <a:spcBef>
                <a:spcPct val="0"/>
              </a:spcBef>
              <a:spcAft>
                <a:spcPct val="0"/>
              </a:spcAft>
              <a:buClr>
                <a:schemeClr val="tx2"/>
              </a:buClr>
              <a:buSzPct val="125000"/>
              <a:buFont typeface="Arial" charset="0"/>
              <a:buChar char="▪"/>
              <a:defRPr sz="1600" baseline="0"/>
            </a:lvl2pPr>
            <a:lvl3pPr marL="457200" lvl="2" indent="-267255" defTabSz="913526" fontAlgn="base">
              <a:spcBef>
                <a:spcPct val="0"/>
              </a:spcBef>
              <a:spcAft>
                <a:spcPct val="0"/>
              </a:spcAft>
              <a:buClr>
                <a:schemeClr val="tx2"/>
              </a:buClr>
              <a:buSzPct val="120000"/>
              <a:buFont typeface="Arial" charset="0"/>
              <a:buChar char="–"/>
              <a:defRPr sz="1600" baseline="0"/>
            </a:lvl3pPr>
            <a:lvl4pPr marL="612648" lvl="3" indent="-158733" defTabSz="913526" fontAlgn="base">
              <a:spcBef>
                <a:spcPct val="0"/>
              </a:spcBef>
              <a:spcAft>
                <a:spcPct val="0"/>
              </a:spcAft>
              <a:buClr>
                <a:schemeClr val="tx2"/>
              </a:buClr>
              <a:buSzPct val="120000"/>
              <a:buFont typeface="Arial" charset="0"/>
              <a:buChar char="▫"/>
              <a:defRPr sz="1600" baseline="0"/>
            </a:lvl4pPr>
            <a:lvl5pPr marL="749808" lvl="4" indent="-128016" defTabSz="913526" fontAlgn="base">
              <a:spcBef>
                <a:spcPct val="0"/>
              </a:spcBef>
              <a:spcAft>
                <a:spcPct val="0"/>
              </a:spcAft>
              <a:buClr>
                <a:schemeClr val="tx2"/>
              </a:buClr>
              <a:buSzPct val="89000"/>
              <a:buFont typeface="Arial" charset="0"/>
              <a:buChar char="-"/>
              <a:defRPr sz="1600" baseline="0"/>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pPr defTabSz="1217999">
              <a:buClr>
                <a:srgbClr val="1F1949"/>
              </a:buClr>
              <a:defRPr/>
            </a:pPr>
            <a:r>
              <a:rPr lang="zh-CN" altLang="en-US" sz="1632" b="1" dirty="0"/>
              <a:t>目标</a:t>
            </a:r>
            <a:r>
              <a:rPr lang="zh-CN" altLang="en-US" sz="1632" dirty="0"/>
              <a:t>：更新产品代办事项（</a:t>
            </a:r>
            <a:r>
              <a:rPr lang="en-US" altLang="zh-CN" sz="1632" dirty="0"/>
              <a:t>Product backlog</a:t>
            </a:r>
            <a:r>
              <a:rPr lang="zh-CN" altLang="en-US" sz="1632" dirty="0"/>
              <a:t>）并对其进行优先级排序，保证团队开发的任务聚焦在可为项目带来最大收益的工作</a:t>
            </a:r>
            <a:endParaRPr lang="en-US" sz="1632" dirty="0"/>
          </a:p>
        </p:txBody>
      </p:sp>
      <p:cxnSp>
        <p:nvCxnSpPr>
          <p:cNvPr id="54" name="Straight Connector 135">
            <a:extLst>
              <a:ext uri="{FF2B5EF4-FFF2-40B4-BE49-F238E27FC236}">
                <a16:creationId xmlns:a16="http://schemas.microsoft.com/office/drawing/2014/main" id="{556E2D4D-2CCC-6C41-8E97-1A4EDFB2FA24}"/>
              </a:ext>
            </a:extLst>
          </p:cNvPr>
          <p:cNvCxnSpPr>
            <a:cxnSpLocks/>
          </p:cNvCxnSpPr>
          <p:nvPr/>
        </p:nvCxnSpPr>
        <p:spPr>
          <a:xfrm>
            <a:off x="605073" y="3716064"/>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136">
            <a:extLst>
              <a:ext uri="{FF2B5EF4-FFF2-40B4-BE49-F238E27FC236}">
                <a16:creationId xmlns:a16="http://schemas.microsoft.com/office/drawing/2014/main" id="{20C0E48E-36EA-EB41-ACA0-871AFBD1291F}"/>
              </a:ext>
            </a:extLst>
          </p:cNvPr>
          <p:cNvCxnSpPr>
            <a:cxnSpLocks/>
          </p:cNvCxnSpPr>
          <p:nvPr/>
        </p:nvCxnSpPr>
        <p:spPr>
          <a:xfrm>
            <a:off x="605073" y="5033836"/>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137">
            <a:extLst>
              <a:ext uri="{FF2B5EF4-FFF2-40B4-BE49-F238E27FC236}">
                <a16:creationId xmlns:a16="http://schemas.microsoft.com/office/drawing/2014/main" id="{CBE65848-B3F8-3348-8806-A7E497F04AAA}"/>
              </a:ext>
            </a:extLst>
          </p:cNvPr>
          <p:cNvCxnSpPr>
            <a:cxnSpLocks/>
          </p:cNvCxnSpPr>
          <p:nvPr/>
        </p:nvCxnSpPr>
        <p:spPr>
          <a:xfrm>
            <a:off x="5536641" y="1429145"/>
            <a:ext cx="0" cy="4755887"/>
          </a:xfrm>
          <a:prstGeom prst="line">
            <a:avLst/>
          </a:prstGeom>
          <a:ln w="952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9" name="TextBox 277">
            <a:extLst>
              <a:ext uri="{FF2B5EF4-FFF2-40B4-BE49-F238E27FC236}">
                <a16:creationId xmlns:a16="http://schemas.microsoft.com/office/drawing/2014/main" id="{EB55E0A2-9613-F04E-A1A2-DCCC4D6C06A9}"/>
              </a:ext>
            </a:extLst>
          </p:cNvPr>
          <p:cNvSpPr txBox="1"/>
          <p:nvPr/>
        </p:nvSpPr>
        <p:spPr>
          <a:xfrm>
            <a:off x="3559945" y="1464022"/>
            <a:ext cx="482643" cy="448406"/>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en-US" sz="1428" dirty="0"/>
              <a:t>30-60 </a:t>
            </a:r>
            <a:br>
              <a:rPr lang="en-US" sz="1428" dirty="0"/>
            </a:br>
            <a:r>
              <a:rPr lang="zh-CN" altLang="en-US" sz="1428" dirty="0"/>
              <a:t>分钟</a:t>
            </a:r>
            <a:endParaRPr lang="en-US" sz="1428" dirty="0"/>
          </a:p>
        </p:txBody>
      </p:sp>
      <p:sp>
        <p:nvSpPr>
          <p:cNvPr id="65" name="TextBox 283">
            <a:extLst>
              <a:ext uri="{FF2B5EF4-FFF2-40B4-BE49-F238E27FC236}">
                <a16:creationId xmlns:a16="http://schemas.microsoft.com/office/drawing/2014/main" id="{32DD20C1-069C-D141-83A4-B0663BC9E34B}"/>
              </a:ext>
            </a:extLst>
          </p:cNvPr>
          <p:cNvSpPr txBox="1">
            <a:spLocks/>
          </p:cNvSpPr>
          <p:nvPr/>
        </p:nvSpPr>
        <p:spPr>
          <a:xfrm>
            <a:off x="973755" y="1464022"/>
            <a:ext cx="641982" cy="43947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913500" fontAlgn="base">
              <a:spcBef>
                <a:spcPct val="0"/>
              </a:spcBef>
              <a:spcAft>
                <a:spcPct val="0"/>
              </a:spcAft>
              <a:buClr>
                <a:srgbClr val="1F1949"/>
              </a:buClr>
              <a:defRPr/>
            </a:pPr>
            <a:r>
              <a:rPr lang="zh-CN" altLang="en-US" sz="1428" dirty="0">
                <a:cs typeface="Arial" panose="020B0604020202020204" pitchFamily="34" charset="0"/>
              </a:rPr>
              <a:t>每周</a:t>
            </a:r>
            <a:r>
              <a:rPr lang="en-US" altLang="zh-CN" sz="1428" dirty="0">
                <a:cs typeface="Arial" panose="020B0604020202020204" pitchFamily="34" charset="0"/>
              </a:rPr>
              <a:t/>
            </a:r>
            <a:br>
              <a:rPr lang="en-US" altLang="zh-CN" sz="1428" dirty="0">
                <a:cs typeface="Arial" panose="020B0604020202020204" pitchFamily="34" charset="0"/>
              </a:rPr>
            </a:br>
            <a:r>
              <a:rPr lang="zh-CN" altLang="en-US" sz="1428" dirty="0">
                <a:cs typeface="Arial" panose="020B0604020202020204" pitchFamily="34" charset="0"/>
              </a:rPr>
              <a:t>不定期</a:t>
            </a:r>
            <a:endParaRPr lang="en-US" sz="1428" dirty="0">
              <a:cs typeface="Arial" panose="020B0604020202020204" pitchFamily="34" charset="0"/>
            </a:endParaRPr>
          </a:p>
        </p:txBody>
      </p:sp>
      <p:sp>
        <p:nvSpPr>
          <p:cNvPr id="67" name="TextBox 285">
            <a:extLst>
              <a:ext uri="{FF2B5EF4-FFF2-40B4-BE49-F238E27FC236}">
                <a16:creationId xmlns:a16="http://schemas.microsoft.com/office/drawing/2014/main" id="{6D92E621-C5BA-3A4B-A8BF-D125C4164663}"/>
              </a:ext>
            </a:extLst>
          </p:cNvPr>
          <p:cNvSpPr txBox="1">
            <a:spLocks/>
          </p:cNvSpPr>
          <p:nvPr/>
        </p:nvSpPr>
        <p:spPr>
          <a:xfrm>
            <a:off x="2059787" y="1464022"/>
            <a:ext cx="1100664" cy="43947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marL="1620" lvl="1" indent="0" defTabSz="913500" fontAlgn="base">
              <a:spcBef>
                <a:spcPct val="0"/>
              </a:spcBef>
              <a:spcAft>
                <a:spcPct val="0"/>
              </a:spcAft>
              <a:buClr>
                <a:srgbClr val="1F1949"/>
              </a:buClr>
              <a:buNone/>
              <a:defRPr/>
            </a:pPr>
            <a:r>
              <a:rPr lang="en-US" sz="1428" dirty="0">
                <a:cs typeface="Arial" panose="020B0604020202020204" pitchFamily="34" charset="0"/>
              </a:rPr>
              <a:t>PO</a:t>
            </a:r>
          </a:p>
          <a:p>
            <a:pPr marL="1620" lvl="1" indent="0" defTabSz="913500" fontAlgn="base">
              <a:spcBef>
                <a:spcPct val="0"/>
              </a:spcBef>
              <a:spcAft>
                <a:spcPct val="0"/>
              </a:spcAft>
              <a:buClr>
                <a:srgbClr val="1F1949"/>
              </a:buClr>
              <a:buNone/>
              <a:defRPr/>
            </a:pPr>
            <a:r>
              <a:rPr lang="zh-CN" altLang="en-US" sz="1428" dirty="0">
                <a:cs typeface="Arial" panose="020B0604020202020204" pitchFamily="34" charset="0"/>
              </a:rPr>
              <a:t>开发团队成员</a:t>
            </a:r>
            <a:endParaRPr lang="en-US" altLang="zh-CN" sz="1428" dirty="0">
              <a:cs typeface="Arial" panose="020B0604020202020204" pitchFamily="34" charset="0"/>
            </a:endParaRPr>
          </a:p>
        </p:txBody>
      </p:sp>
      <p:sp>
        <p:nvSpPr>
          <p:cNvPr id="71" name="TextBox 289">
            <a:extLst>
              <a:ext uri="{FF2B5EF4-FFF2-40B4-BE49-F238E27FC236}">
                <a16:creationId xmlns:a16="http://schemas.microsoft.com/office/drawing/2014/main" id="{C14A21C9-B85F-B943-B0ED-E891D437E83B}"/>
              </a:ext>
            </a:extLst>
          </p:cNvPr>
          <p:cNvSpPr txBox="1"/>
          <p:nvPr/>
        </p:nvSpPr>
        <p:spPr>
          <a:xfrm>
            <a:off x="4510565" y="1464022"/>
            <a:ext cx="753893" cy="65921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zh-CN" altLang="en-US" sz="1428" dirty="0"/>
              <a:t>会议室或团队工作空间</a:t>
            </a:r>
            <a:endParaRPr lang="en-US" sz="1428" dirty="0"/>
          </a:p>
        </p:txBody>
      </p:sp>
      <p:cxnSp>
        <p:nvCxnSpPr>
          <p:cNvPr id="74" name="Straight Connector 292">
            <a:extLst>
              <a:ext uri="{FF2B5EF4-FFF2-40B4-BE49-F238E27FC236}">
                <a16:creationId xmlns:a16="http://schemas.microsoft.com/office/drawing/2014/main" id="{EA7BE544-0CB5-814F-874F-7289A81D67EC}"/>
              </a:ext>
            </a:extLst>
          </p:cNvPr>
          <p:cNvCxnSpPr>
            <a:cxnSpLocks/>
          </p:cNvCxnSpPr>
          <p:nvPr/>
        </p:nvCxnSpPr>
        <p:spPr>
          <a:xfrm>
            <a:off x="5686964" y="3254425"/>
            <a:ext cx="5980525"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293">
            <a:extLst>
              <a:ext uri="{FF2B5EF4-FFF2-40B4-BE49-F238E27FC236}">
                <a16:creationId xmlns:a16="http://schemas.microsoft.com/office/drawing/2014/main" id="{99370C8A-CF56-6843-878C-C8411BAF10AF}"/>
              </a:ext>
            </a:extLst>
          </p:cNvPr>
          <p:cNvCxnSpPr>
            <a:cxnSpLocks/>
          </p:cNvCxnSpPr>
          <p:nvPr/>
        </p:nvCxnSpPr>
        <p:spPr>
          <a:xfrm>
            <a:off x="605073" y="2564703"/>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2990026-98F9-491C-AAAF-AE622F33134B}"/>
              </a:ext>
            </a:extLst>
          </p:cNvPr>
          <p:cNvSpPr txBox="1"/>
          <p:nvPr/>
        </p:nvSpPr>
        <p:spPr>
          <a:xfrm>
            <a:off x="6481279" y="1490995"/>
            <a:ext cx="5186209" cy="133273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sz="1632" b="1" dirty="0">
                <a:cs typeface="+mn-cs"/>
              </a:rPr>
              <a:t>人员职责</a:t>
            </a:r>
          </a:p>
          <a:p>
            <a:pPr lvl="1"/>
            <a:r>
              <a:rPr lang="en-US" altLang="zh-CN" sz="1632" b="1" dirty="0">
                <a:cs typeface="+mn-cs"/>
              </a:rPr>
              <a:t>PO</a:t>
            </a:r>
            <a:r>
              <a:rPr lang="zh-CN" altLang="en-US" sz="1632" b="1" dirty="0">
                <a:cs typeface="+mn-cs"/>
              </a:rPr>
              <a:t>：</a:t>
            </a:r>
            <a:r>
              <a:rPr lang="zh-CN" altLang="en-US" sz="1632" dirty="0">
                <a:cs typeface="+mn-cs"/>
              </a:rPr>
              <a:t>确定需求梳理会议举办时间及参与人员，主持</a:t>
            </a:r>
            <a:r>
              <a:rPr lang="en-US" altLang="zh-CN" sz="1632" dirty="0">
                <a:cs typeface="+mn-cs"/>
              </a:rPr>
              <a:t/>
            </a:r>
            <a:br>
              <a:rPr lang="en-US" altLang="zh-CN" sz="1632" dirty="0">
                <a:cs typeface="+mn-cs"/>
              </a:rPr>
            </a:br>
            <a:r>
              <a:rPr lang="zh-CN" altLang="en-US" sz="1632" dirty="0">
                <a:cs typeface="+mn-cs"/>
              </a:rPr>
              <a:t>会议</a:t>
            </a:r>
          </a:p>
          <a:p>
            <a:pPr lvl="1"/>
            <a:r>
              <a:rPr lang="zh-TW" altLang="en-US" sz="1632" b="1" dirty="0">
                <a:cs typeface="+mn-cs"/>
              </a:rPr>
              <a:t>开发团队</a:t>
            </a:r>
            <a:r>
              <a:rPr lang="zh-CN" altLang="en-US" sz="1632" b="1" dirty="0">
                <a:cs typeface="+mn-cs"/>
              </a:rPr>
              <a:t>：</a:t>
            </a:r>
            <a:r>
              <a:rPr lang="zh-TW" altLang="en-US" sz="1632" dirty="0">
                <a:cs typeface="+mn-cs"/>
              </a:rPr>
              <a:t>对于</a:t>
            </a:r>
            <a:r>
              <a:rPr lang="zh-CN" altLang="en-US" sz="1632" dirty="0">
                <a:cs typeface="+mn-cs"/>
              </a:rPr>
              <a:t>产品代办事项</a:t>
            </a:r>
            <a:r>
              <a:rPr lang="zh-TW" altLang="en-US" sz="1632" dirty="0">
                <a:cs typeface="+mn-cs"/>
              </a:rPr>
              <a:t>和</a:t>
            </a:r>
            <a:r>
              <a:rPr lang="zh-CN" altLang="en-US" sz="1632" dirty="0">
                <a:cs typeface="+mn-cs"/>
              </a:rPr>
              <a:t>冲刺代办事项</a:t>
            </a:r>
            <a:r>
              <a:rPr lang="zh-TW" altLang="en-US" sz="1632" dirty="0">
                <a:cs typeface="+mn-cs"/>
              </a:rPr>
              <a:t>从技术角度提出自己的见解</a:t>
            </a:r>
            <a:endParaRPr lang="en-US" sz="1632" dirty="0">
              <a:cs typeface="+mn-cs"/>
            </a:endParaRPr>
          </a:p>
        </p:txBody>
      </p:sp>
      <p:sp>
        <p:nvSpPr>
          <p:cNvPr id="8" name="TextBox 7">
            <a:extLst>
              <a:ext uri="{FF2B5EF4-FFF2-40B4-BE49-F238E27FC236}">
                <a16:creationId xmlns:a16="http://schemas.microsoft.com/office/drawing/2014/main" id="{AC6B4E47-CD5E-48C7-9929-38DDB4CEB090}"/>
              </a:ext>
            </a:extLst>
          </p:cNvPr>
          <p:cNvSpPr txBox="1"/>
          <p:nvPr/>
        </p:nvSpPr>
        <p:spPr>
          <a:xfrm>
            <a:off x="1244166" y="3953929"/>
            <a:ext cx="4044304" cy="82548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sz="1632" b="1" dirty="0">
                <a:cs typeface="+mn-cs"/>
              </a:rPr>
              <a:t>输入</a:t>
            </a:r>
          </a:p>
          <a:p>
            <a:pPr lvl="1"/>
            <a:r>
              <a:rPr lang="zh-CN" altLang="en-US" sz="1632" dirty="0">
                <a:cs typeface="+mn-cs"/>
              </a:rPr>
              <a:t>当前冲刺进展情况及经验</a:t>
            </a:r>
          </a:p>
          <a:p>
            <a:pPr lvl="1"/>
            <a:r>
              <a:rPr lang="zh-CN" altLang="en-US" sz="1632" dirty="0">
                <a:cs typeface="+mn-cs"/>
              </a:rPr>
              <a:t>当前产品代办事项</a:t>
            </a:r>
            <a:endParaRPr lang="en-US" altLang="zh-CN" sz="1632" dirty="0">
              <a:cs typeface="+mn-cs"/>
            </a:endParaRPr>
          </a:p>
        </p:txBody>
      </p:sp>
      <p:sp>
        <p:nvSpPr>
          <p:cNvPr id="10" name="TextBox 9">
            <a:extLst>
              <a:ext uri="{FF2B5EF4-FFF2-40B4-BE49-F238E27FC236}">
                <a16:creationId xmlns:a16="http://schemas.microsoft.com/office/drawing/2014/main" id="{848A27EF-FE0C-45A0-95C1-67EB84027BB6}"/>
              </a:ext>
            </a:extLst>
          </p:cNvPr>
          <p:cNvSpPr txBox="1"/>
          <p:nvPr/>
        </p:nvSpPr>
        <p:spPr>
          <a:xfrm>
            <a:off x="1244166" y="5236092"/>
            <a:ext cx="4044304" cy="108157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sz="1632" b="1" dirty="0">
                <a:cs typeface="+mn-cs"/>
              </a:rPr>
              <a:t>输出</a:t>
            </a:r>
            <a:endParaRPr lang="zh-TW" altLang="en-US" sz="1632" dirty="0">
              <a:cs typeface="+mn-cs"/>
            </a:endParaRPr>
          </a:p>
          <a:p>
            <a:pPr lvl="1"/>
            <a:r>
              <a:rPr lang="zh-TW" altLang="en-US" sz="1632" dirty="0">
                <a:cs typeface="+mn-cs"/>
              </a:rPr>
              <a:t>更新后的</a:t>
            </a:r>
            <a:r>
              <a:rPr lang="zh-CN" altLang="en-US" sz="1632" dirty="0">
                <a:cs typeface="+mn-cs"/>
              </a:rPr>
              <a:t>产品代办事项</a:t>
            </a:r>
            <a:endParaRPr lang="en-US" altLang="zh-CN" sz="1632" dirty="0">
              <a:cs typeface="+mn-cs"/>
            </a:endParaRPr>
          </a:p>
          <a:p>
            <a:pPr lvl="1"/>
            <a:r>
              <a:rPr lang="zh-TW" altLang="en-US" sz="1632" dirty="0">
                <a:cs typeface="+mn-cs"/>
              </a:rPr>
              <a:t>下冲刺要开发的</a:t>
            </a:r>
            <a:r>
              <a:rPr lang="zh-CN" altLang="en-US" sz="1632" dirty="0">
                <a:cs typeface="+mn-cs"/>
              </a:rPr>
              <a:t>冲刺代办事项（</a:t>
            </a:r>
            <a:r>
              <a:rPr lang="en-US" altLang="zh-TW" sz="1632" dirty="0">
                <a:cs typeface="+mn-cs"/>
              </a:rPr>
              <a:t>Sprint backlog</a:t>
            </a:r>
            <a:r>
              <a:rPr lang="zh-CN" altLang="en-US" sz="1632" dirty="0">
                <a:cs typeface="+mn-cs"/>
              </a:rPr>
              <a:t>）</a:t>
            </a:r>
            <a:endParaRPr lang="en-US" altLang="zh-TW" sz="1632" dirty="0">
              <a:cs typeface="+mn-cs"/>
            </a:endParaRPr>
          </a:p>
        </p:txBody>
      </p:sp>
      <p:pic>
        <p:nvPicPr>
          <p:cNvPr id="13" name="CustomIcon">
            <a:extLst>
              <a:ext uri="{FF2B5EF4-FFF2-40B4-BE49-F238E27FC236}">
                <a16:creationId xmlns:a16="http://schemas.microsoft.com/office/drawing/2014/main" id="{934B983A-2298-433C-BEBF-75B9A6F0AD6F}"/>
              </a:ext>
            </a:extLst>
          </p:cNvPr>
          <p:cNvPicPr>
            <a:picLocks noChangeAspect="1"/>
          </p:cNvPicPr>
          <p:nvPr>
            <p:custDataLst>
              <p:tags r:id="rId3"/>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605073" y="1429145"/>
            <a:ext cx="254617" cy="254617"/>
          </a:xfrm>
          <a:prstGeom prst="rect">
            <a:avLst/>
          </a:prstGeom>
        </p:spPr>
      </p:pic>
      <p:pic>
        <p:nvPicPr>
          <p:cNvPr id="15" name="CustomIcon">
            <a:extLst>
              <a:ext uri="{FF2B5EF4-FFF2-40B4-BE49-F238E27FC236}">
                <a16:creationId xmlns:a16="http://schemas.microsoft.com/office/drawing/2014/main" id="{D91BAC1B-4651-400F-AC2F-3FCD55DBB9D7}"/>
              </a:ext>
            </a:extLst>
          </p:cNvPr>
          <p:cNvPicPr>
            <a:picLocks noChangeAspect="1"/>
          </p:cNvPicPr>
          <p:nvPr>
            <p:custDataLst>
              <p:tags r:id="rId4"/>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1716226" y="1429145"/>
            <a:ext cx="254617" cy="254617"/>
          </a:xfrm>
          <a:prstGeom prst="rect">
            <a:avLst/>
          </a:prstGeom>
        </p:spPr>
      </p:pic>
      <p:grpSp>
        <p:nvGrpSpPr>
          <p:cNvPr id="81" name="Group 80">
            <a:extLst>
              <a:ext uri="{FF2B5EF4-FFF2-40B4-BE49-F238E27FC236}">
                <a16:creationId xmlns:a16="http://schemas.microsoft.com/office/drawing/2014/main" id="{D446B87B-19F9-42D7-AE75-28BACD5EE222}"/>
              </a:ext>
            </a:extLst>
          </p:cNvPr>
          <p:cNvGrpSpPr/>
          <p:nvPr/>
        </p:nvGrpSpPr>
        <p:grpSpPr>
          <a:xfrm>
            <a:off x="440989" y="3934135"/>
            <a:ext cx="627444" cy="627444"/>
            <a:chOff x="-1953680" y="2502475"/>
            <a:chExt cx="929508" cy="929508"/>
          </a:xfrm>
        </p:grpSpPr>
        <p:sp>
          <p:nvSpPr>
            <p:cNvPr id="96" name="Oval 95">
              <a:extLst>
                <a:ext uri="{FF2B5EF4-FFF2-40B4-BE49-F238E27FC236}">
                  <a16:creationId xmlns:a16="http://schemas.microsoft.com/office/drawing/2014/main" id="{6F789712-D8DE-443A-BC02-10051F3425E8}"/>
                </a:ext>
              </a:extLst>
            </p:cNvPr>
            <p:cNvSpPr/>
            <p:nvPr/>
          </p:nvSpPr>
          <p:spPr>
            <a:xfrm>
              <a:off x="-1953680" y="2502475"/>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7" name="CustomIcon">
              <a:extLst>
                <a:ext uri="{FF2B5EF4-FFF2-40B4-BE49-F238E27FC236}">
                  <a16:creationId xmlns:a16="http://schemas.microsoft.com/office/drawing/2014/main" id="{3F59BC38-8282-4082-AE00-B0DA64A49284}"/>
                </a:ext>
              </a:extLst>
            </p:cNvPr>
            <p:cNvPicPr>
              <a:picLocks noChangeAspect="1"/>
            </p:cNvPicPr>
            <p:nvPr>
              <p:custDataLst>
                <p:tags r:id="rId11"/>
              </p:custDataLst>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1793726" y="2662429"/>
              <a:ext cx="609600" cy="609600"/>
            </a:xfrm>
            <a:prstGeom prst="rect">
              <a:avLst/>
            </a:prstGeom>
          </p:spPr>
        </p:pic>
      </p:grpSp>
      <p:grpSp>
        <p:nvGrpSpPr>
          <p:cNvPr id="82" name="Group 81">
            <a:extLst>
              <a:ext uri="{FF2B5EF4-FFF2-40B4-BE49-F238E27FC236}">
                <a16:creationId xmlns:a16="http://schemas.microsoft.com/office/drawing/2014/main" id="{EC85DACD-4617-421D-875F-D2DA8099AFE6}"/>
              </a:ext>
            </a:extLst>
          </p:cNvPr>
          <p:cNvGrpSpPr/>
          <p:nvPr/>
        </p:nvGrpSpPr>
        <p:grpSpPr>
          <a:xfrm>
            <a:off x="446762" y="5201039"/>
            <a:ext cx="627444" cy="627444"/>
            <a:chOff x="-1595713" y="3599121"/>
            <a:chExt cx="929508" cy="929508"/>
          </a:xfrm>
        </p:grpSpPr>
        <p:sp>
          <p:nvSpPr>
            <p:cNvPr id="94" name="Oval 93">
              <a:extLst>
                <a:ext uri="{FF2B5EF4-FFF2-40B4-BE49-F238E27FC236}">
                  <a16:creationId xmlns:a16="http://schemas.microsoft.com/office/drawing/2014/main" id="{D7E3667D-065E-4E10-8A68-33BBA582829F}"/>
                </a:ext>
              </a:extLst>
            </p:cNvPr>
            <p:cNvSpPr/>
            <p:nvPr/>
          </p:nvSpPr>
          <p:spPr>
            <a:xfrm>
              <a:off x="-1595713" y="3599121"/>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5" name="CustomIcon">
              <a:extLst>
                <a:ext uri="{FF2B5EF4-FFF2-40B4-BE49-F238E27FC236}">
                  <a16:creationId xmlns:a16="http://schemas.microsoft.com/office/drawing/2014/main" id="{B325A885-7377-42B5-8897-7C3381A69D66}"/>
                </a:ext>
              </a:extLst>
            </p:cNvPr>
            <p:cNvPicPr>
              <a:picLocks noChangeAspect="1"/>
            </p:cNvPicPr>
            <p:nvPr>
              <p:custDataLst>
                <p:tags r:id="rId10"/>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1435759" y="3759075"/>
              <a:ext cx="609600" cy="609600"/>
            </a:xfrm>
            <a:prstGeom prst="rect">
              <a:avLst/>
            </a:prstGeom>
          </p:spPr>
        </p:pic>
      </p:grpSp>
      <p:grpSp>
        <p:nvGrpSpPr>
          <p:cNvPr id="83" name="Group 82">
            <a:extLst>
              <a:ext uri="{FF2B5EF4-FFF2-40B4-BE49-F238E27FC236}">
                <a16:creationId xmlns:a16="http://schemas.microsoft.com/office/drawing/2014/main" id="{DC3CC728-24BB-4B89-B51B-D69AFD11C2AB}"/>
              </a:ext>
            </a:extLst>
          </p:cNvPr>
          <p:cNvGrpSpPr/>
          <p:nvPr/>
        </p:nvGrpSpPr>
        <p:grpSpPr>
          <a:xfrm>
            <a:off x="446762" y="2717846"/>
            <a:ext cx="627444" cy="627444"/>
            <a:chOff x="-827773" y="1998649"/>
            <a:chExt cx="929508" cy="929508"/>
          </a:xfrm>
        </p:grpSpPr>
        <p:sp>
          <p:nvSpPr>
            <p:cNvPr id="92" name="Oval 91">
              <a:extLst>
                <a:ext uri="{FF2B5EF4-FFF2-40B4-BE49-F238E27FC236}">
                  <a16:creationId xmlns:a16="http://schemas.microsoft.com/office/drawing/2014/main" id="{567026FA-A673-4170-8C5B-E8193651D786}"/>
                </a:ext>
              </a:extLst>
            </p:cNvPr>
            <p:cNvSpPr/>
            <p:nvPr/>
          </p:nvSpPr>
          <p:spPr>
            <a:xfrm>
              <a:off x="-827773" y="1998649"/>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3" name="CustomIcon">
              <a:extLst>
                <a:ext uri="{FF2B5EF4-FFF2-40B4-BE49-F238E27FC236}">
                  <a16:creationId xmlns:a16="http://schemas.microsoft.com/office/drawing/2014/main" id="{C9EE788F-3B88-4DBB-B05A-EED40A92E65C}"/>
                </a:ext>
              </a:extLst>
            </p:cNvPr>
            <p:cNvPicPr>
              <a:picLocks noChangeAspect="1"/>
            </p:cNvPicPr>
            <p:nvPr>
              <p:custDataLst>
                <p:tags r:id="rId9"/>
              </p:custDataLst>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667819" y="2158603"/>
              <a:ext cx="609600" cy="609600"/>
            </a:xfrm>
            <a:prstGeom prst="rect">
              <a:avLst/>
            </a:prstGeom>
          </p:spPr>
        </p:pic>
      </p:grpSp>
      <p:grpSp>
        <p:nvGrpSpPr>
          <p:cNvPr id="84" name="Group 83">
            <a:extLst>
              <a:ext uri="{FF2B5EF4-FFF2-40B4-BE49-F238E27FC236}">
                <a16:creationId xmlns:a16="http://schemas.microsoft.com/office/drawing/2014/main" id="{93F376FC-B4D1-4B51-BB30-AAF905F9D700}"/>
              </a:ext>
            </a:extLst>
          </p:cNvPr>
          <p:cNvGrpSpPr/>
          <p:nvPr/>
        </p:nvGrpSpPr>
        <p:grpSpPr>
          <a:xfrm>
            <a:off x="5686964" y="3539039"/>
            <a:ext cx="627444" cy="627444"/>
            <a:chOff x="-1185673" y="4986908"/>
            <a:chExt cx="929508" cy="929508"/>
          </a:xfrm>
        </p:grpSpPr>
        <p:sp>
          <p:nvSpPr>
            <p:cNvPr id="90" name="Oval 89">
              <a:extLst>
                <a:ext uri="{FF2B5EF4-FFF2-40B4-BE49-F238E27FC236}">
                  <a16:creationId xmlns:a16="http://schemas.microsoft.com/office/drawing/2014/main" id="{F2FB08F6-8E6E-4F97-9379-1ADC6ABFCE2A}"/>
                </a:ext>
              </a:extLst>
            </p:cNvPr>
            <p:cNvSpPr/>
            <p:nvPr/>
          </p:nvSpPr>
          <p:spPr>
            <a:xfrm>
              <a:off x="-1185673" y="4986908"/>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1" name="CustomIcon">
              <a:extLst>
                <a:ext uri="{FF2B5EF4-FFF2-40B4-BE49-F238E27FC236}">
                  <a16:creationId xmlns:a16="http://schemas.microsoft.com/office/drawing/2014/main" id="{B69F4CD5-C29D-479D-A834-1D99CCAED44C}"/>
                </a:ext>
              </a:extLst>
            </p:cNvPr>
            <p:cNvPicPr>
              <a:picLocks noChangeAspect="1"/>
            </p:cNvPicPr>
            <p:nvPr>
              <p:custDataLst>
                <p:tags r:id="rId8"/>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1025719" y="5147456"/>
              <a:ext cx="609600" cy="609600"/>
            </a:xfrm>
            <a:prstGeom prst="rect">
              <a:avLst/>
            </a:prstGeom>
          </p:spPr>
        </p:pic>
      </p:grpSp>
      <p:pic>
        <p:nvPicPr>
          <p:cNvPr id="85" name="CustomIcon">
            <a:extLst>
              <a:ext uri="{FF2B5EF4-FFF2-40B4-BE49-F238E27FC236}">
                <a16:creationId xmlns:a16="http://schemas.microsoft.com/office/drawing/2014/main" id="{7D97C11E-8424-4471-8D29-3102584BFEB8}"/>
              </a:ext>
            </a:extLst>
          </p:cNvPr>
          <p:cNvPicPr>
            <a:picLocks noChangeAspect="1"/>
          </p:cNvPicPr>
          <p:nvPr>
            <p:custDataLst>
              <p:tags r:id="rId5"/>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3235137" y="1458456"/>
            <a:ext cx="225306" cy="225306"/>
          </a:xfrm>
          <a:prstGeom prst="rect">
            <a:avLst/>
          </a:prstGeom>
        </p:spPr>
      </p:pic>
      <p:pic>
        <p:nvPicPr>
          <p:cNvPr id="86" name="CustomIcon">
            <a:extLst>
              <a:ext uri="{FF2B5EF4-FFF2-40B4-BE49-F238E27FC236}">
                <a16:creationId xmlns:a16="http://schemas.microsoft.com/office/drawing/2014/main" id="{9947069E-68C7-450F-978C-58B186FD5D81}"/>
              </a:ext>
            </a:extLst>
          </p:cNvPr>
          <p:cNvPicPr>
            <a:picLocks noChangeAspect="1"/>
          </p:cNvPicPr>
          <p:nvPr>
            <p:custDataLst>
              <p:tags r:id="rId6"/>
            </p:custDataLst>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4233511" y="1455869"/>
            <a:ext cx="225306" cy="225306"/>
          </a:xfrm>
          <a:prstGeom prst="rect">
            <a:avLst/>
          </a:prstGeom>
        </p:spPr>
      </p:pic>
      <p:grpSp>
        <p:nvGrpSpPr>
          <p:cNvPr id="87" name="Group 86">
            <a:extLst>
              <a:ext uri="{FF2B5EF4-FFF2-40B4-BE49-F238E27FC236}">
                <a16:creationId xmlns:a16="http://schemas.microsoft.com/office/drawing/2014/main" id="{1D52AA2B-1A64-4824-AF0C-3C2C40FA9776}"/>
              </a:ext>
            </a:extLst>
          </p:cNvPr>
          <p:cNvGrpSpPr/>
          <p:nvPr/>
        </p:nvGrpSpPr>
        <p:grpSpPr>
          <a:xfrm>
            <a:off x="5686964" y="1458456"/>
            <a:ext cx="627444" cy="627444"/>
            <a:chOff x="-2418434" y="4359464"/>
            <a:chExt cx="929508" cy="929508"/>
          </a:xfrm>
        </p:grpSpPr>
        <p:sp>
          <p:nvSpPr>
            <p:cNvPr id="88" name="Oval 87">
              <a:extLst>
                <a:ext uri="{FF2B5EF4-FFF2-40B4-BE49-F238E27FC236}">
                  <a16:creationId xmlns:a16="http://schemas.microsoft.com/office/drawing/2014/main" id="{92D4AF1D-4D1A-4515-98C6-F1B28CC2CB37}"/>
                </a:ext>
              </a:extLst>
            </p:cNvPr>
            <p:cNvSpPr/>
            <p:nvPr/>
          </p:nvSpPr>
          <p:spPr>
            <a:xfrm>
              <a:off x="-2418434" y="4359464"/>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9" name="CustomIcon">
              <a:extLst>
                <a:ext uri="{FF2B5EF4-FFF2-40B4-BE49-F238E27FC236}">
                  <a16:creationId xmlns:a16="http://schemas.microsoft.com/office/drawing/2014/main" id="{9E116F57-E9AB-4C15-94BF-A01B80C45C6A}"/>
                </a:ext>
              </a:extLst>
            </p:cNvPr>
            <p:cNvPicPr>
              <a:picLocks noChangeAspect="1"/>
            </p:cNvPicPr>
            <p:nvPr>
              <p:custDataLst>
                <p:tags r:id="rId7"/>
              </p:custDataLst>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xmlns="" r:embed="rId33"/>
                </a:ext>
              </a:extLst>
            </a:blip>
            <a:stretch>
              <a:fillRect/>
            </a:stretch>
          </p:blipFill>
          <p:spPr>
            <a:xfrm>
              <a:off x="-2258480" y="4519418"/>
              <a:ext cx="609600" cy="609600"/>
            </a:xfrm>
            <a:prstGeom prst="rect">
              <a:avLst/>
            </a:prstGeom>
          </p:spPr>
        </p:pic>
      </p:grpSp>
      <p:sp>
        <p:nvSpPr>
          <p:cNvPr id="7" name="TextBox 6">
            <a:extLst>
              <a:ext uri="{FF2B5EF4-FFF2-40B4-BE49-F238E27FC236}">
                <a16:creationId xmlns:a16="http://schemas.microsoft.com/office/drawing/2014/main" id="{80BFE5CF-2548-481D-AFAD-0FAE5036178E}"/>
              </a:ext>
            </a:extLst>
          </p:cNvPr>
          <p:cNvSpPr txBox="1"/>
          <p:nvPr/>
        </p:nvSpPr>
        <p:spPr>
          <a:xfrm>
            <a:off x="6493079" y="3578030"/>
            <a:ext cx="5349694" cy="220060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632" b="1" dirty="0">
                <a:cs typeface="+mn-cs"/>
              </a:rPr>
              <a:t>议程</a:t>
            </a:r>
          </a:p>
          <a:p>
            <a:pPr lvl="1"/>
            <a:r>
              <a:rPr lang="zh-CN" altLang="en-US" sz="1632" dirty="0">
                <a:cs typeface="+mn-cs"/>
              </a:rPr>
              <a:t>根据现在情况更新</a:t>
            </a:r>
            <a:r>
              <a:rPr lang="en-US" sz="1632" dirty="0">
                <a:cs typeface="+mn-cs"/>
              </a:rPr>
              <a:t>Product </a:t>
            </a:r>
            <a:r>
              <a:rPr lang="en-US" sz="1632" dirty="0"/>
              <a:t>backlog</a:t>
            </a:r>
          </a:p>
          <a:p>
            <a:pPr lvl="1"/>
            <a:r>
              <a:rPr lang="zh-CN" altLang="en-US" sz="1632" dirty="0">
                <a:cs typeface="+mn-cs"/>
              </a:rPr>
              <a:t>根据更新后的</a:t>
            </a:r>
            <a:r>
              <a:rPr lang="en-US" sz="1632" dirty="0">
                <a:cs typeface="+mn-cs"/>
              </a:rPr>
              <a:t>Product </a:t>
            </a:r>
            <a:r>
              <a:rPr lang="en-US" sz="1632" dirty="0"/>
              <a:t>backlog</a:t>
            </a:r>
            <a:r>
              <a:rPr lang="zh-CN" altLang="en-US" sz="1632" dirty="0">
                <a:cs typeface="+mn-cs"/>
              </a:rPr>
              <a:t>制定下迭代的</a:t>
            </a:r>
            <a:r>
              <a:rPr lang="en-US" sz="1632" dirty="0">
                <a:cs typeface="+mn-cs"/>
              </a:rPr>
              <a:t>Sprint backlog</a:t>
            </a:r>
          </a:p>
          <a:p>
            <a:pPr lvl="1"/>
            <a:r>
              <a:rPr lang="zh-CN" altLang="en-US" sz="1632" dirty="0">
                <a:cs typeface="+mn-cs"/>
              </a:rPr>
              <a:t>在会议结束时，</a:t>
            </a:r>
            <a:r>
              <a:rPr lang="en-US" altLang="zh-CN" sz="1632" dirty="0">
                <a:cs typeface="+mn-cs"/>
              </a:rPr>
              <a:t>PO</a:t>
            </a:r>
            <a:r>
              <a:rPr lang="zh-CN" altLang="en-US" sz="1632" dirty="0">
                <a:cs typeface="+mn-cs"/>
              </a:rPr>
              <a:t>应检查</a:t>
            </a:r>
          </a:p>
          <a:p>
            <a:pPr lvl="2"/>
            <a:r>
              <a:rPr lang="zh-CN" altLang="en-US" sz="1632" dirty="0">
                <a:cs typeface="+mn-cs"/>
              </a:rPr>
              <a:t>更新后的</a:t>
            </a:r>
            <a:r>
              <a:rPr lang="en-US" altLang="zh-CN" sz="1632" dirty="0">
                <a:cs typeface="+mn-cs"/>
              </a:rPr>
              <a:t>Backlog</a:t>
            </a:r>
            <a:r>
              <a:rPr lang="zh-CN" altLang="en-US" sz="1632" dirty="0">
                <a:cs typeface="+mn-cs"/>
              </a:rPr>
              <a:t>应聚焦在可为项目带来最大收益的工作</a:t>
            </a:r>
          </a:p>
          <a:p>
            <a:pPr lvl="2"/>
            <a:r>
              <a:rPr lang="zh-CN" altLang="en-US" sz="1632" dirty="0">
                <a:cs typeface="+mn-cs"/>
              </a:rPr>
              <a:t>确保</a:t>
            </a:r>
            <a:r>
              <a:rPr lang="en-US" sz="1632" dirty="0">
                <a:cs typeface="+mn-cs"/>
              </a:rPr>
              <a:t>Backlog</a:t>
            </a:r>
            <a:r>
              <a:rPr lang="zh-CN" altLang="en-US" sz="1632" dirty="0">
                <a:cs typeface="+mn-cs"/>
              </a:rPr>
              <a:t>按优先级从高到低排列</a:t>
            </a:r>
            <a:endParaRPr lang="en-US" sz="1632" dirty="0">
              <a:cs typeface="+mn-cs"/>
            </a:endParaRPr>
          </a:p>
        </p:txBody>
      </p:sp>
    </p:spTree>
    <p:extLst>
      <p:ext uri="{BB962C8B-B14F-4D97-AF65-F5344CB8AC3E}">
        <p14:creationId xmlns:p14="http://schemas.microsoft.com/office/powerpoint/2010/main" val="1520505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34CF0D05-BB1B-4E32-BCA0-36A4B6A67CD2}"/>
              </a:ext>
            </a:extLst>
          </p:cNvPr>
          <p:cNvGraphicFramePr>
            <a:graphicFrameLocks noChangeAspect="1"/>
          </p:cNvGraphicFramePr>
          <p:nvPr>
            <p:custDataLst>
              <p:tags r:id="rId2"/>
            </p:custDataLst>
            <p:extLst>
              <p:ext uri="{D42A27DB-BD31-4B8C-83A1-F6EECF244321}">
                <p14:modId xmlns:p14="http://schemas.microsoft.com/office/powerpoint/2010/main" val="3919689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3" name="think-cell Slide" r:id="rId6" imgW="395" imgH="396" progId="TCLayout.ActiveDocument.1">
                  <p:embed/>
                </p:oleObj>
              </mc:Choice>
              <mc:Fallback>
                <p:oleObj name="think-cell Slide" r:id="rId6" imgW="395" imgH="396" progId="TCLayout.ActiveDocument.1">
                  <p:embed/>
                  <p:pic>
                    <p:nvPicPr>
                      <p:cNvPr id="23" name="Object 22" hidden="1">
                        <a:extLst>
                          <a:ext uri="{FF2B5EF4-FFF2-40B4-BE49-F238E27FC236}">
                            <a16:creationId xmlns:a16="http://schemas.microsoft.com/office/drawing/2014/main" id="{34CF0D05-BB1B-4E32-BCA0-36A4B6A67CD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zh-CN" altLang="en-US" dirty="0">
                <a:ea typeface="KaiTi" panose="02010609060101010101" pitchFamily="49" charset="-122"/>
              </a:rPr>
              <a:t>工件：产品代办事项</a:t>
            </a:r>
            <a:endParaRPr lang="en-US" dirty="0">
              <a:ea typeface="KaiTi" panose="02010609060101010101" pitchFamily="49" charset="-122"/>
            </a:endParaRPr>
          </a:p>
        </p:txBody>
      </p:sp>
      <p:sp>
        <p:nvSpPr>
          <p:cNvPr id="4" name="Subtitle 3">
            <a:extLst>
              <a:ext uri="{FF2B5EF4-FFF2-40B4-BE49-F238E27FC236}">
                <a16:creationId xmlns:a16="http://schemas.microsoft.com/office/drawing/2014/main" id="{88802EB7-6026-4BDC-8F62-91C302CE3023}"/>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B7CE7D00-2CAE-491C-88B2-326A4BC20B32}"/>
              </a:ext>
            </a:extLst>
          </p:cNvPr>
          <p:cNvSpPr>
            <a:spLocks noGrp="1"/>
          </p:cNvSpPr>
          <p:nvPr>
            <p:ph type="body" sz="quarter" idx="17"/>
          </p:nvPr>
        </p:nvSpPr>
        <p:spPr/>
        <p:txBody>
          <a:bodyPr/>
          <a:lstStyle/>
          <a:p>
            <a:endParaRPr lang="en-US"/>
          </a:p>
        </p:txBody>
      </p:sp>
      <p:sp>
        <p:nvSpPr>
          <p:cNvPr id="6" name="AutoShape 18"/>
          <p:cNvSpPr>
            <a:spLocks noChangeArrowheads="1"/>
          </p:cNvSpPr>
          <p:nvPr/>
        </p:nvSpPr>
        <p:spPr bwMode="auto">
          <a:xfrm rot="16200000">
            <a:off x="712488" y="3243729"/>
            <a:ext cx="5109524" cy="1117595"/>
          </a:xfrm>
          <a:prstGeom prst="homePlate">
            <a:avLst>
              <a:gd name="adj" fmla="val 25307"/>
            </a:avLst>
          </a:prstGeom>
          <a:solidFill>
            <a:schemeClr val="accent1"/>
          </a:solidFill>
        </p:spPr>
        <p:style>
          <a:lnRef idx="3">
            <a:schemeClr val="lt1"/>
          </a:lnRef>
          <a:fillRef idx="1">
            <a:schemeClr val="accent4"/>
          </a:fillRef>
          <a:effectRef idx="1">
            <a:schemeClr val="accent4"/>
          </a:effectRef>
          <a:fontRef idx="minor">
            <a:schemeClr val="lt1"/>
          </a:fontRef>
        </p:style>
        <p:txBody>
          <a:bodyPr rot="10800000" wrap="none" lIns="91434" bIns="182869" anchor="b"/>
          <a:lstStyle/>
          <a:p>
            <a:pPr algn="ctr"/>
            <a:endParaRPr lang="en-US" sz="2449" dirty="0">
              <a:solidFill>
                <a:schemeClr val="bg1"/>
              </a:solidFill>
              <a:latin typeface="KaiTi" panose="02010609060101010101" pitchFamily="49" charset="-122"/>
              <a:ea typeface="KaiTi" panose="02010609060101010101" pitchFamily="49" charset="-122"/>
            </a:endParaRPr>
          </a:p>
        </p:txBody>
      </p:sp>
      <p:sp>
        <p:nvSpPr>
          <p:cNvPr id="7" name="Rectangle 4"/>
          <p:cNvSpPr>
            <a:spLocks noChangeArrowheads="1"/>
          </p:cNvSpPr>
          <p:nvPr/>
        </p:nvSpPr>
        <p:spPr bwMode="auto">
          <a:xfrm>
            <a:off x="3428090" y="1447465"/>
            <a:ext cx="1757339" cy="4793063"/>
          </a:xfrm>
          <a:prstGeom prst="rect">
            <a:avLst/>
          </a:prstGeom>
          <a:solidFill>
            <a:srgbClr val="FFFFFF"/>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2">
              <a:latin typeface="KaiTi" panose="02010609060101010101" pitchFamily="49" charset="-122"/>
              <a:ea typeface="KaiTi" panose="02010609060101010101" pitchFamily="49" charset="-122"/>
            </a:endParaRPr>
          </a:p>
        </p:txBody>
      </p:sp>
      <p:sp>
        <p:nvSpPr>
          <p:cNvPr id="8" name="Rectangle 5"/>
          <p:cNvSpPr>
            <a:spLocks noChangeArrowheads="1"/>
          </p:cNvSpPr>
          <p:nvPr/>
        </p:nvSpPr>
        <p:spPr bwMode="auto">
          <a:xfrm>
            <a:off x="3586568" y="5601336"/>
            <a:ext cx="1438622" cy="478954"/>
          </a:xfrm>
          <a:prstGeom prst="rect">
            <a:avLst/>
          </a:prstGeom>
          <a:solidFill>
            <a:srgbClr val="D0D0D0"/>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9" name="Rectangle 6"/>
          <p:cNvSpPr>
            <a:spLocks noChangeArrowheads="1"/>
          </p:cNvSpPr>
          <p:nvPr/>
        </p:nvSpPr>
        <p:spPr bwMode="auto">
          <a:xfrm>
            <a:off x="3586568" y="2327896"/>
            <a:ext cx="1438622" cy="158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0" name="Rectangle 7"/>
          <p:cNvSpPr>
            <a:spLocks noChangeArrowheads="1"/>
          </p:cNvSpPr>
          <p:nvPr/>
        </p:nvSpPr>
        <p:spPr bwMode="auto">
          <a:xfrm>
            <a:off x="3586568" y="2805089"/>
            <a:ext cx="1438622" cy="399715"/>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1" name="Rectangle 8"/>
          <p:cNvSpPr>
            <a:spLocks noChangeArrowheads="1"/>
          </p:cNvSpPr>
          <p:nvPr/>
        </p:nvSpPr>
        <p:spPr bwMode="auto">
          <a:xfrm>
            <a:off x="3586568" y="2565612"/>
            <a:ext cx="1438622" cy="158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2" name="Rectangle 9"/>
          <p:cNvSpPr>
            <a:spLocks noChangeArrowheads="1"/>
          </p:cNvSpPr>
          <p:nvPr/>
        </p:nvSpPr>
        <p:spPr bwMode="auto">
          <a:xfrm>
            <a:off x="3586568" y="1607705"/>
            <a:ext cx="1438622" cy="80999"/>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3" name="Rectangle 10"/>
          <p:cNvSpPr>
            <a:spLocks noChangeArrowheads="1"/>
          </p:cNvSpPr>
          <p:nvPr/>
        </p:nvSpPr>
        <p:spPr bwMode="auto">
          <a:xfrm>
            <a:off x="3586568" y="2005659"/>
            <a:ext cx="1438622" cy="80999"/>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4" name="Rectangle 11"/>
          <p:cNvSpPr>
            <a:spLocks noChangeArrowheads="1"/>
          </p:cNvSpPr>
          <p:nvPr/>
        </p:nvSpPr>
        <p:spPr bwMode="auto">
          <a:xfrm>
            <a:off x="3586568" y="2169419"/>
            <a:ext cx="1438622" cy="77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5" name="Rectangle 12"/>
          <p:cNvSpPr>
            <a:spLocks noChangeArrowheads="1"/>
          </p:cNvSpPr>
          <p:nvPr/>
        </p:nvSpPr>
        <p:spPr bwMode="auto">
          <a:xfrm>
            <a:off x="3586568" y="1766181"/>
            <a:ext cx="1438622" cy="158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6" name="Rectangle 13"/>
          <p:cNvSpPr>
            <a:spLocks noChangeArrowheads="1"/>
          </p:cNvSpPr>
          <p:nvPr/>
        </p:nvSpPr>
        <p:spPr bwMode="auto">
          <a:xfrm>
            <a:off x="3586568" y="3762997"/>
            <a:ext cx="1438622" cy="957908"/>
          </a:xfrm>
          <a:prstGeom prst="rect">
            <a:avLst/>
          </a:prstGeom>
          <a:solidFill>
            <a:srgbClr val="D0D0D0"/>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7" name="Rectangle 14"/>
          <p:cNvSpPr>
            <a:spLocks noChangeArrowheads="1"/>
          </p:cNvSpPr>
          <p:nvPr/>
        </p:nvSpPr>
        <p:spPr bwMode="auto">
          <a:xfrm>
            <a:off x="3586568" y="4801906"/>
            <a:ext cx="1438622" cy="718431"/>
          </a:xfrm>
          <a:prstGeom prst="rect">
            <a:avLst/>
          </a:prstGeom>
          <a:solidFill>
            <a:srgbClr val="D0D0D0"/>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8" name="Rectangle 15"/>
          <p:cNvSpPr>
            <a:spLocks noChangeArrowheads="1"/>
          </p:cNvSpPr>
          <p:nvPr/>
        </p:nvSpPr>
        <p:spPr bwMode="auto">
          <a:xfrm>
            <a:off x="3586568" y="3285803"/>
            <a:ext cx="1438622" cy="158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19" name="Rectangle 16"/>
          <p:cNvSpPr>
            <a:spLocks noChangeArrowheads="1"/>
          </p:cNvSpPr>
          <p:nvPr/>
        </p:nvSpPr>
        <p:spPr bwMode="auto">
          <a:xfrm>
            <a:off x="3586568" y="3523521"/>
            <a:ext cx="1438622" cy="158477"/>
          </a:xfrm>
          <a:prstGeom prst="rect">
            <a:avLst/>
          </a:prstGeom>
          <a:solidFill>
            <a:schemeClr val="accent1"/>
          </a:solidFill>
          <a:ln w="9525">
            <a:noFill/>
            <a:miter lim="800000"/>
          </a:ln>
          <a:effectLst/>
        </p:spPr>
        <p:txBody>
          <a:bodyPr wrap="none" anchor="ctr"/>
          <a:lstStyle/>
          <a:p>
            <a:endParaRPr lang="fr-FR" sz="1602">
              <a:latin typeface="KaiTi" panose="02010609060101010101" pitchFamily="49" charset="-122"/>
              <a:ea typeface="KaiTi" panose="02010609060101010101" pitchFamily="49" charset="-122"/>
            </a:endParaRPr>
          </a:p>
        </p:txBody>
      </p:sp>
      <p:sp>
        <p:nvSpPr>
          <p:cNvPr id="20" name="Rectangle 78856"/>
          <p:cNvSpPr txBox="1"/>
          <p:nvPr/>
        </p:nvSpPr>
        <p:spPr>
          <a:xfrm>
            <a:off x="551193" y="1357624"/>
            <a:ext cx="1854276" cy="55399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defRPr>
            </a:lvl1pPr>
            <a:lvl2pPr marL="197485" indent="-196215" defTabSz="913130" eaLnBrk="1" hangingPunct="1">
              <a:buClr>
                <a:schemeClr val="tx2"/>
              </a:buClr>
              <a:buSzPct val="125000"/>
              <a:buFont typeface="Arial" panose="020B0604020202090204" pitchFamily="34" charset="0"/>
              <a:buChar char="•"/>
              <a:defRPr baseline="0">
                <a:latin typeface="+mn-lt"/>
              </a:defRPr>
            </a:lvl2pPr>
            <a:lvl3pPr marL="466725" indent="-267335" defTabSz="913130" eaLnBrk="1" hangingPunct="1">
              <a:buClr>
                <a:schemeClr val="tx2"/>
              </a:buClr>
              <a:buSzPct val="120000"/>
              <a:buFont typeface="Arial" panose="020B0604020202090204" pitchFamily="34" charset="0"/>
              <a:buChar char="–"/>
              <a:defRPr baseline="0">
                <a:latin typeface="+mn-lt"/>
              </a:defRPr>
            </a:lvl3pPr>
            <a:lvl4pPr marL="626745" indent="-158750" defTabSz="913130" eaLnBrk="1" hangingPunct="1">
              <a:buClr>
                <a:schemeClr val="tx2"/>
              </a:buClr>
              <a:buSzPct val="100000"/>
              <a:buFont typeface="Arial" panose="020B0604020202090204" pitchFamily="34" charset="0"/>
              <a:buChar char="•"/>
              <a:defRPr baseline="0">
                <a:latin typeface="+mn-lt"/>
              </a:defRPr>
            </a:lvl4pPr>
            <a:lvl5pPr marL="765175" indent="-132715" defTabSz="913130" eaLnBrk="1" hangingPunct="1">
              <a:buClr>
                <a:schemeClr val="tx2"/>
              </a:buClr>
              <a:buSzPct val="89000"/>
              <a:buFont typeface="Arial" panose="020B0604020202090204" pitchFamily="34" charset="0"/>
              <a:buChar char="-"/>
              <a:defRPr baseline="0">
                <a:latin typeface="+mn-lt"/>
              </a:defRPr>
            </a:lvl5pPr>
            <a:lvl6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9pPr>
          </a:lstStyle>
          <a:p>
            <a:pPr>
              <a:buClr>
                <a:srgbClr val="000000"/>
              </a:buClr>
            </a:pPr>
            <a:r>
              <a:rPr lang="zh-CN" altLang="en-US" b="1" dirty="0">
                <a:solidFill>
                  <a:srgbClr val="000000"/>
                </a:solidFill>
                <a:latin typeface="KaiTi" panose="02010609060101010101" pitchFamily="49" charset="-122"/>
                <a:ea typeface="KaiTi" panose="02010609060101010101" pitchFamily="49" charset="-122"/>
              </a:rPr>
              <a:t>根据更丰富的细节建模</a:t>
            </a:r>
            <a:endParaRPr lang="en-US" b="1" dirty="0">
              <a:solidFill>
                <a:srgbClr val="000000"/>
              </a:solidFill>
              <a:latin typeface="KaiTi" panose="02010609060101010101" pitchFamily="49" charset="-122"/>
              <a:ea typeface="KaiTi" panose="02010609060101010101" pitchFamily="49" charset="-122"/>
            </a:endParaRPr>
          </a:p>
        </p:txBody>
      </p:sp>
      <p:sp>
        <p:nvSpPr>
          <p:cNvPr id="21" name="Rectangle 78856"/>
          <p:cNvSpPr txBox="1"/>
          <p:nvPr/>
        </p:nvSpPr>
        <p:spPr>
          <a:xfrm>
            <a:off x="551193" y="5736385"/>
            <a:ext cx="1668849" cy="55399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defRPr>
            </a:lvl1pPr>
            <a:lvl2pPr marL="197485" indent="-196215" defTabSz="913130" eaLnBrk="1" hangingPunct="1">
              <a:buClr>
                <a:schemeClr val="tx2"/>
              </a:buClr>
              <a:buSzPct val="125000"/>
              <a:buFont typeface="Arial" panose="020B0604020202090204" pitchFamily="34" charset="0"/>
              <a:buChar char="•"/>
              <a:defRPr baseline="0">
                <a:latin typeface="+mn-lt"/>
              </a:defRPr>
            </a:lvl2pPr>
            <a:lvl3pPr marL="466725" indent="-267335" defTabSz="913130" eaLnBrk="1" hangingPunct="1">
              <a:buClr>
                <a:schemeClr val="tx2"/>
              </a:buClr>
              <a:buSzPct val="120000"/>
              <a:buFont typeface="Arial" panose="020B0604020202090204" pitchFamily="34" charset="0"/>
              <a:buChar char="–"/>
              <a:defRPr baseline="0">
                <a:latin typeface="+mn-lt"/>
              </a:defRPr>
            </a:lvl3pPr>
            <a:lvl4pPr marL="626745" indent="-158750" defTabSz="913130" eaLnBrk="1" hangingPunct="1">
              <a:buClr>
                <a:schemeClr val="tx2"/>
              </a:buClr>
              <a:buSzPct val="100000"/>
              <a:buFont typeface="Arial" panose="020B0604020202090204" pitchFamily="34" charset="0"/>
              <a:buChar char="•"/>
              <a:defRPr baseline="0">
                <a:latin typeface="+mn-lt"/>
              </a:defRPr>
            </a:lvl4pPr>
            <a:lvl5pPr marL="765175" indent="-132715" defTabSz="913130" eaLnBrk="1" hangingPunct="1">
              <a:buClr>
                <a:schemeClr val="tx2"/>
              </a:buClr>
              <a:buSzPct val="89000"/>
              <a:buFont typeface="Arial" panose="020B0604020202090204" pitchFamily="34" charset="0"/>
              <a:buChar char="-"/>
              <a:defRPr baseline="0">
                <a:latin typeface="+mn-lt"/>
              </a:defRPr>
            </a:lvl5pPr>
            <a:lvl6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9pPr>
          </a:lstStyle>
          <a:p>
            <a:pPr>
              <a:buClr>
                <a:srgbClr val="000000"/>
              </a:buClr>
            </a:pPr>
            <a:r>
              <a:rPr lang="zh-CN" altLang="en-US" b="1" dirty="0">
                <a:solidFill>
                  <a:srgbClr val="000000"/>
                </a:solidFill>
                <a:latin typeface="KaiTi" panose="02010609060101010101" pitchFamily="49" charset="-122"/>
                <a:ea typeface="KaiTi" panose="02010609060101010101" pitchFamily="49" charset="-122"/>
              </a:rPr>
              <a:t>根据较少的细节建模</a:t>
            </a:r>
            <a:endParaRPr lang="en-US" b="1" dirty="0">
              <a:solidFill>
                <a:srgbClr val="000000"/>
              </a:solidFill>
              <a:latin typeface="KaiTi" panose="02010609060101010101" pitchFamily="49" charset="-122"/>
              <a:ea typeface="KaiTi" panose="02010609060101010101" pitchFamily="49" charset="-122"/>
            </a:endParaRPr>
          </a:p>
        </p:txBody>
      </p:sp>
      <p:sp>
        <p:nvSpPr>
          <p:cNvPr id="25" name="TextBox 24">
            <a:extLst>
              <a:ext uri="{FF2B5EF4-FFF2-40B4-BE49-F238E27FC236}">
                <a16:creationId xmlns:a16="http://schemas.microsoft.com/office/drawing/2014/main" id="{A3D1A2E4-49BA-47ED-99A0-7A6DD510A539}"/>
              </a:ext>
            </a:extLst>
          </p:cNvPr>
          <p:cNvSpPr txBox="1"/>
          <p:nvPr>
            <p:custDataLst>
              <p:tags r:id="rId3"/>
            </p:custDataLst>
          </p:nvPr>
        </p:nvSpPr>
        <p:spPr>
          <a:xfrm>
            <a:off x="5343908" y="1529100"/>
            <a:ext cx="6295022" cy="380873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Bef>
                <a:spcPct val="50000"/>
              </a:spcBef>
            </a:pPr>
            <a:r>
              <a:rPr lang="zh-CN" altLang="en-US" sz="2000" b="1" dirty="0">
                <a:cs typeface="+mn-cs"/>
              </a:rPr>
              <a:t>完整的</a:t>
            </a:r>
            <a:r>
              <a:rPr lang="zh-CN" altLang="en-US" sz="2000" dirty="0">
                <a:cs typeface="+mn-cs"/>
              </a:rPr>
              <a:t>项目待办列表</a:t>
            </a:r>
          </a:p>
          <a:p>
            <a:pPr lvl="1">
              <a:spcBef>
                <a:spcPct val="50000"/>
              </a:spcBef>
            </a:pPr>
            <a:r>
              <a:rPr lang="zh-CN" altLang="en-US" sz="2000" dirty="0">
                <a:cs typeface="+mn-cs"/>
              </a:rPr>
              <a:t>包括可能需要的</a:t>
            </a:r>
            <a:r>
              <a:rPr lang="zh-CN" altLang="en-US" sz="2000" b="1" dirty="0">
                <a:cs typeface="+mn-cs"/>
              </a:rPr>
              <a:t>所有内容</a:t>
            </a:r>
          </a:p>
          <a:p>
            <a:pPr lvl="1">
              <a:spcBef>
                <a:spcPct val="50000"/>
              </a:spcBef>
            </a:pPr>
            <a:r>
              <a:rPr lang="zh-CN" altLang="en-US" sz="2000" dirty="0">
                <a:cs typeface="+mn-cs"/>
              </a:rPr>
              <a:t>一张</a:t>
            </a:r>
            <a:r>
              <a:rPr lang="zh-CN" altLang="en-US" sz="2000" b="1" dirty="0">
                <a:cs typeface="+mn-cs"/>
              </a:rPr>
              <a:t>单独</a:t>
            </a:r>
            <a:r>
              <a:rPr lang="zh-CN" altLang="en-US" sz="2000" dirty="0">
                <a:cs typeface="+mn-cs"/>
              </a:rPr>
              <a:t>列表</a:t>
            </a:r>
          </a:p>
          <a:p>
            <a:pPr lvl="1">
              <a:spcBef>
                <a:spcPct val="50000"/>
              </a:spcBef>
            </a:pPr>
            <a:r>
              <a:rPr lang="zh-CN" altLang="en-US" sz="2000" dirty="0" smtClean="0">
                <a:cs typeface="+mn-cs"/>
              </a:rPr>
              <a:t>优先级高的</a:t>
            </a:r>
            <a:r>
              <a:rPr lang="zh-CN" altLang="en-US" sz="2000" dirty="0">
                <a:cs typeface="+mn-cs"/>
              </a:rPr>
              <a:t>项目</a:t>
            </a:r>
            <a:r>
              <a:rPr lang="zh-CN" altLang="en-US" sz="2000" b="1" dirty="0">
                <a:cs typeface="+mn-cs"/>
              </a:rPr>
              <a:t>在顶端</a:t>
            </a:r>
            <a:endParaRPr lang="zh-CN" altLang="en-US" sz="2000" dirty="0">
              <a:cs typeface="+mn-cs"/>
            </a:endParaRPr>
          </a:p>
          <a:p>
            <a:pPr lvl="1">
              <a:spcBef>
                <a:spcPct val="50000"/>
              </a:spcBef>
            </a:pPr>
            <a:r>
              <a:rPr lang="zh-CN" altLang="en-US" sz="2000" dirty="0">
                <a:cs typeface="+mn-cs"/>
              </a:rPr>
              <a:t>由</a:t>
            </a:r>
            <a:r>
              <a:rPr lang="en-US" altLang="zh-CN" sz="2000" dirty="0">
                <a:cs typeface="+mn-cs"/>
              </a:rPr>
              <a:t>PO</a:t>
            </a:r>
            <a:r>
              <a:rPr lang="zh-CN" altLang="en-US" sz="2000" dirty="0">
                <a:cs typeface="+mn-cs"/>
              </a:rPr>
              <a:t>制定并负责</a:t>
            </a:r>
          </a:p>
          <a:p>
            <a:pPr lvl="1">
              <a:spcBef>
                <a:spcPct val="50000"/>
              </a:spcBef>
            </a:pPr>
            <a:r>
              <a:rPr lang="zh-CN" altLang="en-US" sz="2000" dirty="0" smtClean="0">
                <a:cs typeface="+mn-cs"/>
              </a:rPr>
              <a:t>持续迭代，逐步细化</a:t>
            </a:r>
            <a:endParaRPr lang="en-US" altLang="zh-CN" sz="2000" dirty="0" smtClean="0">
              <a:cs typeface="+mn-cs"/>
            </a:endParaRPr>
          </a:p>
          <a:p>
            <a:pPr lvl="1">
              <a:spcBef>
                <a:spcPct val="50000"/>
              </a:spcBef>
            </a:pPr>
            <a:r>
              <a:rPr lang="zh-CN" altLang="en-US" sz="2000" dirty="0" smtClean="0">
                <a:cs typeface="+mn-cs"/>
              </a:rPr>
              <a:t>动态</a:t>
            </a:r>
            <a:r>
              <a:rPr lang="zh-CN" altLang="en-US" sz="2000" dirty="0">
                <a:cs typeface="+mn-cs"/>
              </a:rPr>
              <a:t>及实时的文档</a:t>
            </a:r>
          </a:p>
          <a:p>
            <a:pPr lvl="1">
              <a:spcBef>
                <a:spcPct val="50000"/>
              </a:spcBef>
            </a:pPr>
            <a:r>
              <a:rPr lang="zh-CN" altLang="en-US" sz="2000" dirty="0">
                <a:cs typeface="+mn-cs"/>
              </a:rPr>
              <a:t>待办事项可能在任意时间重新设定优先级</a:t>
            </a:r>
            <a:r>
              <a:rPr lang="en-US" altLang="zh-CN" sz="2000" dirty="0">
                <a:cs typeface="+mn-cs"/>
              </a:rPr>
              <a:t>/</a:t>
            </a:r>
            <a:r>
              <a:rPr lang="zh-CN" altLang="en-US" sz="2000" dirty="0">
                <a:cs typeface="+mn-cs"/>
              </a:rPr>
              <a:t>修改</a:t>
            </a:r>
            <a:r>
              <a:rPr lang="en-US" altLang="zh-CN" sz="2000" dirty="0">
                <a:cs typeface="+mn-cs"/>
              </a:rPr>
              <a:t>/</a:t>
            </a:r>
            <a:r>
              <a:rPr lang="zh-CN" altLang="en-US" sz="2000" dirty="0">
                <a:cs typeface="+mn-cs"/>
              </a:rPr>
              <a:t>删除</a:t>
            </a:r>
            <a:endParaRPr lang="en-US" sz="2000" dirty="0">
              <a:cs typeface="+mn-cs"/>
            </a:endParaRPr>
          </a:p>
        </p:txBody>
      </p:sp>
      <p:sp>
        <p:nvSpPr>
          <p:cNvPr id="27" name="Rectangle 78856">
            <a:extLst>
              <a:ext uri="{FF2B5EF4-FFF2-40B4-BE49-F238E27FC236}">
                <a16:creationId xmlns:a16="http://schemas.microsoft.com/office/drawing/2014/main" id="{0C560594-A9B9-4B35-8528-6FF08745B12A}"/>
              </a:ext>
            </a:extLst>
          </p:cNvPr>
          <p:cNvSpPr txBox="1"/>
          <p:nvPr/>
        </p:nvSpPr>
        <p:spPr>
          <a:xfrm>
            <a:off x="2814890" y="2725308"/>
            <a:ext cx="602049" cy="215443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defRPr>
            </a:lvl1pPr>
            <a:lvl2pPr marL="197485" indent="-196215" defTabSz="913130" eaLnBrk="1" hangingPunct="1">
              <a:buClr>
                <a:schemeClr val="tx2"/>
              </a:buClr>
              <a:buSzPct val="125000"/>
              <a:buFont typeface="Arial" panose="020B0604020202090204" pitchFamily="34" charset="0"/>
              <a:buChar char="•"/>
              <a:defRPr baseline="0">
                <a:latin typeface="+mn-lt"/>
              </a:defRPr>
            </a:lvl2pPr>
            <a:lvl3pPr marL="466725" indent="-267335" defTabSz="913130" eaLnBrk="1" hangingPunct="1">
              <a:buClr>
                <a:schemeClr val="tx2"/>
              </a:buClr>
              <a:buSzPct val="120000"/>
              <a:buFont typeface="Arial" panose="020B0604020202090204" pitchFamily="34" charset="0"/>
              <a:buChar char="–"/>
              <a:defRPr baseline="0">
                <a:latin typeface="+mn-lt"/>
              </a:defRPr>
            </a:lvl3pPr>
            <a:lvl4pPr marL="626745" indent="-158750" defTabSz="913130" eaLnBrk="1" hangingPunct="1">
              <a:buClr>
                <a:schemeClr val="tx2"/>
              </a:buClr>
              <a:buSzPct val="100000"/>
              <a:buFont typeface="Arial" panose="020B0604020202090204" pitchFamily="34" charset="0"/>
              <a:buChar char="•"/>
              <a:defRPr baseline="0">
                <a:latin typeface="+mn-lt"/>
              </a:defRPr>
            </a:lvl4pPr>
            <a:lvl5pPr marL="765175" indent="-132715" defTabSz="913130" eaLnBrk="1" hangingPunct="1">
              <a:buClr>
                <a:schemeClr val="tx2"/>
              </a:buClr>
              <a:buSzPct val="89000"/>
              <a:buFont typeface="Arial" panose="020B0604020202090204" pitchFamily="34" charset="0"/>
              <a:buChar char="-"/>
              <a:defRPr baseline="0">
                <a:latin typeface="+mn-lt"/>
              </a:defRPr>
            </a:lvl5pPr>
            <a:lvl6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90204" pitchFamily="34" charset="0"/>
              <a:buChar char="-"/>
              <a:defRPr baseline="0">
                <a:latin typeface="+mn-lt"/>
              </a:defRPr>
            </a:lvl9pPr>
          </a:lstStyle>
          <a:p>
            <a:pPr algn="ctr"/>
            <a:r>
              <a:rPr lang="zh-CN" altLang="en-US" sz="2000" b="1" dirty="0">
                <a:solidFill>
                  <a:schemeClr val="bg1"/>
                </a:solidFill>
                <a:latin typeface="KaiTi" panose="02010609060101010101" pitchFamily="49" charset="-122"/>
                <a:ea typeface="KaiTi" panose="02010609060101010101" pitchFamily="49" charset="-122"/>
              </a:rPr>
              <a:t>投资回报、优先程度、业务价值</a:t>
            </a:r>
            <a:r>
              <a:rPr lang="en-US" sz="2000" b="1" dirty="0">
                <a:solidFill>
                  <a:schemeClr val="bg1"/>
                </a:solidFill>
                <a:latin typeface="KaiTi" panose="02010609060101010101" pitchFamily="49" charset="-122"/>
                <a:ea typeface="KaiTi" panose="02010609060101010101" pitchFamily="49" charset="-122"/>
              </a:rPr>
              <a: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804900990"/>
              </p:ext>
            </p:extLst>
          </p:nvPr>
        </p:nvGraphicFramePr>
        <p:xfrm>
          <a:off x="1525892" y="1622"/>
          <a:ext cx="1619" cy="1619"/>
        </p:xfrm>
        <a:graphic>
          <a:graphicData uri="http://schemas.openxmlformats.org/presentationml/2006/ole">
            <mc:AlternateContent xmlns:mc="http://schemas.openxmlformats.org/markup-compatibility/2006">
              <mc:Choice xmlns:v="urn:schemas-microsoft-com:vml" Requires="v">
                <p:oleObj spid="_x0000_s93190" name="think-cell Slide" r:id="rId5" imgW="0" imgH="0" progId="TCLayout.ActiveDocument.1">
                  <p:embed/>
                </p:oleObj>
              </mc:Choice>
              <mc:Fallback>
                <p:oleObj name="think-cell Slide" r:id="rId5" imgW="0" imgH="0" progId="TCLayout.ActiveDocument.1">
                  <p:embed/>
                  <p:pic>
                    <p:nvPicPr>
                      <p:cNvPr id="7" name="Object 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892" y="1622"/>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4736" y="2483400"/>
            <a:ext cx="2514600" cy="10304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sz="3600" dirty="0">
                <a:ea typeface="KaiTi" panose="02010609060101010101" pitchFamily="49" charset="-122"/>
              </a:rPr>
              <a:t>示例：代办事项清单</a:t>
            </a:r>
            <a:endParaRPr lang="en-GB" sz="3600" dirty="0">
              <a:ea typeface="KaiTi" panose="02010609060101010101" pitchFamily="49" charset="-122"/>
            </a:endParaRPr>
          </a:p>
        </p:txBody>
      </p:sp>
      <p:sp>
        <p:nvSpPr>
          <p:cNvPr id="6" name="Text Placeholder 5">
            <a:extLst>
              <a:ext uri="{FF2B5EF4-FFF2-40B4-BE49-F238E27FC236}">
                <a16:creationId xmlns:a16="http://schemas.microsoft.com/office/drawing/2014/main" id="{A005DB6F-0A2B-4B46-99EF-8277B6430F26}"/>
              </a:ext>
            </a:extLst>
          </p:cNvPr>
          <p:cNvSpPr>
            <a:spLocks noGrp="1"/>
          </p:cNvSpPr>
          <p:nvPr>
            <p:ph type="body" sz="quarter" idx="17"/>
          </p:nvPr>
        </p:nvSpPr>
        <p:spPr/>
        <p:txBody>
          <a:bodyPr/>
          <a:lstStyle/>
          <a:p>
            <a:endParaRPr lang="en-US"/>
          </a:p>
        </p:txBody>
      </p:sp>
      <p:pic>
        <p:nvPicPr>
          <p:cNvPr id="9" name="Content Placeholder 3"/>
          <p:cNvPicPr/>
          <p:nvPr/>
        </p:nvPicPr>
        <p:blipFill rotWithShape="1">
          <a:blip r:embed="rId7" cstate="email">
            <a:lum bright="10000"/>
            <a:extLst>
              <a:ext uri="{BEBA8EAE-BF5A-486C-A8C5-ECC9F3942E4B}">
                <a14:imgProps xmlns:a14="http://schemas.microsoft.com/office/drawing/2010/main">
                  <a14:imgLayer r:embed="rId8">
                    <a14:imgEffect>
                      <a14:saturation sat="65000"/>
                    </a14:imgEffect>
                    <a14:imgEffect>
                      <a14:colorTemperature colorTemp="6250"/>
                    </a14:imgEffect>
                  </a14:imgLayer>
                </a14:imgProps>
              </a:ext>
              <a:ext uri="{28A0092B-C50C-407E-A947-70E740481C1C}">
                <a14:useLocalDpi xmlns:a14="http://schemas.microsoft.com/office/drawing/2010/main"/>
              </a:ext>
            </a:extLst>
          </a:blip>
          <a:srcRect l="13413" r="20781"/>
          <a:stretch/>
        </p:blipFill>
        <p:spPr bwMode="auto">
          <a:xfrm>
            <a:off x="3428417" y="3240"/>
            <a:ext cx="8763583" cy="6854759"/>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对象 35" hidden="1">
            <a:extLst>
              <a:ext uri="{FF2B5EF4-FFF2-40B4-BE49-F238E27FC236}">
                <a16:creationId xmlns:a16="http://schemas.microsoft.com/office/drawing/2014/main" id="{FAE67A25-3563-4F49-889E-D7243BC0FE83}"/>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94214" name="think-cell Slide" r:id="rId9" imgW="7772400" imgH="10058400" progId="TCLayout.ActiveDocument.1">
                  <p:embed/>
                </p:oleObj>
              </mc:Choice>
              <mc:Fallback>
                <p:oleObj name="think-cell Slide" r:id="rId9" imgW="7772400" imgH="10058400" progId="TCLayout.ActiveDocument.1">
                  <p:embed/>
                  <p:pic>
                    <p:nvPicPr>
                      <p:cNvPr id="36" name="对象 35" hidden="1">
                        <a:extLst>
                          <a:ext uri="{FF2B5EF4-FFF2-40B4-BE49-F238E27FC236}">
                            <a16:creationId xmlns:a16="http://schemas.microsoft.com/office/drawing/2014/main" id="{FAE67A25-3563-4F49-889E-D7243BC0FE83}"/>
                          </a:ext>
                        </a:extLst>
                      </p:cNvPr>
                      <p:cNvPicPr/>
                      <p:nvPr/>
                    </p:nvPicPr>
                    <p:blipFill>
                      <a:blip r:embed="rId10"/>
                      <a:stretch>
                        <a:fillRect/>
                      </a:stretch>
                    </p:blipFill>
                    <p:spPr>
                      <a:xfrm>
                        <a:off x="1711" y="1621"/>
                        <a:ext cx="1619" cy="1619"/>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F71B9E68-6C74-244C-9C1C-125DE00E5DB3}"/>
              </a:ext>
            </a:extLst>
          </p:cNvPr>
          <p:cNvSpPr/>
          <p:nvPr>
            <p:custDataLst>
              <p:tags r:id="rId3"/>
            </p:custDataLst>
          </p:nvPr>
        </p:nvSpPr>
        <p:spPr>
          <a:xfrm>
            <a:off x="90" y="1"/>
            <a:ext cx="161974"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1" lang="en-US" altLang="zh-CN" sz="2449" dirty="0" err="1">
              <a:solidFill>
                <a:schemeClr val="bg1"/>
              </a:solidFill>
              <a:latin typeface="KaiTi" panose="02010609060101010101" pitchFamily="49" charset="-122"/>
              <a:ea typeface="KaiTi" panose="02010609060101010101" pitchFamily="49" charset="-122"/>
              <a:sym typeface="KaiTi" panose="02010609060101010101" pitchFamily="49" charset="-122"/>
            </a:endParaRPr>
          </a:p>
        </p:txBody>
      </p:sp>
      <p:sp>
        <p:nvSpPr>
          <p:cNvPr id="34"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a:t>
            </a:r>
            <a:r>
              <a:rPr lang="zh-CN" altLang="en-US" dirty="0">
                <a:ea typeface="KaiTi" panose="02010609060101010101" pitchFamily="49" charset="-122"/>
              </a:rPr>
              <a:t>简述</a:t>
            </a:r>
            <a:endParaRPr lang="en-US" dirty="0">
              <a:ea typeface="KaiTi" panose="02010609060101010101" pitchFamily="49" charset="-122"/>
            </a:endParaRPr>
          </a:p>
        </p:txBody>
      </p:sp>
      <p:sp>
        <p:nvSpPr>
          <p:cNvPr id="39" name="Subtitle 38">
            <a:extLst>
              <a:ext uri="{FF2B5EF4-FFF2-40B4-BE49-F238E27FC236}">
                <a16:creationId xmlns:a16="http://schemas.microsoft.com/office/drawing/2014/main" id="{747E005A-816F-4CF7-80EC-E23F1E2D5744}"/>
              </a:ext>
            </a:extLst>
          </p:cNvPr>
          <p:cNvSpPr>
            <a:spLocks noGrp="1"/>
          </p:cNvSpPr>
          <p:nvPr>
            <p:ph type="subTitle" idx="1"/>
          </p:nvPr>
        </p:nvSpPr>
        <p:spPr/>
        <p:txBody>
          <a:bodyPr/>
          <a:lstStyle/>
          <a:p>
            <a:endParaRPr lang="en-US"/>
          </a:p>
        </p:txBody>
      </p:sp>
      <p:sp>
        <p:nvSpPr>
          <p:cNvPr id="40" name="Text Placeholder 39">
            <a:extLst>
              <a:ext uri="{FF2B5EF4-FFF2-40B4-BE49-F238E27FC236}">
                <a16:creationId xmlns:a16="http://schemas.microsoft.com/office/drawing/2014/main" id="{CDE64624-7450-46D0-9B22-DAECD5C98437}"/>
              </a:ext>
            </a:extLst>
          </p:cNvPr>
          <p:cNvSpPr>
            <a:spLocks noGrp="1"/>
          </p:cNvSpPr>
          <p:nvPr>
            <p:ph type="body" sz="quarter" idx="17"/>
          </p:nvPr>
        </p:nvSpPr>
        <p:spPr/>
        <p:txBody>
          <a:bodyPr/>
          <a:lstStyle/>
          <a:p>
            <a:endParaRPr lang="en-US"/>
          </a:p>
        </p:txBody>
      </p:sp>
      <p:grpSp>
        <p:nvGrpSpPr>
          <p:cNvPr id="80" name="Group 79">
            <a:extLst>
              <a:ext uri="{FF2B5EF4-FFF2-40B4-BE49-F238E27FC236}">
                <a16:creationId xmlns:a16="http://schemas.microsoft.com/office/drawing/2014/main" id="{A5B589AD-3BCD-496B-BD93-1DCDCC3957A2}"/>
              </a:ext>
            </a:extLst>
          </p:cNvPr>
          <p:cNvGrpSpPr/>
          <p:nvPr/>
        </p:nvGrpSpPr>
        <p:grpSpPr>
          <a:xfrm>
            <a:off x="426833" y="1374025"/>
            <a:ext cx="11112095" cy="4235162"/>
            <a:chOff x="426833" y="1374025"/>
            <a:chExt cx="11112095" cy="4235162"/>
          </a:xfrm>
        </p:grpSpPr>
        <p:sp>
          <p:nvSpPr>
            <p:cNvPr id="81" name="矩形 36">
              <a:extLst>
                <a:ext uri="{FF2B5EF4-FFF2-40B4-BE49-F238E27FC236}">
                  <a16:creationId xmlns:a16="http://schemas.microsoft.com/office/drawing/2014/main" id="{14C436CD-3976-4205-99BB-0E1A6AB1ECBF}"/>
                </a:ext>
              </a:extLst>
            </p:cNvPr>
            <p:cNvSpPr>
              <a:spLocks/>
            </p:cNvSpPr>
            <p:nvPr/>
          </p:nvSpPr>
          <p:spPr>
            <a:xfrm>
              <a:off x="2777047" y="3824072"/>
              <a:ext cx="3373231" cy="1785115"/>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grpSp>
          <p:nvGrpSpPr>
            <p:cNvPr id="82" name="Group 81">
              <a:extLst>
                <a:ext uri="{FF2B5EF4-FFF2-40B4-BE49-F238E27FC236}">
                  <a16:creationId xmlns:a16="http://schemas.microsoft.com/office/drawing/2014/main" id="{5A7FF265-4ECC-45D1-A36F-03E445D2B204}"/>
                </a:ext>
              </a:extLst>
            </p:cNvPr>
            <p:cNvGrpSpPr/>
            <p:nvPr/>
          </p:nvGrpSpPr>
          <p:grpSpPr>
            <a:xfrm>
              <a:off x="426833" y="1822844"/>
              <a:ext cx="11112095" cy="3625852"/>
              <a:chOff x="426833" y="1660006"/>
              <a:chExt cx="11112095" cy="3625852"/>
            </a:xfrm>
          </p:grpSpPr>
          <p:sp>
            <p:nvSpPr>
              <p:cNvPr id="86" name="Oval 31">
                <a:extLst>
                  <a:ext uri="{FF2B5EF4-FFF2-40B4-BE49-F238E27FC236}">
                    <a16:creationId xmlns:a16="http://schemas.microsoft.com/office/drawing/2014/main" id="{BD8AE809-A2B2-4409-B251-F4742F45B0CF}"/>
                  </a:ext>
                </a:extLst>
              </p:cNvPr>
              <p:cNvSpPr txBox="1"/>
              <p:nvPr>
                <p:custDataLst>
                  <p:tags r:id="rId4"/>
                </p:custDataLst>
              </p:nvPr>
            </p:nvSpPr>
            <p:spPr>
              <a:xfrm>
                <a:off x="7582732" y="3158409"/>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87" name="Group 86">
                <a:extLst>
                  <a:ext uri="{FF2B5EF4-FFF2-40B4-BE49-F238E27FC236}">
                    <a16:creationId xmlns:a16="http://schemas.microsoft.com/office/drawing/2014/main" id="{5DDDC6A4-57C5-46F2-B5DF-1654D2352C23}"/>
                  </a:ext>
                </a:extLst>
              </p:cNvPr>
              <p:cNvGrpSpPr/>
              <p:nvPr/>
            </p:nvGrpSpPr>
            <p:grpSpPr>
              <a:xfrm>
                <a:off x="702867" y="2381635"/>
                <a:ext cx="1266685" cy="2897872"/>
                <a:chOff x="757659" y="2091549"/>
                <a:chExt cx="1266685" cy="2897872"/>
              </a:xfrm>
            </p:grpSpPr>
            <p:grpSp>
              <p:nvGrpSpPr>
                <p:cNvPr id="116" name="Group 115">
                  <a:extLst>
                    <a:ext uri="{FF2B5EF4-FFF2-40B4-BE49-F238E27FC236}">
                      <a16:creationId xmlns:a16="http://schemas.microsoft.com/office/drawing/2014/main" id="{835DE4BA-73EA-4C59-A427-4615B3AC8A20}"/>
                    </a:ext>
                  </a:extLst>
                </p:cNvPr>
                <p:cNvGrpSpPr/>
                <p:nvPr/>
              </p:nvGrpSpPr>
              <p:grpSpPr>
                <a:xfrm>
                  <a:off x="757659" y="2091549"/>
                  <a:ext cx="1225319" cy="2577667"/>
                  <a:chOff x="585468" y="1965453"/>
                  <a:chExt cx="772100" cy="1624244"/>
                </a:xfrm>
              </p:grpSpPr>
              <p:sp>
                <p:nvSpPr>
                  <p:cNvPr id="118" name="Rectangle 117">
                    <a:extLst>
                      <a:ext uri="{FF2B5EF4-FFF2-40B4-BE49-F238E27FC236}">
                        <a16:creationId xmlns:a16="http://schemas.microsoft.com/office/drawing/2014/main" id="{0A431977-AC69-4C50-9179-816081A1862E}"/>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119" name="Picture 2">
                    <a:extLst>
                      <a:ext uri="{FF2B5EF4-FFF2-40B4-BE49-F238E27FC236}">
                        <a16:creationId xmlns:a16="http://schemas.microsoft.com/office/drawing/2014/main" id="{1A9A10FE-D432-40C8-B38F-8F25F022D642}"/>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117" name="TextBox 116">
                  <a:extLst>
                    <a:ext uri="{FF2B5EF4-FFF2-40B4-BE49-F238E27FC236}">
                      <a16:creationId xmlns:a16="http://schemas.microsoft.com/office/drawing/2014/main" id="{08E1EC6A-AF2B-4688-BF16-B218F4BC1004}"/>
                    </a:ext>
                  </a:extLst>
                </p:cNvPr>
                <p:cNvSpPr txBox="1"/>
                <p:nvPr/>
              </p:nvSpPr>
              <p:spPr>
                <a:xfrm>
                  <a:off x="801252"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sz="1600" dirty="0">
                    <a:latin typeface="Arial" panose="020B0604020202020204" pitchFamily="34" charset="0"/>
                    <a:ea typeface="KaiTi" panose="02010609060101010101" pitchFamily="49" charset="-122"/>
                  </a:endParaRPr>
                </a:p>
              </p:txBody>
            </p:sp>
          </p:grpSp>
          <p:grpSp>
            <p:nvGrpSpPr>
              <p:cNvPr id="88" name="Group 87">
                <a:extLst>
                  <a:ext uri="{FF2B5EF4-FFF2-40B4-BE49-F238E27FC236}">
                    <a16:creationId xmlns:a16="http://schemas.microsoft.com/office/drawing/2014/main" id="{06462889-1752-4F51-A7AC-2F2DBDBD0F0F}"/>
                  </a:ext>
                </a:extLst>
              </p:cNvPr>
              <p:cNvGrpSpPr/>
              <p:nvPr/>
            </p:nvGrpSpPr>
            <p:grpSpPr>
              <a:xfrm>
                <a:off x="4899074" y="3837855"/>
                <a:ext cx="1223092" cy="1441652"/>
                <a:chOff x="4018491" y="3547769"/>
                <a:chExt cx="1223092" cy="1441652"/>
              </a:xfrm>
            </p:grpSpPr>
            <p:grpSp>
              <p:nvGrpSpPr>
                <p:cNvPr id="112" name="Group 111">
                  <a:extLst>
                    <a:ext uri="{FF2B5EF4-FFF2-40B4-BE49-F238E27FC236}">
                      <a16:creationId xmlns:a16="http://schemas.microsoft.com/office/drawing/2014/main" id="{E680A060-58A3-414D-873A-5CB55A162F7A}"/>
                    </a:ext>
                  </a:extLst>
                </p:cNvPr>
                <p:cNvGrpSpPr/>
                <p:nvPr/>
              </p:nvGrpSpPr>
              <p:grpSpPr>
                <a:xfrm>
                  <a:off x="4065684" y="3547769"/>
                  <a:ext cx="1043747" cy="1082018"/>
                  <a:chOff x="3116669" y="2480618"/>
                  <a:chExt cx="572910" cy="593916"/>
                </a:xfrm>
              </p:grpSpPr>
              <p:sp>
                <p:nvSpPr>
                  <p:cNvPr id="114" name="Rectangle 113">
                    <a:extLst>
                      <a:ext uri="{FF2B5EF4-FFF2-40B4-BE49-F238E27FC236}">
                        <a16:creationId xmlns:a16="http://schemas.microsoft.com/office/drawing/2014/main" id="{78F9E73C-13F4-4EC0-AC47-486AFA5A3C31}"/>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115" name="Picture 2">
                    <a:extLst>
                      <a:ext uri="{FF2B5EF4-FFF2-40B4-BE49-F238E27FC236}">
                        <a16:creationId xmlns:a16="http://schemas.microsoft.com/office/drawing/2014/main" id="{0C43DF19-11CD-47BE-A641-50FB274054F4}"/>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3" name="TextBox 112">
                  <a:extLst>
                    <a:ext uri="{FF2B5EF4-FFF2-40B4-BE49-F238E27FC236}">
                      <a16:creationId xmlns:a16="http://schemas.microsoft.com/office/drawing/2014/main" id="{C71A8217-F39A-4D8B-8F0C-2D3808102B34}"/>
                    </a:ext>
                  </a:extLst>
                </p:cNvPr>
                <p:cNvSpPr txBox="1"/>
                <p:nvPr/>
              </p:nvSpPr>
              <p:spPr>
                <a:xfrm>
                  <a:off x="4018491"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冲刺代办事项</a:t>
                  </a:r>
                  <a:endParaRPr lang="en-US" sz="1600" dirty="0">
                    <a:latin typeface="Arial" panose="020B0604020202020204" pitchFamily="34" charset="0"/>
                    <a:ea typeface="KaiTi" panose="02010609060101010101" pitchFamily="49" charset="-122"/>
                  </a:endParaRPr>
                </a:p>
              </p:txBody>
            </p:sp>
          </p:grpSp>
          <p:sp>
            <p:nvSpPr>
              <p:cNvPr id="89" name="Arc 88">
                <a:extLst>
                  <a:ext uri="{FF2B5EF4-FFF2-40B4-BE49-F238E27FC236}">
                    <a16:creationId xmlns:a16="http://schemas.microsoft.com/office/drawing/2014/main" id="{FF546EA1-EA84-43B9-8BB4-80D352665AEF}"/>
                  </a:ext>
                </a:extLst>
              </p:cNvPr>
              <p:cNvSpPr/>
              <p:nvPr/>
            </p:nvSpPr>
            <p:spPr>
              <a:xfrm>
                <a:off x="426833" y="2013901"/>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90" name="Rectangle 8">
                <a:extLst>
                  <a:ext uri="{FF2B5EF4-FFF2-40B4-BE49-F238E27FC236}">
                    <a16:creationId xmlns:a16="http://schemas.microsoft.com/office/drawing/2014/main" id="{0ED0AE3C-5124-4B8E-8D35-9E7FC2AE7991}"/>
                  </a:ext>
                </a:extLst>
              </p:cNvPr>
              <p:cNvSpPr>
                <a:spLocks/>
              </p:cNvSpPr>
              <p:nvPr/>
            </p:nvSpPr>
            <p:spPr>
              <a:xfrm>
                <a:off x="1190710" y="1729122"/>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91" name="TextBox 90">
                <a:extLst>
                  <a:ext uri="{FF2B5EF4-FFF2-40B4-BE49-F238E27FC236}">
                    <a16:creationId xmlns:a16="http://schemas.microsoft.com/office/drawing/2014/main" id="{39348C69-EAAE-4113-A55D-3FB58DD87492}"/>
                  </a:ext>
                </a:extLst>
              </p:cNvPr>
              <p:cNvSpPr txBox="1">
                <a:spLocks/>
              </p:cNvSpPr>
              <p:nvPr/>
            </p:nvSpPr>
            <p:spPr>
              <a:xfrm>
                <a:off x="2923111" y="4439231"/>
                <a:ext cx="981038" cy="520071"/>
              </a:xfrm>
              <a:prstGeom prst="rect">
                <a:avLst/>
              </a:prstGeom>
              <a:solidFill>
                <a:schemeClr val="bg1"/>
              </a:solidFill>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92" name="TextBox 91">
                <a:extLst>
                  <a:ext uri="{FF2B5EF4-FFF2-40B4-BE49-F238E27FC236}">
                    <a16:creationId xmlns:a16="http://schemas.microsoft.com/office/drawing/2014/main" id="{4F42680E-59CB-431E-B894-C190A7E758A1}"/>
                  </a:ext>
                </a:extLst>
              </p:cNvPr>
              <p:cNvSpPr txBox="1">
                <a:spLocks/>
              </p:cNvSpPr>
              <p:nvPr/>
            </p:nvSpPr>
            <p:spPr>
              <a:xfrm>
                <a:off x="6627752" y="208524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93" name="TextBox 92">
                <a:extLst>
                  <a:ext uri="{FF2B5EF4-FFF2-40B4-BE49-F238E27FC236}">
                    <a16:creationId xmlns:a16="http://schemas.microsoft.com/office/drawing/2014/main" id="{9C819B9C-9E64-47F5-9CEE-30907FCB2D10}"/>
                  </a:ext>
                </a:extLst>
              </p:cNvPr>
              <p:cNvSpPr txBox="1"/>
              <p:nvPr/>
            </p:nvSpPr>
            <p:spPr>
              <a:xfrm>
                <a:off x="8847794"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a:t>
                </a:r>
              </a:p>
            </p:txBody>
          </p:sp>
          <p:grpSp>
            <p:nvGrpSpPr>
              <p:cNvPr id="94" name="Group 93">
                <a:extLst>
                  <a:ext uri="{FF2B5EF4-FFF2-40B4-BE49-F238E27FC236}">
                    <a16:creationId xmlns:a16="http://schemas.microsoft.com/office/drawing/2014/main" id="{9C206DAB-DAE9-40A2-8D5F-8CAEC0790B5C}"/>
                  </a:ext>
                </a:extLst>
              </p:cNvPr>
              <p:cNvGrpSpPr/>
              <p:nvPr/>
            </p:nvGrpSpPr>
            <p:grpSpPr>
              <a:xfrm>
                <a:off x="7032131" y="4278385"/>
                <a:ext cx="820738" cy="1001122"/>
                <a:chOff x="6680316" y="3988299"/>
                <a:chExt cx="820738" cy="1001122"/>
              </a:xfrm>
            </p:grpSpPr>
            <p:sp>
              <p:nvSpPr>
                <p:cNvPr id="110" name="TextBox 109">
                  <a:extLst>
                    <a:ext uri="{FF2B5EF4-FFF2-40B4-BE49-F238E27FC236}">
                      <a16:creationId xmlns:a16="http://schemas.microsoft.com/office/drawing/2014/main" id="{EF1144D7-9D8D-4DDC-ADAA-6A28628F9E98}"/>
                    </a:ext>
                  </a:extLst>
                </p:cNvPr>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111" name="CustomIcon">
                  <a:extLst>
                    <a:ext uri="{FF2B5EF4-FFF2-40B4-BE49-F238E27FC236}">
                      <a16:creationId xmlns:a16="http://schemas.microsoft.com/office/drawing/2014/main" id="{D17DEEEB-0D20-419D-82DB-0F7E48437F36}"/>
                    </a:ext>
                  </a:extLst>
                </p:cNvPr>
                <p:cNvPicPr>
                  <a:picLocks noChangeAspect="1"/>
                </p:cNvPicPr>
                <p:nvPr>
                  <p:custDataLst>
                    <p:tags r:id="rId6"/>
                  </p:custDataLst>
                </p:nvPr>
              </p:nvPicPr>
              <p:blipFill>
                <a:blip r:embed="rId13">
                  <a:extLst>
                    <a:ext uri="{96DAC541-7B7A-43D3-8B79-37D633B846F1}">
                      <asvg:svgBlip xmlns:asvg="http://schemas.microsoft.com/office/drawing/2016/SVG/main" xmlns="" r:embed="rId14"/>
                    </a:ext>
                  </a:extLst>
                </a:blip>
                <a:stretch>
                  <a:fillRect/>
                </a:stretch>
              </p:blipFill>
              <p:spPr>
                <a:xfrm>
                  <a:off x="6785885" y="3988299"/>
                  <a:ext cx="609600" cy="609600"/>
                </a:xfrm>
                <a:prstGeom prst="rect">
                  <a:avLst/>
                </a:prstGeom>
              </p:spPr>
            </p:pic>
          </p:grpSp>
          <p:grpSp>
            <p:nvGrpSpPr>
              <p:cNvPr id="95" name="Group 94">
                <a:extLst>
                  <a:ext uri="{FF2B5EF4-FFF2-40B4-BE49-F238E27FC236}">
                    <a16:creationId xmlns:a16="http://schemas.microsoft.com/office/drawing/2014/main" id="{BC13709E-BBB1-432A-85F4-B7B265913444}"/>
                  </a:ext>
                </a:extLst>
              </p:cNvPr>
              <p:cNvGrpSpPr/>
              <p:nvPr/>
            </p:nvGrpSpPr>
            <p:grpSpPr>
              <a:xfrm>
                <a:off x="10718190" y="4278385"/>
                <a:ext cx="820738" cy="1001122"/>
                <a:chOff x="10823759" y="3988299"/>
                <a:chExt cx="820738" cy="1001122"/>
              </a:xfrm>
            </p:grpSpPr>
            <p:sp>
              <p:nvSpPr>
                <p:cNvPr id="108" name="TextBox 107">
                  <a:extLst>
                    <a:ext uri="{FF2B5EF4-FFF2-40B4-BE49-F238E27FC236}">
                      <a16:creationId xmlns:a16="http://schemas.microsoft.com/office/drawing/2014/main" id="{C148AA6B-5A48-4CBF-8B8E-29D737476D55}"/>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109" name="CustomIcon">
                  <a:extLst>
                    <a:ext uri="{FF2B5EF4-FFF2-40B4-BE49-F238E27FC236}">
                      <a16:creationId xmlns:a16="http://schemas.microsoft.com/office/drawing/2014/main" id="{CE91557F-9618-4A9D-A5ED-BA81FBC3E32B}"/>
                    </a:ext>
                  </a:extLst>
                </p:cNvPr>
                <p:cNvPicPr>
                  <a:picLocks noChangeAspect="1"/>
                </p:cNvPicPr>
                <p:nvPr>
                  <p:custDataLst>
                    <p:tags r:id="rId5"/>
                  </p:custDataLst>
                </p:nvPr>
              </p:nvPicPr>
              <p:blipFill>
                <a:blip r:embed="rId15">
                  <a:extLst>
                    <a:ext uri="{96DAC541-7B7A-43D3-8B79-37D633B846F1}">
                      <asvg:svgBlip xmlns:asvg="http://schemas.microsoft.com/office/drawing/2016/SVG/main" xmlns="" r:embed="rId16"/>
                    </a:ext>
                  </a:extLst>
                </a:blip>
                <a:stretch>
                  <a:fillRect/>
                </a:stretch>
              </p:blipFill>
              <p:spPr>
                <a:xfrm>
                  <a:off x="10929328" y="3988299"/>
                  <a:ext cx="609600" cy="609600"/>
                </a:xfrm>
                <a:prstGeom prst="rect">
                  <a:avLst/>
                </a:prstGeom>
              </p:spPr>
            </p:pic>
          </p:grpSp>
          <p:cxnSp>
            <p:nvCxnSpPr>
              <p:cNvPr id="96" name="Straight Arrow Connector 95">
                <a:extLst>
                  <a:ext uri="{FF2B5EF4-FFF2-40B4-BE49-F238E27FC236}">
                    <a16:creationId xmlns:a16="http://schemas.microsoft.com/office/drawing/2014/main" id="{AAADD4D3-1F3C-4751-9502-69AE140233A9}"/>
                  </a:ext>
                </a:extLst>
              </p:cNvPr>
              <p:cNvCxnSpPr>
                <a:endCxn id="91" idx="1"/>
              </p:cNvCxnSpPr>
              <p:nvPr/>
            </p:nvCxnSpPr>
            <p:spPr>
              <a:xfrm>
                <a:off x="1928186" y="4699267"/>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B5E21D2-E6C9-46C5-A008-B795B6B9E891}"/>
                  </a:ext>
                </a:extLst>
              </p:cNvPr>
              <p:cNvCxnSpPr>
                <a:cxnSpLocks/>
              </p:cNvCxnSpPr>
              <p:nvPr/>
            </p:nvCxnSpPr>
            <p:spPr>
              <a:xfrm>
                <a:off x="3904149" y="4685460"/>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0A8927-532F-47D0-80AE-E3B779BDB3D0}"/>
                  </a:ext>
                </a:extLst>
              </p:cNvPr>
              <p:cNvCxnSpPr>
                <a:cxnSpLocks/>
              </p:cNvCxnSpPr>
              <p:nvPr/>
            </p:nvCxnSpPr>
            <p:spPr>
              <a:xfrm>
                <a:off x="5990013" y="4685460"/>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52AD597-B3A9-43E2-9EE1-16B4A12AC5FA}"/>
                  </a:ext>
                </a:extLst>
              </p:cNvPr>
              <p:cNvCxnSpPr>
                <a:cxnSpLocks/>
              </p:cNvCxnSpPr>
              <p:nvPr/>
            </p:nvCxnSpPr>
            <p:spPr>
              <a:xfrm>
                <a:off x="7747300"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5430F36-D8AC-4A84-B333-AF800CEED6D9}"/>
                  </a:ext>
                </a:extLst>
              </p:cNvPr>
              <p:cNvCxnSpPr>
                <a:cxnSpLocks/>
              </p:cNvCxnSpPr>
              <p:nvPr/>
            </p:nvCxnSpPr>
            <p:spPr>
              <a:xfrm>
                <a:off x="9828832" y="4685460"/>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9AF7CE50-7224-4E86-96B9-55573B80852D}"/>
                  </a:ext>
                </a:extLst>
              </p:cNvPr>
              <p:cNvGrpSpPr/>
              <p:nvPr/>
            </p:nvGrpSpPr>
            <p:grpSpPr>
              <a:xfrm>
                <a:off x="2923111" y="1660006"/>
                <a:ext cx="8390320" cy="400110"/>
                <a:chOff x="2923111" y="1291246"/>
                <a:chExt cx="8390320" cy="400110"/>
              </a:xfrm>
            </p:grpSpPr>
            <p:cxnSp>
              <p:nvCxnSpPr>
                <p:cNvPr id="106" name="Straight Arrow Connector 105">
                  <a:extLst>
                    <a:ext uri="{FF2B5EF4-FFF2-40B4-BE49-F238E27FC236}">
                      <a16:creationId xmlns:a16="http://schemas.microsoft.com/office/drawing/2014/main" id="{DE6573AC-DD01-47BC-88B8-1091CA925EAC}"/>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41B5A38-7154-4699-874B-8D31CCD9DFD7}"/>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102" name="Connector: Elbow 101">
                <a:extLst>
                  <a:ext uri="{FF2B5EF4-FFF2-40B4-BE49-F238E27FC236}">
                    <a16:creationId xmlns:a16="http://schemas.microsoft.com/office/drawing/2014/main" id="{95C5BC92-3C50-4B77-AADE-84D9285F013C}"/>
                  </a:ext>
                </a:extLst>
              </p:cNvPr>
              <p:cNvCxnSpPr>
                <a:stCxn id="92" idx="1"/>
                <a:endCxn id="91" idx="0"/>
              </p:cNvCxnSpPr>
              <p:nvPr/>
            </p:nvCxnSpPr>
            <p:spPr>
              <a:xfrm rot="10800000" flipV="1">
                <a:off x="3413630" y="2345277"/>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B27F1011-9148-4780-B95F-526ACE031733}"/>
                  </a:ext>
                </a:extLst>
              </p:cNvPr>
              <p:cNvCxnSpPr>
                <a:cxnSpLocks/>
                <a:stCxn id="93" idx="0"/>
                <a:endCxn id="92" idx="3"/>
              </p:cNvCxnSpPr>
              <p:nvPr/>
            </p:nvCxnSpPr>
            <p:spPr>
              <a:xfrm rot="16200000" flipV="1">
                <a:off x="7426575" y="2527492"/>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F839D761-80C1-4CFA-836A-7FB482E80A6D}"/>
                  </a:ext>
                </a:extLst>
              </p:cNvPr>
              <p:cNvCxnSpPr>
                <a:cxnSpLocks/>
                <a:stCxn id="109" idx="0"/>
                <a:endCxn id="92" idx="3"/>
              </p:cNvCxnSpPr>
              <p:nvPr/>
            </p:nvCxnSpPr>
            <p:spPr>
              <a:xfrm rot="16200000" flipV="1">
                <a:off x="8402121" y="1551946"/>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002D618-10D1-40CE-8654-9A8BC82EC248}"/>
                  </a:ext>
                </a:extLst>
              </p:cNvPr>
              <p:cNvCxnSpPr>
                <a:cxnSpLocks/>
                <a:stCxn id="108" idx="2"/>
                <a:endCxn id="117" idx="2"/>
              </p:cNvCxnSpPr>
              <p:nvPr/>
            </p:nvCxnSpPr>
            <p:spPr>
              <a:xfrm rot="5400000">
                <a:off x="6243283" y="394231"/>
                <a:ext cx="12700" cy="9770553"/>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6F80F46-EB9D-4636-A66E-943EAEB925A1}"/>
                </a:ext>
              </a:extLst>
            </p:cNvPr>
            <p:cNvGrpSpPr/>
            <p:nvPr/>
          </p:nvGrpSpPr>
          <p:grpSpPr>
            <a:xfrm>
              <a:off x="10769508" y="1374025"/>
              <a:ext cx="730803" cy="153888"/>
              <a:chOff x="9962360" y="663372"/>
              <a:chExt cx="730803" cy="153888"/>
            </a:xfrm>
          </p:grpSpPr>
          <p:sp>
            <p:nvSpPr>
              <p:cNvPr id="84" name="矩形 36">
                <a:extLst>
                  <a:ext uri="{FF2B5EF4-FFF2-40B4-BE49-F238E27FC236}">
                    <a16:creationId xmlns:a16="http://schemas.microsoft.com/office/drawing/2014/main" id="{8349024F-EB6E-46F2-BC69-8A049ABBBE32}"/>
                  </a:ext>
                </a:extLst>
              </p:cNvPr>
              <p:cNvSpPr>
                <a:spLocks/>
              </p:cNvSpPr>
              <p:nvPr/>
            </p:nvSpPr>
            <p:spPr>
              <a:xfrm>
                <a:off x="9962360" y="663372"/>
                <a:ext cx="157944" cy="153888"/>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sp>
            <p:nvSpPr>
              <p:cNvPr id="85" name="文本框 37">
                <a:extLst>
                  <a:ext uri="{FF2B5EF4-FFF2-40B4-BE49-F238E27FC236}">
                    <a16:creationId xmlns:a16="http://schemas.microsoft.com/office/drawing/2014/main" id="{D43FFB52-119D-40D2-AD51-54C1AB4C2369}"/>
                  </a:ext>
                </a:extLst>
              </p:cNvPr>
              <p:cNvSpPr txBox="1">
                <a:spLocks/>
              </p:cNvSpPr>
              <p:nvPr/>
            </p:nvSpPr>
            <p:spPr bwMode="gray">
              <a:xfrm>
                <a:off x="10180202" y="663372"/>
                <a:ext cx="512961" cy="153888"/>
              </a:xfrm>
              <a:prstGeom prst="rect">
                <a:avLst/>
              </a:prstGeom>
            </p:spPr>
            <p:txBody>
              <a:bodyPr vert="horz" wrap="non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sz="1000" dirty="0">
                    <a:latin typeface="KaiTi" panose="02010609060101010101" pitchFamily="49" charset="-122"/>
                    <a:ea typeface="KaiTi" panose="02010609060101010101" pitchFamily="49" charset="-122"/>
                  </a:rPr>
                  <a:t>后续展开</a:t>
                </a:r>
              </a:p>
            </p:txBody>
          </p:sp>
        </p:grpSp>
      </p:grpSp>
    </p:spTree>
    <p:extLst>
      <p:ext uri="{BB962C8B-B14F-4D97-AF65-F5344CB8AC3E}">
        <p14:creationId xmlns:p14="http://schemas.microsoft.com/office/powerpoint/2010/main" val="32723950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B6FDADFD-4C0C-42B9-B484-73D14EC60B5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8" name="think-cell Slide" r:id="rId14" imgW="395" imgH="396" progId="TCLayout.ActiveDocument.1">
                  <p:embed/>
                </p:oleObj>
              </mc:Choice>
              <mc:Fallback>
                <p:oleObj name="think-cell Slide" r:id="rId14" imgW="395" imgH="396" progId="TCLayout.ActiveDocument.1">
                  <p:embed/>
                  <p:pic>
                    <p:nvPicPr>
                      <p:cNvPr id="48" name="Object 47" hidden="1">
                        <a:extLst>
                          <a:ext uri="{FF2B5EF4-FFF2-40B4-BE49-F238E27FC236}">
                            <a16:creationId xmlns:a16="http://schemas.microsoft.com/office/drawing/2014/main" id="{B6FDADFD-4C0C-42B9-B484-73D14EC60B5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rPr>
              <a:t>活动：迭代计划</a:t>
            </a:r>
            <a:endParaRPr lang="en-US" dirty="0">
              <a:ea typeface="楷体" panose="02010609060101010101" pitchFamily="49" charset="-122"/>
            </a:endParaRPr>
          </a:p>
        </p:txBody>
      </p:sp>
      <p:sp>
        <p:nvSpPr>
          <p:cNvPr id="3" name="Subtitle 2">
            <a:extLst>
              <a:ext uri="{FF2B5EF4-FFF2-40B4-BE49-F238E27FC236}">
                <a16:creationId xmlns:a16="http://schemas.microsoft.com/office/drawing/2014/main" id="{71C51F3E-18BE-4845-AD5C-47576C8F82A5}"/>
              </a:ext>
            </a:extLst>
          </p:cNvPr>
          <p:cNvSpPr>
            <a:spLocks noGrp="1"/>
          </p:cNvSpPr>
          <p:nvPr>
            <p:ph type="subTitle" idx="1"/>
          </p:nvPr>
        </p:nvSpPr>
        <p:spPr/>
        <p:txBody>
          <a:bodyPr/>
          <a:lstStyle/>
          <a:p>
            <a:endParaRPr lang="en-US"/>
          </a:p>
        </p:txBody>
      </p:sp>
      <p:sp>
        <p:nvSpPr>
          <p:cNvPr id="47" name="Text Placeholder 46">
            <a:extLst>
              <a:ext uri="{FF2B5EF4-FFF2-40B4-BE49-F238E27FC236}">
                <a16:creationId xmlns:a16="http://schemas.microsoft.com/office/drawing/2014/main" id="{8DE76032-7454-489F-A552-E85145251877}"/>
              </a:ext>
            </a:extLst>
          </p:cNvPr>
          <p:cNvSpPr>
            <a:spLocks noGrp="1"/>
          </p:cNvSpPr>
          <p:nvPr>
            <p:ph type="body" sz="quarter" idx="17"/>
          </p:nvPr>
        </p:nvSpPr>
        <p:spPr/>
        <p:txBody>
          <a:bodyPr/>
          <a:lstStyle/>
          <a:p>
            <a:endParaRPr lang="en-US"/>
          </a:p>
        </p:txBody>
      </p:sp>
      <p:sp>
        <p:nvSpPr>
          <p:cNvPr id="60" name="TextBox 250">
            <a:extLst>
              <a:ext uri="{FF2B5EF4-FFF2-40B4-BE49-F238E27FC236}">
                <a16:creationId xmlns:a16="http://schemas.microsoft.com/office/drawing/2014/main" id="{82ECF125-35FD-4365-B011-1A9093FA2249}"/>
              </a:ext>
            </a:extLst>
          </p:cNvPr>
          <p:cNvSpPr txBox="1"/>
          <p:nvPr/>
        </p:nvSpPr>
        <p:spPr>
          <a:xfrm>
            <a:off x="1234535" y="2770259"/>
            <a:ext cx="3981714" cy="492443"/>
          </a:xfrm>
          <a:prstGeom prst="rect">
            <a:avLst/>
          </a:prstGeom>
        </p:spPr>
        <p:txBody>
          <a:bodyPr vert="horz" wrap="square" lIns="0" tIns="0" rIns="0" bIns="0" rtlCol="0" anchor="t" anchorCtr="0">
            <a:spAutoFit/>
          </a:bodyPr>
          <a:lstStyle>
            <a:lvl1pPr lvl="0" indent="0" defTabSz="913526" fontAlgn="base">
              <a:spcBef>
                <a:spcPct val="0"/>
              </a:spcBef>
              <a:spcAft>
                <a:spcPct val="0"/>
              </a:spcAft>
              <a:buClr>
                <a:schemeClr val="tx2"/>
              </a:buClr>
              <a:buSzPct val="100000"/>
              <a:defRPr sz="1600" baseline="0"/>
            </a:lvl1pPr>
            <a:lvl2pPr marL="192024" lvl="1" indent="-195987" defTabSz="913526" fontAlgn="base">
              <a:spcBef>
                <a:spcPct val="0"/>
              </a:spcBef>
              <a:spcAft>
                <a:spcPct val="0"/>
              </a:spcAft>
              <a:buClr>
                <a:schemeClr val="tx2"/>
              </a:buClr>
              <a:buSzPct val="125000"/>
              <a:buFont typeface="Arial" charset="0"/>
              <a:buChar char="▪"/>
              <a:defRPr sz="1600" baseline="0"/>
            </a:lvl2pPr>
            <a:lvl3pPr marL="457200" lvl="2" indent="-267255" defTabSz="913526" fontAlgn="base">
              <a:spcBef>
                <a:spcPct val="0"/>
              </a:spcBef>
              <a:spcAft>
                <a:spcPct val="0"/>
              </a:spcAft>
              <a:buClr>
                <a:schemeClr val="tx2"/>
              </a:buClr>
              <a:buSzPct val="120000"/>
              <a:buFont typeface="Arial" charset="0"/>
              <a:buChar char="–"/>
              <a:defRPr sz="1600" baseline="0"/>
            </a:lvl3pPr>
            <a:lvl4pPr marL="612648" lvl="3" indent="-158733" defTabSz="913526" fontAlgn="base">
              <a:spcBef>
                <a:spcPct val="0"/>
              </a:spcBef>
              <a:spcAft>
                <a:spcPct val="0"/>
              </a:spcAft>
              <a:buClr>
                <a:schemeClr val="tx2"/>
              </a:buClr>
              <a:buSzPct val="120000"/>
              <a:buFont typeface="Arial" charset="0"/>
              <a:buChar char="▫"/>
              <a:defRPr sz="1600" baseline="0"/>
            </a:lvl4pPr>
            <a:lvl5pPr marL="749808" lvl="4" indent="-128016" defTabSz="913526" fontAlgn="base">
              <a:spcBef>
                <a:spcPct val="0"/>
              </a:spcBef>
              <a:spcAft>
                <a:spcPct val="0"/>
              </a:spcAft>
              <a:buClr>
                <a:schemeClr val="tx2"/>
              </a:buClr>
              <a:buSzPct val="89000"/>
              <a:buFont typeface="Arial" charset="0"/>
              <a:buChar char="-"/>
              <a:defRPr sz="1600" baseline="0"/>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pPr defTabSz="1217999">
              <a:buClr>
                <a:srgbClr val="1F1949"/>
              </a:buClr>
              <a:defRPr/>
            </a:pPr>
            <a:r>
              <a:rPr lang="zh-CN" altLang="en-US" b="1" dirty="0">
                <a:latin typeface="KaiTi" panose="02010609060101010101" pitchFamily="49" charset="-122"/>
                <a:ea typeface="KaiTi" panose="02010609060101010101" pitchFamily="49" charset="-122"/>
              </a:rPr>
              <a:t>目标</a:t>
            </a:r>
            <a:r>
              <a:rPr lang="en-US"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确定此迭代开发的目标并将其分解为开发团队可执行的任务</a:t>
            </a:r>
            <a:endParaRPr lang="en-US" dirty="0">
              <a:latin typeface="KaiTi" panose="02010609060101010101" pitchFamily="49" charset="-122"/>
              <a:ea typeface="KaiTi" panose="02010609060101010101" pitchFamily="49" charset="-122"/>
            </a:endParaRPr>
          </a:p>
        </p:txBody>
      </p:sp>
      <p:cxnSp>
        <p:nvCxnSpPr>
          <p:cNvPr id="62" name="Straight Connector 135">
            <a:extLst>
              <a:ext uri="{FF2B5EF4-FFF2-40B4-BE49-F238E27FC236}">
                <a16:creationId xmlns:a16="http://schemas.microsoft.com/office/drawing/2014/main" id="{A4949DC6-9B03-4B78-B7FC-6B05195E2E54}"/>
              </a:ext>
            </a:extLst>
          </p:cNvPr>
          <p:cNvCxnSpPr>
            <a:cxnSpLocks/>
          </p:cNvCxnSpPr>
          <p:nvPr/>
        </p:nvCxnSpPr>
        <p:spPr>
          <a:xfrm>
            <a:off x="605073" y="3716064"/>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136">
            <a:extLst>
              <a:ext uri="{FF2B5EF4-FFF2-40B4-BE49-F238E27FC236}">
                <a16:creationId xmlns:a16="http://schemas.microsoft.com/office/drawing/2014/main" id="{C7B75364-FF68-441C-8DCF-0C1DFE507C29}"/>
              </a:ext>
            </a:extLst>
          </p:cNvPr>
          <p:cNvCxnSpPr>
            <a:cxnSpLocks/>
          </p:cNvCxnSpPr>
          <p:nvPr/>
        </p:nvCxnSpPr>
        <p:spPr>
          <a:xfrm>
            <a:off x="605073" y="5033836"/>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137">
            <a:extLst>
              <a:ext uri="{FF2B5EF4-FFF2-40B4-BE49-F238E27FC236}">
                <a16:creationId xmlns:a16="http://schemas.microsoft.com/office/drawing/2014/main" id="{709E3A47-4582-49AD-BEA1-DF40A8CE0616}"/>
              </a:ext>
            </a:extLst>
          </p:cNvPr>
          <p:cNvCxnSpPr>
            <a:cxnSpLocks/>
          </p:cNvCxnSpPr>
          <p:nvPr/>
        </p:nvCxnSpPr>
        <p:spPr>
          <a:xfrm>
            <a:off x="5536641" y="1429145"/>
            <a:ext cx="0" cy="4755887"/>
          </a:xfrm>
          <a:prstGeom prst="line">
            <a:avLst/>
          </a:prstGeom>
          <a:ln w="952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65" name="TextBox 277">
            <a:extLst>
              <a:ext uri="{FF2B5EF4-FFF2-40B4-BE49-F238E27FC236}">
                <a16:creationId xmlns:a16="http://schemas.microsoft.com/office/drawing/2014/main" id="{DB23C476-017E-48DA-B0A3-C93F665BFBA2}"/>
              </a:ext>
            </a:extLst>
          </p:cNvPr>
          <p:cNvSpPr txBox="1"/>
          <p:nvPr/>
        </p:nvSpPr>
        <p:spPr>
          <a:xfrm>
            <a:off x="3510194" y="1464022"/>
            <a:ext cx="696003" cy="219740"/>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en-US" sz="1428" dirty="0">
                <a:solidFill>
                  <a:srgbClr val="000000"/>
                </a:solidFill>
              </a:rPr>
              <a:t>~ </a:t>
            </a:r>
            <a:r>
              <a:rPr lang="en-US" altLang="zh-CN" sz="1428" dirty="0">
                <a:solidFill>
                  <a:srgbClr val="000000"/>
                </a:solidFill>
              </a:rPr>
              <a:t>1</a:t>
            </a:r>
            <a:r>
              <a:rPr lang="zh-CN" altLang="en-US" sz="1428" dirty="0">
                <a:solidFill>
                  <a:srgbClr val="000000"/>
                </a:solidFill>
                <a:latin typeface="KaiTi" panose="02010609060101010101" pitchFamily="49" charset="-122"/>
                <a:ea typeface="KaiTi" panose="02010609060101010101" pitchFamily="49" charset="-122"/>
              </a:rPr>
              <a:t>小时</a:t>
            </a:r>
            <a:endParaRPr lang="en-US" sz="1428" dirty="0">
              <a:solidFill>
                <a:srgbClr val="000000"/>
              </a:solidFill>
              <a:latin typeface="KaiTi" panose="02010609060101010101" pitchFamily="49" charset="-122"/>
              <a:ea typeface="KaiTi" panose="02010609060101010101" pitchFamily="49" charset="-122"/>
            </a:endParaRPr>
          </a:p>
        </p:txBody>
      </p:sp>
      <p:sp>
        <p:nvSpPr>
          <p:cNvPr id="66" name="TextBox 283">
            <a:extLst>
              <a:ext uri="{FF2B5EF4-FFF2-40B4-BE49-F238E27FC236}">
                <a16:creationId xmlns:a16="http://schemas.microsoft.com/office/drawing/2014/main" id="{54784851-B2D5-4032-8CB4-FB36FA1E82A0}"/>
              </a:ext>
            </a:extLst>
          </p:cNvPr>
          <p:cNvSpPr txBox="1">
            <a:spLocks/>
          </p:cNvSpPr>
          <p:nvPr/>
        </p:nvSpPr>
        <p:spPr>
          <a:xfrm>
            <a:off x="973755" y="1464022"/>
            <a:ext cx="828412" cy="65921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913500" fontAlgn="base">
              <a:spcBef>
                <a:spcPct val="0"/>
              </a:spcBef>
              <a:spcAft>
                <a:spcPct val="0"/>
              </a:spcAft>
              <a:buClr>
                <a:srgbClr val="1F1949"/>
              </a:buClr>
              <a:defRPr/>
            </a:pPr>
            <a:r>
              <a:rPr lang="zh-CN" altLang="en-US" sz="1428" dirty="0">
                <a:cs typeface="Arial" panose="020B0604020202020204" pitchFamily="34" charset="0"/>
              </a:rPr>
              <a:t>迭代开始时，每迭代一次</a:t>
            </a:r>
          </a:p>
        </p:txBody>
      </p:sp>
      <p:sp>
        <p:nvSpPr>
          <p:cNvPr id="67" name="TextBox 285">
            <a:extLst>
              <a:ext uri="{FF2B5EF4-FFF2-40B4-BE49-F238E27FC236}">
                <a16:creationId xmlns:a16="http://schemas.microsoft.com/office/drawing/2014/main" id="{5D3A7428-FB82-4E7A-96DD-53169B325A75}"/>
              </a:ext>
            </a:extLst>
          </p:cNvPr>
          <p:cNvSpPr txBox="1">
            <a:spLocks/>
          </p:cNvSpPr>
          <p:nvPr/>
        </p:nvSpPr>
        <p:spPr>
          <a:xfrm>
            <a:off x="2276039" y="1464021"/>
            <a:ext cx="781067" cy="43947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marL="1620" lvl="1" indent="0" defTabSz="913500" fontAlgn="base">
              <a:spcBef>
                <a:spcPct val="0"/>
              </a:spcBef>
              <a:spcAft>
                <a:spcPct val="0"/>
              </a:spcAft>
              <a:buClr>
                <a:srgbClr val="1F1949"/>
              </a:buClr>
              <a:buNone/>
              <a:defRPr/>
            </a:pPr>
            <a:r>
              <a:rPr lang="zh-CN" altLang="en-US" sz="1428" dirty="0">
                <a:solidFill>
                  <a:srgbClr val="000000"/>
                </a:solidFill>
                <a:latin typeface="KaiTi" panose="02010609060101010101" pitchFamily="49" charset="-122"/>
                <a:ea typeface="KaiTi" panose="02010609060101010101" pitchFamily="49" charset="-122"/>
                <a:cs typeface="Arial" panose="020B0604020202020204" pitchFamily="34" charset="0"/>
              </a:rPr>
              <a:t>团队所有成员</a:t>
            </a:r>
            <a:endParaRPr lang="en-US" sz="1428" dirty="0">
              <a:solidFill>
                <a:srgbClr val="000000"/>
              </a:solidFill>
              <a:latin typeface="KaiTi" panose="02010609060101010101" pitchFamily="49" charset="-122"/>
              <a:ea typeface="KaiTi" panose="02010609060101010101" pitchFamily="49" charset="-122"/>
              <a:cs typeface="Arial" panose="020B0604020202020204" pitchFamily="34" charset="0"/>
            </a:endParaRPr>
          </a:p>
        </p:txBody>
      </p:sp>
      <p:sp>
        <p:nvSpPr>
          <p:cNvPr id="68" name="TextBox 289">
            <a:extLst>
              <a:ext uri="{FF2B5EF4-FFF2-40B4-BE49-F238E27FC236}">
                <a16:creationId xmlns:a16="http://schemas.microsoft.com/office/drawing/2014/main" id="{9EE9D753-74AD-4522-B26F-E02641989C63}"/>
              </a:ext>
            </a:extLst>
          </p:cNvPr>
          <p:cNvSpPr txBox="1"/>
          <p:nvPr/>
        </p:nvSpPr>
        <p:spPr>
          <a:xfrm>
            <a:off x="4510565" y="1464022"/>
            <a:ext cx="753893" cy="659219"/>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zh-CN" altLang="en-US" sz="1428" dirty="0">
                <a:solidFill>
                  <a:srgbClr val="000000"/>
                </a:solidFill>
                <a:latin typeface="KaiTi" panose="02010609060101010101" pitchFamily="49" charset="-122"/>
                <a:ea typeface="KaiTi" panose="02010609060101010101" pitchFamily="49" charset="-122"/>
              </a:rPr>
              <a:t>会议室或团队工作空间</a:t>
            </a:r>
            <a:endParaRPr lang="en-US" sz="1428" dirty="0">
              <a:solidFill>
                <a:srgbClr val="000000"/>
              </a:solidFill>
              <a:latin typeface="KaiTi" panose="02010609060101010101" pitchFamily="49" charset="-122"/>
              <a:ea typeface="KaiTi" panose="02010609060101010101" pitchFamily="49" charset="-122"/>
            </a:endParaRPr>
          </a:p>
        </p:txBody>
      </p:sp>
      <p:cxnSp>
        <p:nvCxnSpPr>
          <p:cNvPr id="69" name="Straight Connector 292">
            <a:extLst>
              <a:ext uri="{FF2B5EF4-FFF2-40B4-BE49-F238E27FC236}">
                <a16:creationId xmlns:a16="http://schemas.microsoft.com/office/drawing/2014/main" id="{C1654508-CA14-414B-8841-48656DE75B41}"/>
              </a:ext>
            </a:extLst>
          </p:cNvPr>
          <p:cNvCxnSpPr>
            <a:cxnSpLocks/>
          </p:cNvCxnSpPr>
          <p:nvPr/>
        </p:nvCxnSpPr>
        <p:spPr>
          <a:xfrm>
            <a:off x="5686964" y="3254425"/>
            <a:ext cx="5980525"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293">
            <a:extLst>
              <a:ext uri="{FF2B5EF4-FFF2-40B4-BE49-F238E27FC236}">
                <a16:creationId xmlns:a16="http://schemas.microsoft.com/office/drawing/2014/main" id="{07F94322-37CC-41B5-AF5D-1537BCE3D35B}"/>
              </a:ext>
            </a:extLst>
          </p:cNvPr>
          <p:cNvCxnSpPr>
            <a:cxnSpLocks/>
          </p:cNvCxnSpPr>
          <p:nvPr/>
        </p:nvCxnSpPr>
        <p:spPr>
          <a:xfrm>
            <a:off x="605073" y="2564703"/>
            <a:ext cx="4742120" cy="0"/>
          </a:xfrm>
          <a:prstGeom prst="line">
            <a:avLst/>
          </a:prstGeom>
          <a:ln w="9525">
            <a:solidFill>
              <a:srgbClr val="B3B3B3"/>
            </a:solidFill>
            <a:prstDash val="solid"/>
          </a:ln>
        </p:spPr>
        <p:style>
          <a:lnRef idx="1">
            <a:schemeClr val="accent1"/>
          </a:lnRef>
          <a:fillRef idx="0">
            <a:schemeClr val="accent1"/>
          </a:fillRef>
          <a:effectRef idx="0">
            <a:schemeClr val="accent1"/>
          </a:effectRef>
          <a:fontRef idx="minor">
            <a:schemeClr val="tx1"/>
          </a:fontRef>
        </p:style>
      </p:cxnSp>
      <p:pic>
        <p:nvPicPr>
          <p:cNvPr id="74" name="CustomIcon">
            <a:extLst>
              <a:ext uri="{FF2B5EF4-FFF2-40B4-BE49-F238E27FC236}">
                <a16:creationId xmlns:a16="http://schemas.microsoft.com/office/drawing/2014/main" id="{B3BA8FC0-5919-49FC-A30D-57B031F114CF}"/>
              </a:ext>
            </a:extLst>
          </p:cNvPr>
          <p:cNvPicPr>
            <a:picLocks noChangeAspect="1"/>
          </p:cNvPicPr>
          <p:nvPr>
            <p:custDataLst>
              <p:tags r:id="rId3"/>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605073" y="1429145"/>
            <a:ext cx="254617" cy="254617"/>
          </a:xfrm>
          <a:prstGeom prst="rect">
            <a:avLst/>
          </a:prstGeom>
        </p:spPr>
      </p:pic>
      <p:pic>
        <p:nvPicPr>
          <p:cNvPr id="75" name="CustomIcon">
            <a:extLst>
              <a:ext uri="{FF2B5EF4-FFF2-40B4-BE49-F238E27FC236}">
                <a16:creationId xmlns:a16="http://schemas.microsoft.com/office/drawing/2014/main" id="{CBC745E4-5536-4352-83E4-1C1EAA344516}"/>
              </a:ext>
            </a:extLst>
          </p:cNvPr>
          <p:cNvPicPr>
            <a:picLocks noChangeAspect="1"/>
          </p:cNvPicPr>
          <p:nvPr>
            <p:custDataLst>
              <p:tags r:id="rId4"/>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1932478" y="1429145"/>
            <a:ext cx="254617" cy="254617"/>
          </a:xfrm>
          <a:prstGeom prst="rect">
            <a:avLst/>
          </a:prstGeom>
        </p:spPr>
      </p:pic>
      <p:sp>
        <p:nvSpPr>
          <p:cNvPr id="50" name="TextBox 49">
            <a:extLst>
              <a:ext uri="{FF2B5EF4-FFF2-40B4-BE49-F238E27FC236}">
                <a16:creationId xmlns:a16="http://schemas.microsoft.com/office/drawing/2014/main" id="{14D5192F-992F-4C04-9FE0-A448E3329062}"/>
              </a:ext>
            </a:extLst>
          </p:cNvPr>
          <p:cNvSpPr txBox="1"/>
          <p:nvPr/>
        </p:nvSpPr>
        <p:spPr>
          <a:xfrm>
            <a:off x="1234535" y="3953929"/>
            <a:ext cx="3981714" cy="81560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b="1" dirty="0">
                <a:latin typeface="KaiTi" panose="02010609060101010101" pitchFamily="49" charset="-122"/>
              </a:rPr>
              <a:t>输入</a:t>
            </a:r>
          </a:p>
          <a:p>
            <a:pPr lvl="1"/>
            <a:r>
              <a:rPr lang="zh-TW" altLang="en-US" dirty="0">
                <a:latin typeface="KaiTi" panose="02010609060101010101" pitchFamily="49" charset="-122"/>
              </a:rPr>
              <a:t>冲刺目标</a:t>
            </a:r>
          </a:p>
          <a:p>
            <a:pPr lvl="1"/>
            <a:r>
              <a:rPr lang="en-US" dirty="0"/>
              <a:t>Sprint backlog</a:t>
            </a:r>
          </a:p>
        </p:txBody>
      </p:sp>
      <p:sp>
        <p:nvSpPr>
          <p:cNvPr id="83" name="TextBox 82">
            <a:extLst>
              <a:ext uri="{FF2B5EF4-FFF2-40B4-BE49-F238E27FC236}">
                <a16:creationId xmlns:a16="http://schemas.microsoft.com/office/drawing/2014/main" id="{48F8BFE0-9EE6-487C-B932-90CD33BF7CC4}"/>
              </a:ext>
            </a:extLst>
          </p:cNvPr>
          <p:cNvSpPr txBox="1"/>
          <p:nvPr/>
        </p:nvSpPr>
        <p:spPr>
          <a:xfrm>
            <a:off x="1234535" y="5236092"/>
            <a:ext cx="3981714" cy="81560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b="1" dirty="0">
                <a:latin typeface="KaiTi" panose="02010609060101010101" pitchFamily="49" charset="-122"/>
              </a:rPr>
              <a:t>输出</a:t>
            </a:r>
          </a:p>
          <a:p>
            <a:pPr lvl="1"/>
            <a:r>
              <a:rPr lang="zh-TW" altLang="en-US" dirty="0">
                <a:latin typeface="KaiTi" panose="02010609060101010101" pitchFamily="49" charset="-122"/>
              </a:rPr>
              <a:t>更新后的</a:t>
            </a:r>
            <a:r>
              <a:rPr lang="en-US" dirty="0"/>
              <a:t>Sprint backlog</a:t>
            </a:r>
          </a:p>
          <a:p>
            <a:pPr lvl="1"/>
            <a:r>
              <a:rPr lang="zh-CN" altLang="en-US" dirty="0">
                <a:latin typeface="KaiTi" panose="02010609060101010101" pitchFamily="49" charset="-122"/>
              </a:rPr>
              <a:t>本迭代的开发任务</a:t>
            </a:r>
            <a:endParaRPr lang="en-US" dirty="0">
              <a:latin typeface="KaiTi" panose="02010609060101010101" pitchFamily="49" charset="-122"/>
            </a:endParaRPr>
          </a:p>
        </p:txBody>
      </p:sp>
      <p:sp>
        <p:nvSpPr>
          <p:cNvPr id="85" name="TextBox 84">
            <a:extLst>
              <a:ext uri="{FF2B5EF4-FFF2-40B4-BE49-F238E27FC236}">
                <a16:creationId xmlns:a16="http://schemas.microsoft.com/office/drawing/2014/main" id="{77F3DCC3-5777-4672-8D23-621B342F4353}"/>
              </a:ext>
            </a:extLst>
          </p:cNvPr>
          <p:cNvSpPr txBox="1"/>
          <p:nvPr/>
        </p:nvSpPr>
        <p:spPr>
          <a:xfrm>
            <a:off x="6451133" y="1490995"/>
            <a:ext cx="5216355" cy="155427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TW" altLang="en-US" b="1" dirty="0"/>
              <a:t>人员职责</a:t>
            </a:r>
          </a:p>
          <a:p>
            <a:pPr lvl="1"/>
            <a:r>
              <a:rPr lang="en-US" b="1" dirty="0"/>
              <a:t>PO:</a:t>
            </a:r>
            <a:r>
              <a:rPr lang="en-US" dirty="0"/>
              <a:t> </a:t>
            </a:r>
            <a:r>
              <a:rPr lang="zh-TW" altLang="en-US" dirty="0"/>
              <a:t>展示冲刺目标，</a:t>
            </a:r>
            <a:r>
              <a:rPr lang="en-US" dirty="0"/>
              <a:t>Sprint backlog</a:t>
            </a:r>
            <a:r>
              <a:rPr lang="zh-TW" altLang="en-US" dirty="0"/>
              <a:t>并解答开发团队的</a:t>
            </a:r>
            <a:r>
              <a:rPr lang="en-US" altLang="zh-TW" dirty="0"/>
              <a:t/>
            </a:r>
            <a:br>
              <a:rPr lang="en-US" altLang="zh-TW" dirty="0"/>
            </a:br>
            <a:r>
              <a:rPr lang="zh-TW" altLang="en-US" dirty="0"/>
              <a:t>困惑</a:t>
            </a:r>
          </a:p>
          <a:p>
            <a:pPr lvl="1"/>
            <a:r>
              <a:rPr lang="zh-CN" altLang="en-US" b="1" dirty="0"/>
              <a:t>开发团队成员</a:t>
            </a:r>
            <a:r>
              <a:rPr lang="en-US" altLang="zh-CN" b="1" dirty="0"/>
              <a:t>: </a:t>
            </a:r>
            <a:r>
              <a:rPr lang="zh-CN" altLang="en-US" dirty="0"/>
              <a:t>向</a:t>
            </a:r>
            <a:r>
              <a:rPr lang="en-US" altLang="zh-CN" dirty="0"/>
              <a:t>PO</a:t>
            </a:r>
            <a:r>
              <a:rPr lang="zh-CN" altLang="en-US" dirty="0"/>
              <a:t>提问澄清，保证理解冲刺目标及</a:t>
            </a:r>
            <a:r>
              <a:rPr lang="en-US" altLang="zh-CN" dirty="0"/>
              <a:t>Sprint backlog</a:t>
            </a:r>
            <a:r>
              <a:rPr lang="zh-CN" altLang="en-US" dirty="0"/>
              <a:t>中的交付物，将</a:t>
            </a:r>
            <a:r>
              <a:rPr lang="en-US" altLang="zh-CN" dirty="0"/>
              <a:t>Sprint backlog</a:t>
            </a:r>
            <a:r>
              <a:rPr lang="zh-CN" altLang="en-US" dirty="0"/>
              <a:t>分解为开发任务</a:t>
            </a:r>
            <a:endParaRPr lang="en-US" dirty="0"/>
          </a:p>
        </p:txBody>
      </p:sp>
      <p:grpSp>
        <p:nvGrpSpPr>
          <p:cNvPr id="107" name="Group 106">
            <a:extLst>
              <a:ext uri="{FF2B5EF4-FFF2-40B4-BE49-F238E27FC236}">
                <a16:creationId xmlns:a16="http://schemas.microsoft.com/office/drawing/2014/main" id="{8E97A64C-CA1C-4CFF-B4E9-896F3883D4E1}"/>
              </a:ext>
            </a:extLst>
          </p:cNvPr>
          <p:cNvGrpSpPr/>
          <p:nvPr/>
        </p:nvGrpSpPr>
        <p:grpSpPr>
          <a:xfrm>
            <a:off x="440989" y="1455869"/>
            <a:ext cx="5873419" cy="4372614"/>
            <a:chOff x="440989" y="1455869"/>
            <a:chExt cx="5873419" cy="4372614"/>
          </a:xfrm>
        </p:grpSpPr>
        <p:grpSp>
          <p:nvGrpSpPr>
            <p:cNvPr id="90" name="Group 89">
              <a:extLst>
                <a:ext uri="{FF2B5EF4-FFF2-40B4-BE49-F238E27FC236}">
                  <a16:creationId xmlns:a16="http://schemas.microsoft.com/office/drawing/2014/main" id="{7A5216BE-5354-4A3A-BF9C-7566E51BC6FC}"/>
                </a:ext>
              </a:extLst>
            </p:cNvPr>
            <p:cNvGrpSpPr/>
            <p:nvPr/>
          </p:nvGrpSpPr>
          <p:grpSpPr>
            <a:xfrm>
              <a:off x="440989" y="3934135"/>
              <a:ext cx="627444" cy="627444"/>
              <a:chOff x="-1953680" y="2502475"/>
              <a:chExt cx="929508" cy="929508"/>
            </a:xfrm>
          </p:grpSpPr>
          <p:sp>
            <p:nvSpPr>
              <p:cNvPr id="105" name="Oval 104">
                <a:extLst>
                  <a:ext uri="{FF2B5EF4-FFF2-40B4-BE49-F238E27FC236}">
                    <a16:creationId xmlns:a16="http://schemas.microsoft.com/office/drawing/2014/main" id="{44DBCA67-9F13-4AEF-9492-40464A210FFD}"/>
                  </a:ext>
                </a:extLst>
              </p:cNvPr>
              <p:cNvSpPr/>
              <p:nvPr/>
            </p:nvSpPr>
            <p:spPr>
              <a:xfrm>
                <a:off x="-1953680" y="2502475"/>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06" name="CustomIcon">
                <a:extLst>
                  <a:ext uri="{FF2B5EF4-FFF2-40B4-BE49-F238E27FC236}">
                    <a16:creationId xmlns:a16="http://schemas.microsoft.com/office/drawing/2014/main" id="{2138CC2F-0723-40B4-A301-5F8780DA6322}"/>
                  </a:ext>
                </a:extLst>
              </p:cNvPr>
              <p:cNvPicPr>
                <a:picLocks noChangeAspect="1"/>
              </p:cNvPicPr>
              <p:nvPr>
                <p:custDataLst>
                  <p:tags r:id="rId11"/>
                </p:custDataLst>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1793726" y="2662429"/>
                <a:ext cx="609600" cy="609600"/>
              </a:xfrm>
              <a:prstGeom prst="rect">
                <a:avLst/>
              </a:prstGeom>
            </p:spPr>
          </p:pic>
        </p:grpSp>
        <p:grpSp>
          <p:nvGrpSpPr>
            <p:cNvPr id="91" name="Group 90">
              <a:extLst>
                <a:ext uri="{FF2B5EF4-FFF2-40B4-BE49-F238E27FC236}">
                  <a16:creationId xmlns:a16="http://schemas.microsoft.com/office/drawing/2014/main" id="{40554958-1797-43F2-8B13-DF0AC1622C10}"/>
                </a:ext>
              </a:extLst>
            </p:cNvPr>
            <p:cNvGrpSpPr/>
            <p:nvPr/>
          </p:nvGrpSpPr>
          <p:grpSpPr>
            <a:xfrm>
              <a:off x="446762" y="5201039"/>
              <a:ext cx="627444" cy="627444"/>
              <a:chOff x="-1595713" y="3599121"/>
              <a:chExt cx="929508" cy="929508"/>
            </a:xfrm>
          </p:grpSpPr>
          <p:sp>
            <p:nvSpPr>
              <p:cNvPr id="103" name="Oval 102">
                <a:extLst>
                  <a:ext uri="{FF2B5EF4-FFF2-40B4-BE49-F238E27FC236}">
                    <a16:creationId xmlns:a16="http://schemas.microsoft.com/office/drawing/2014/main" id="{416739F6-E79C-4231-9435-EEEB5BC4EF3B}"/>
                  </a:ext>
                </a:extLst>
              </p:cNvPr>
              <p:cNvSpPr/>
              <p:nvPr/>
            </p:nvSpPr>
            <p:spPr>
              <a:xfrm>
                <a:off x="-1595713" y="3599121"/>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04" name="CustomIcon">
                <a:extLst>
                  <a:ext uri="{FF2B5EF4-FFF2-40B4-BE49-F238E27FC236}">
                    <a16:creationId xmlns:a16="http://schemas.microsoft.com/office/drawing/2014/main" id="{2EC77CD3-ABE2-4617-9AF7-17D312ADB815}"/>
                  </a:ext>
                </a:extLst>
              </p:cNvPr>
              <p:cNvPicPr>
                <a:picLocks noChangeAspect="1"/>
              </p:cNvPicPr>
              <p:nvPr>
                <p:custDataLst>
                  <p:tags r:id="rId10"/>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1435759" y="3759075"/>
                <a:ext cx="609600" cy="609600"/>
              </a:xfrm>
              <a:prstGeom prst="rect">
                <a:avLst/>
              </a:prstGeom>
            </p:spPr>
          </p:pic>
        </p:grpSp>
        <p:grpSp>
          <p:nvGrpSpPr>
            <p:cNvPr id="92" name="Group 91">
              <a:extLst>
                <a:ext uri="{FF2B5EF4-FFF2-40B4-BE49-F238E27FC236}">
                  <a16:creationId xmlns:a16="http://schemas.microsoft.com/office/drawing/2014/main" id="{FF6E87DE-5F79-4D75-8BD1-96D19068E8F5}"/>
                </a:ext>
              </a:extLst>
            </p:cNvPr>
            <p:cNvGrpSpPr/>
            <p:nvPr/>
          </p:nvGrpSpPr>
          <p:grpSpPr>
            <a:xfrm>
              <a:off x="446762" y="2672124"/>
              <a:ext cx="627444" cy="627444"/>
              <a:chOff x="-827773" y="1998649"/>
              <a:chExt cx="929508" cy="929508"/>
            </a:xfrm>
          </p:grpSpPr>
          <p:sp>
            <p:nvSpPr>
              <p:cNvPr id="101" name="Oval 100">
                <a:extLst>
                  <a:ext uri="{FF2B5EF4-FFF2-40B4-BE49-F238E27FC236}">
                    <a16:creationId xmlns:a16="http://schemas.microsoft.com/office/drawing/2014/main" id="{9FEC9C26-517D-4845-B0CD-EEE39EA1DA96}"/>
                  </a:ext>
                </a:extLst>
              </p:cNvPr>
              <p:cNvSpPr/>
              <p:nvPr/>
            </p:nvSpPr>
            <p:spPr>
              <a:xfrm>
                <a:off x="-827773" y="1998649"/>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02" name="CustomIcon">
                <a:extLst>
                  <a:ext uri="{FF2B5EF4-FFF2-40B4-BE49-F238E27FC236}">
                    <a16:creationId xmlns:a16="http://schemas.microsoft.com/office/drawing/2014/main" id="{AE550E0D-5AB3-4A1D-9EFC-2C0FAE912D36}"/>
                  </a:ext>
                </a:extLst>
              </p:cNvPr>
              <p:cNvPicPr>
                <a:picLocks noChangeAspect="1"/>
              </p:cNvPicPr>
              <p:nvPr>
                <p:custDataLst>
                  <p:tags r:id="rId9"/>
                </p:custDataLst>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667819" y="2158603"/>
                <a:ext cx="609600" cy="609600"/>
              </a:xfrm>
              <a:prstGeom prst="rect">
                <a:avLst/>
              </a:prstGeom>
            </p:spPr>
          </p:pic>
        </p:grpSp>
        <p:grpSp>
          <p:nvGrpSpPr>
            <p:cNvPr id="93" name="Group 92">
              <a:extLst>
                <a:ext uri="{FF2B5EF4-FFF2-40B4-BE49-F238E27FC236}">
                  <a16:creationId xmlns:a16="http://schemas.microsoft.com/office/drawing/2014/main" id="{A53CFBC5-5677-4962-8DBF-502FB01DF14F}"/>
                </a:ext>
              </a:extLst>
            </p:cNvPr>
            <p:cNvGrpSpPr/>
            <p:nvPr/>
          </p:nvGrpSpPr>
          <p:grpSpPr>
            <a:xfrm>
              <a:off x="5686964" y="4561579"/>
              <a:ext cx="627444" cy="627444"/>
              <a:chOff x="-1185673" y="4986908"/>
              <a:chExt cx="929508" cy="929508"/>
            </a:xfrm>
          </p:grpSpPr>
          <p:sp>
            <p:nvSpPr>
              <p:cNvPr id="99" name="Oval 98">
                <a:extLst>
                  <a:ext uri="{FF2B5EF4-FFF2-40B4-BE49-F238E27FC236}">
                    <a16:creationId xmlns:a16="http://schemas.microsoft.com/office/drawing/2014/main" id="{EBB381FC-EE40-49BC-9CD4-29D6902A3951}"/>
                  </a:ext>
                </a:extLst>
              </p:cNvPr>
              <p:cNvSpPr/>
              <p:nvPr/>
            </p:nvSpPr>
            <p:spPr>
              <a:xfrm>
                <a:off x="-1185673" y="4986908"/>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00" name="CustomIcon">
                <a:extLst>
                  <a:ext uri="{FF2B5EF4-FFF2-40B4-BE49-F238E27FC236}">
                    <a16:creationId xmlns:a16="http://schemas.microsoft.com/office/drawing/2014/main" id="{4B78A1C7-5487-4987-819A-5F42E74CD89C}"/>
                  </a:ext>
                </a:extLst>
              </p:cNvPr>
              <p:cNvPicPr>
                <a:picLocks noChangeAspect="1"/>
              </p:cNvPicPr>
              <p:nvPr>
                <p:custDataLst>
                  <p:tags r:id="rId8"/>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1025719" y="5147456"/>
                <a:ext cx="609600" cy="609600"/>
              </a:xfrm>
              <a:prstGeom prst="rect">
                <a:avLst/>
              </a:prstGeom>
            </p:spPr>
          </p:pic>
        </p:grpSp>
        <p:pic>
          <p:nvPicPr>
            <p:cNvPr id="94" name="CustomIcon">
              <a:extLst>
                <a:ext uri="{FF2B5EF4-FFF2-40B4-BE49-F238E27FC236}">
                  <a16:creationId xmlns:a16="http://schemas.microsoft.com/office/drawing/2014/main" id="{F10539AB-97A7-4639-BC68-26CC62CCD886}"/>
                </a:ext>
              </a:extLst>
            </p:cNvPr>
            <p:cNvPicPr>
              <a:picLocks noChangeAspect="1"/>
            </p:cNvPicPr>
            <p:nvPr>
              <p:custDataLst>
                <p:tags r:id="rId5"/>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3235137" y="1458456"/>
              <a:ext cx="225306" cy="225306"/>
            </a:xfrm>
            <a:prstGeom prst="rect">
              <a:avLst/>
            </a:prstGeom>
          </p:spPr>
        </p:pic>
        <p:pic>
          <p:nvPicPr>
            <p:cNvPr id="95" name="CustomIcon">
              <a:extLst>
                <a:ext uri="{FF2B5EF4-FFF2-40B4-BE49-F238E27FC236}">
                  <a16:creationId xmlns:a16="http://schemas.microsoft.com/office/drawing/2014/main" id="{056F8F84-15B8-48F7-9378-61FA97134235}"/>
                </a:ext>
              </a:extLst>
            </p:cNvPr>
            <p:cNvPicPr>
              <a:picLocks noChangeAspect="1"/>
            </p:cNvPicPr>
            <p:nvPr>
              <p:custDataLst>
                <p:tags r:id="rId6"/>
              </p:custDataLst>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4233511" y="1455869"/>
              <a:ext cx="225306" cy="225306"/>
            </a:xfrm>
            <a:prstGeom prst="rect">
              <a:avLst/>
            </a:prstGeom>
          </p:spPr>
        </p:pic>
        <p:grpSp>
          <p:nvGrpSpPr>
            <p:cNvPr id="96" name="Group 95">
              <a:extLst>
                <a:ext uri="{FF2B5EF4-FFF2-40B4-BE49-F238E27FC236}">
                  <a16:creationId xmlns:a16="http://schemas.microsoft.com/office/drawing/2014/main" id="{F0F47CF1-012B-4391-9673-2D44EC8D3EDB}"/>
                </a:ext>
              </a:extLst>
            </p:cNvPr>
            <p:cNvGrpSpPr/>
            <p:nvPr/>
          </p:nvGrpSpPr>
          <p:grpSpPr>
            <a:xfrm>
              <a:off x="5686964" y="1492754"/>
              <a:ext cx="627444" cy="627444"/>
              <a:chOff x="-2418434" y="4359464"/>
              <a:chExt cx="929508" cy="929508"/>
            </a:xfrm>
          </p:grpSpPr>
          <p:sp>
            <p:nvSpPr>
              <p:cNvPr id="97" name="Oval 96">
                <a:extLst>
                  <a:ext uri="{FF2B5EF4-FFF2-40B4-BE49-F238E27FC236}">
                    <a16:creationId xmlns:a16="http://schemas.microsoft.com/office/drawing/2014/main" id="{35B96FBE-7A2C-49D3-B99E-0EF133A805A4}"/>
                  </a:ext>
                </a:extLst>
              </p:cNvPr>
              <p:cNvSpPr/>
              <p:nvPr/>
            </p:nvSpPr>
            <p:spPr>
              <a:xfrm>
                <a:off x="-2418434" y="4359464"/>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8" name="CustomIcon">
                <a:extLst>
                  <a:ext uri="{FF2B5EF4-FFF2-40B4-BE49-F238E27FC236}">
                    <a16:creationId xmlns:a16="http://schemas.microsoft.com/office/drawing/2014/main" id="{9472D5FF-EBF7-486E-87D1-AFFEC000FB07}"/>
                  </a:ext>
                </a:extLst>
              </p:cNvPr>
              <p:cNvPicPr>
                <a:picLocks noChangeAspect="1"/>
              </p:cNvPicPr>
              <p:nvPr>
                <p:custDataLst>
                  <p:tags r:id="rId7"/>
                </p:custDataLst>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xmlns="" r:embed="rId33"/>
                  </a:ext>
                </a:extLst>
              </a:blip>
              <a:stretch>
                <a:fillRect/>
              </a:stretch>
            </p:blipFill>
            <p:spPr>
              <a:xfrm>
                <a:off x="-2258480" y="4519418"/>
                <a:ext cx="609600" cy="609600"/>
              </a:xfrm>
              <a:prstGeom prst="rect">
                <a:avLst/>
              </a:prstGeom>
            </p:spPr>
          </p:pic>
        </p:grpSp>
      </p:grpSp>
      <p:sp>
        <p:nvSpPr>
          <p:cNvPr id="4" name="TextBox 3">
            <a:extLst>
              <a:ext uri="{FF2B5EF4-FFF2-40B4-BE49-F238E27FC236}">
                <a16:creationId xmlns:a16="http://schemas.microsoft.com/office/drawing/2014/main" id="{37313E42-E4BA-4909-BDF0-86E0C36236FB}"/>
              </a:ext>
            </a:extLst>
          </p:cNvPr>
          <p:cNvSpPr txBox="1"/>
          <p:nvPr/>
        </p:nvSpPr>
        <p:spPr>
          <a:xfrm>
            <a:off x="6461983" y="3518249"/>
            <a:ext cx="5380790" cy="269304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议程</a:t>
            </a:r>
          </a:p>
          <a:p>
            <a:pPr lvl="1"/>
            <a:r>
              <a:rPr lang="zh-CN" altLang="en-US" dirty="0">
                <a:cs typeface="+mn-cs"/>
              </a:rPr>
              <a:t>规划将在接下来迭代中开发的功能</a:t>
            </a:r>
          </a:p>
          <a:p>
            <a:pPr lvl="2"/>
            <a:r>
              <a:rPr lang="en-US" dirty="0">
                <a:cs typeface="+mn-cs"/>
              </a:rPr>
              <a:t>PO</a:t>
            </a:r>
            <a:r>
              <a:rPr lang="zh-CN" altLang="en-US" dirty="0">
                <a:cs typeface="+mn-cs"/>
              </a:rPr>
              <a:t>展示冲刺目标及</a:t>
            </a:r>
            <a:r>
              <a:rPr lang="en-US" dirty="0">
                <a:cs typeface="+mn-cs"/>
              </a:rPr>
              <a:t>Sprint backlog</a:t>
            </a:r>
          </a:p>
          <a:p>
            <a:pPr lvl="2"/>
            <a:r>
              <a:rPr lang="zh-CN" altLang="en-US" dirty="0">
                <a:cs typeface="+mn-cs"/>
              </a:rPr>
              <a:t>开发团队成员向</a:t>
            </a:r>
            <a:r>
              <a:rPr lang="en-US" altLang="zh-CN" dirty="0">
                <a:cs typeface="+mn-cs"/>
              </a:rPr>
              <a:t>PO</a:t>
            </a:r>
            <a:r>
              <a:rPr lang="zh-CN" altLang="en-US" dirty="0">
                <a:cs typeface="+mn-cs"/>
              </a:rPr>
              <a:t>提问，</a:t>
            </a:r>
            <a:r>
              <a:rPr lang="en-US" altLang="zh-CN" dirty="0">
                <a:cs typeface="+mn-cs"/>
              </a:rPr>
              <a:t>PO</a:t>
            </a:r>
            <a:r>
              <a:rPr lang="zh-CN" altLang="en-US" dirty="0">
                <a:cs typeface="+mn-cs"/>
              </a:rPr>
              <a:t>对开发团队理解不清的地方给予解释</a:t>
            </a:r>
          </a:p>
          <a:p>
            <a:pPr lvl="1"/>
            <a:r>
              <a:rPr lang="zh-CN" altLang="en-US" dirty="0">
                <a:cs typeface="+mn-cs"/>
              </a:rPr>
              <a:t>开发团队针对</a:t>
            </a:r>
            <a:r>
              <a:rPr lang="en-US" altLang="zh-CN" dirty="0">
                <a:cs typeface="+mn-cs"/>
              </a:rPr>
              <a:t>Sprint backlog</a:t>
            </a:r>
            <a:r>
              <a:rPr lang="zh-CN" altLang="en-US" dirty="0">
                <a:cs typeface="+mn-cs"/>
              </a:rPr>
              <a:t>中的交付物进行任务拆解，每个任务完成时间尽量小于</a:t>
            </a:r>
            <a:r>
              <a:rPr lang="en-US" altLang="zh-CN" dirty="0">
                <a:cs typeface="+mn-cs"/>
              </a:rPr>
              <a:t>4</a:t>
            </a:r>
            <a:r>
              <a:rPr lang="zh-CN" altLang="en-US" dirty="0">
                <a:cs typeface="+mn-cs"/>
              </a:rPr>
              <a:t>小时</a:t>
            </a:r>
          </a:p>
          <a:p>
            <a:pPr lvl="1"/>
            <a:r>
              <a:rPr lang="zh-CN" altLang="en-US" dirty="0">
                <a:cs typeface="+mn-cs"/>
              </a:rPr>
              <a:t>根据拆解后的任务量估算是否可完成被迭代任务，如无法完成，与</a:t>
            </a:r>
            <a:r>
              <a:rPr lang="en-US" altLang="zh-CN" dirty="0">
                <a:cs typeface="+mn-cs"/>
              </a:rPr>
              <a:t>PO</a:t>
            </a:r>
            <a:r>
              <a:rPr lang="zh-CN" altLang="en-US" dirty="0">
                <a:cs typeface="+mn-cs"/>
              </a:rPr>
              <a:t>进行协商</a:t>
            </a:r>
          </a:p>
          <a:p>
            <a:pPr lvl="1"/>
            <a:r>
              <a:rPr lang="zh-CN" altLang="en-US" dirty="0">
                <a:cs typeface="+mn-cs"/>
              </a:rPr>
              <a:t>将开发任务更新到项目看板上</a:t>
            </a:r>
            <a:endParaRPr lang="en-US" dirty="0">
              <a:cs typeface="+mn-cs"/>
            </a:endParaRPr>
          </a:p>
        </p:txBody>
      </p:sp>
    </p:spTree>
    <p:extLst>
      <p:ext uri="{BB962C8B-B14F-4D97-AF65-F5344CB8AC3E}">
        <p14:creationId xmlns:p14="http://schemas.microsoft.com/office/powerpoint/2010/main" val="4807357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668622" y="858618"/>
          <a:ext cx="1214" cy="1214"/>
        </p:xfrm>
        <a:graphic>
          <a:graphicData uri="http://schemas.openxmlformats.org/presentationml/2006/ole">
            <mc:AlternateContent xmlns:mc="http://schemas.openxmlformats.org/markup-compatibility/2006">
              <mc:Choice xmlns:v="urn:schemas-microsoft-com:vml" Requires="v">
                <p:oleObj spid="_x0000_s97286" name="think-cell Slide" r:id="rId10" imgW="270" imgH="270" progId="TCLayout.ActiveDocument.1">
                  <p:embed/>
                </p:oleObj>
              </mc:Choice>
              <mc:Fallback>
                <p:oleObj name="think-cell Slide" r:id="rId10" imgW="270" imgH="270" progId="TCLayout.ActiveDocument.1">
                  <p:embed/>
                  <p:pic>
                    <p:nvPicPr>
                      <p:cNvPr id="4" name="Object 3" hidden="1"/>
                      <p:cNvPicPr/>
                      <p:nvPr/>
                    </p:nvPicPr>
                    <p:blipFill>
                      <a:blip r:embed="rId11"/>
                      <a:stretch>
                        <a:fillRect/>
                      </a:stretch>
                    </p:blipFill>
                    <p:spPr>
                      <a:xfrm>
                        <a:off x="2668622" y="858618"/>
                        <a:ext cx="1214" cy="121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685575B-0B98-4E4C-8B90-914477FB9D89}"/>
              </a:ext>
            </a:extLst>
          </p:cNvPr>
          <p:cNvSpPr/>
          <p:nvPr>
            <p:custDataLst>
              <p:tags r:id="rId3"/>
            </p:custDataLst>
          </p:nvPr>
        </p:nvSpPr>
        <p:spPr>
          <a:xfrm>
            <a:off x="1524340" y="857404"/>
            <a:ext cx="121473" cy="12147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49"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p:cNvSpPr>
            <a:spLocks noGrp="1"/>
          </p:cNvSpPr>
          <p:nvPr>
            <p:ph type="title"/>
          </p:nvPr>
        </p:nvSpPr>
        <p:spPr>
          <a:xfrm>
            <a:off x="554736" y="556102"/>
            <a:ext cx="11082528" cy="357790"/>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noAutofit/>
          </a:bodyPr>
          <a:lstStyle/>
          <a:p>
            <a:r>
              <a:rPr lang="zh-CN" altLang="en-US" dirty="0">
                <a:ea typeface="KaiTi" panose="02010609060101010101" pitchFamily="49" charset="-122"/>
              </a:rPr>
              <a:t>快速决策完成任务估算，可采用斐波那契数列估算任务工作量大小</a:t>
            </a:r>
            <a:endParaRPr lang="en-US" dirty="0">
              <a:ea typeface="KaiTi" panose="02010609060101010101" pitchFamily="49" charset="-122"/>
            </a:endParaRPr>
          </a:p>
        </p:txBody>
      </p:sp>
      <p:sp>
        <p:nvSpPr>
          <p:cNvPr id="5" name="Subtitle 4">
            <a:extLst>
              <a:ext uri="{FF2B5EF4-FFF2-40B4-BE49-F238E27FC236}">
                <a16:creationId xmlns:a16="http://schemas.microsoft.com/office/drawing/2014/main" id="{2E764BD3-986F-44A4-ACE4-0B5543E2C4D6}"/>
              </a:ext>
            </a:extLst>
          </p:cNvPr>
          <p:cNvSpPr>
            <a:spLocks noGrp="1"/>
          </p:cNvSpPr>
          <p:nvPr>
            <p:ph type="subTitle" idx="1"/>
          </p:nvPr>
        </p:nvSpPr>
        <p:spPr>
          <a:xfrm>
            <a:off x="554736" y="903861"/>
            <a:ext cx="11082528" cy="276999"/>
          </a:xfrm>
        </p:spPr>
        <p:txBody>
          <a:bodyPr/>
          <a:lstStyle/>
          <a:p>
            <a:endParaRPr lang="en-US"/>
          </a:p>
        </p:txBody>
      </p:sp>
      <p:sp>
        <p:nvSpPr>
          <p:cNvPr id="6" name="Text Placeholder 5">
            <a:extLst>
              <a:ext uri="{FF2B5EF4-FFF2-40B4-BE49-F238E27FC236}">
                <a16:creationId xmlns:a16="http://schemas.microsoft.com/office/drawing/2014/main" id="{100FEE5A-80CA-4226-AC0C-F6546AC58E2A}"/>
              </a:ext>
            </a:extLst>
          </p:cNvPr>
          <p:cNvSpPr>
            <a:spLocks noGrp="1"/>
          </p:cNvSpPr>
          <p:nvPr>
            <p:ph type="body" sz="quarter" idx="17"/>
          </p:nvPr>
        </p:nvSpPr>
        <p:spPr/>
        <p:txBody>
          <a:bodyPr/>
          <a:lstStyle/>
          <a:p>
            <a:endParaRPr lang="en-US"/>
          </a:p>
        </p:txBody>
      </p:sp>
      <p:sp>
        <p:nvSpPr>
          <p:cNvPr id="20" name="Rectangle 19">
            <a:extLst>
              <a:ext uri="{FF2B5EF4-FFF2-40B4-BE49-F238E27FC236}">
                <a16:creationId xmlns:a16="http://schemas.microsoft.com/office/drawing/2014/main" id="{EEBBA498-FCF5-46FE-AC33-E7ACA85B81DA}"/>
              </a:ext>
            </a:extLst>
          </p:cNvPr>
          <p:cNvSpPr/>
          <p:nvPr/>
        </p:nvSpPr>
        <p:spPr>
          <a:xfrm>
            <a:off x="6730490" y="2278854"/>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0</a:t>
            </a:r>
          </a:p>
        </p:txBody>
      </p:sp>
      <p:sp>
        <p:nvSpPr>
          <p:cNvPr id="34" name="Rectangle 33">
            <a:extLst>
              <a:ext uri="{FF2B5EF4-FFF2-40B4-BE49-F238E27FC236}">
                <a16:creationId xmlns:a16="http://schemas.microsoft.com/office/drawing/2014/main" id="{27427705-5411-47DA-9287-234978E88A47}"/>
              </a:ext>
            </a:extLst>
          </p:cNvPr>
          <p:cNvSpPr/>
          <p:nvPr/>
        </p:nvSpPr>
        <p:spPr>
          <a:xfrm>
            <a:off x="7862129" y="2278854"/>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1</a:t>
            </a:r>
          </a:p>
        </p:txBody>
      </p:sp>
      <p:sp>
        <p:nvSpPr>
          <p:cNvPr id="39" name="Rectangle 38">
            <a:extLst>
              <a:ext uri="{FF2B5EF4-FFF2-40B4-BE49-F238E27FC236}">
                <a16:creationId xmlns:a16="http://schemas.microsoft.com/office/drawing/2014/main" id="{D6721D32-029D-4197-A7E5-3D0AE584AE4E}"/>
              </a:ext>
            </a:extLst>
          </p:cNvPr>
          <p:cNvSpPr/>
          <p:nvPr/>
        </p:nvSpPr>
        <p:spPr>
          <a:xfrm>
            <a:off x="8993770" y="2278854"/>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2</a:t>
            </a:r>
          </a:p>
        </p:txBody>
      </p:sp>
      <p:sp>
        <p:nvSpPr>
          <p:cNvPr id="44" name="Rectangle 43">
            <a:extLst>
              <a:ext uri="{FF2B5EF4-FFF2-40B4-BE49-F238E27FC236}">
                <a16:creationId xmlns:a16="http://schemas.microsoft.com/office/drawing/2014/main" id="{0D8972EE-8B7F-45A4-98B6-13A0A8C7AE48}"/>
              </a:ext>
            </a:extLst>
          </p:cNvPr>
          <p:cNvSpPr/>
          <p:nvPr/>
        </p:nvSpPr>
        <p:spPr>
          <a:xfrm>
            <a:off x="10125411" y="2278854"/>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3</a:t>
            </a:r>
          </a:p>
        </p:txBody>
      </p:sp>
      <p:sp>
        <p:nvSpPr>
          <p:cNvPr id="49" name="Rectangle 48">
            <a:extLst>
              <a:ext uri="{FF2B5EF4-FFF2-40B4-BE49-F238E27FC236}">
                <a16:creationId xmlns:a16="http://schemas.microsoft.com/office/drawing/2014/main" id="{1394AB9B-55AF-4C71-872D-A7EB9C7649E8}"/>
              </a:ext>
            </a:extLst>
          </p:cNvPr>
          <p:cNvSpPr/>
          <p:nvPr/>
        </p:nvSpPr>
        <p:spPr>
          <a:xfrm>
            <a:off x="6730490" y="3630120"/>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5</a:t>
            </a:r>
          </a:p>
        </p:txBody>
      </p:sp>
      <p:sp>
        <p:nvSpPr>
          <p:cNvPr id="54" name="Rectangle 53">
            <a:extLst>
              <a:ext uri="{FF2B5EF4-FFF2-40B4-BE49-F238E27FC236}">
                <a16:creationId xmlns:a16="http://schemas.microsoft.com/office/drawing/2014/main" id="{91B179E1-5BCA-4D40-83B0-938427D96EE1}"/>
              </a:ext>
            </a:extLst>
          </p:cNvPr>
          <p:cNvSpPr/>
          <p:nvPr/>
        </p:nvSpPr>
        <p:spPr>
          <a:xfrm>
            <a:off x="7862129" y="3630120"/>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8</a:t>
            </a:r>
          </a:p>
        </p:txBody>
      </p:sp>
      <p:sp>
        <p:nvSpPr>
          <p:cNvPr id="88" name="Rectangle 87">
            <a:extLst>
              <a:ext uri="{FF2B5EF4-FFF2-40B4-BE49-F238E27FC236}">
                <a16:creationId xmlns:a16="http://schemas.microsoft.com/office/drawing/2014/main" id="{5844A36F-9323-4F3B-99C8-4A629B2480B9}"/>
              </a:ext>
            </a:extLst>
          </p:cNvPr>
          <p:cNvSpPr/>
          <p:nvPr/>
        </p:nvSpPr>
        <p:spPr>
          <a:xfrm>
            <a:off x="8993770" y="3630120"/>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a:t>
            </a:r>
          </a:p>
        </p:txBody>
      </p:sp>
      <p:sp>
        <p:nvSpPr>
          <p:cNvPr id="93" name="Rectangle 92">
            <a:extLst>
              <a:ext uri="{FF2B5EF4-FFF2-40B4-BE49-F238E27FC236}">
                <a16:creationId xmlns:a16="http://schemas.microsoft.com/office/drawing/2014/main" id="{5D7FA165-41C9-4846-B64B-AF54F2F018B3}"/>
              </a:ext>
            </a:extLst>
          </p:cNvPr>
          <p:cNvSpPr/>
          <p:nvPr/>
        </p:nvSpPr>
        <p:spPr>
          <a:xfrm>
            <a:off x="10125411" y="3630120"/>
            <a:ext cx="987661" cy="9990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rPr>
              <a:t>∞</a:t>
            </a:r>
          </a:p>
        </p:txBody>
      </p:sp>
      <p:grpSp>
        <p:nvGrpSpPr>
          <p:cNvPr id="17" name="Group 16">
            <a:extLst>
              <a:ext uri="{FF2B5EF4-FFF2-40B4-BE49-F238E27FC236}">
                <a16:creationId xmlns:a16="http://schemas.microsoft.com/office/drawing/2014/main" id="{DC2483ED-79AE-4DE1-8C89-FAB489CFEE5C}"/>
              </a:ext>
            </a:extLst>
          </p:cNvPr>
          <p:cNvGrpSpPr/>
          <p:nvPr/>
        </p:nvGrpSpPr>
        <p:grpSpPr>
          <a:xfrm>
            <a:off x="554736" y="1790136"/>
            <a:ext cx="5901904" cy="2839014"/>
            <a:chOff x="646813" y="1790136"/>
            <a:chExt cx="5901904" cy="2839014"/>
          </a:xfrm>
        </p:grpSpPr>
        <p:cxnSp>
          <p:nvCxnSpPr>
            <p:cNvPr id="30" name="Straight Connector 49">
              <a:extLst>
                <a:ext uri="{FF2B5EF4-FFF2-40B4-BE49-F238E27FC236}">
                  <a16:creationId xmlns:a16="http://schemas.microsoft.com/office/drawing/2014/main" id="{084BB78E-B4E6-4F45-A69F-8B51702C6697}"/>
                </a:ext>
              </a:extLst>
            </p:cNvPr>
            <p:cNvCxnSpPr>
              <a:cxnSpLocks/>
            </p:cNvCxnSpPr>
            <p:nvPr/>
          </p:nvCxnSpPr>
          <p:spPr bwMode="auto">
            <a:xfrm flipH="1">
              <a:off x="666367" y="3061979"/>
              <a:ext cx="4976586" cy="0"/>
            </a:xfrm>
            <a:prstGeom prst="line">
              <a:avLst/>
            </a:prstGeom>
            <a:ln>
              <a:solidFill>
                <a:schemeClr val="bg1">
                  <a:lumMod val="75000"/>
                </a:schemeClr>
              </a:solidFill>
              <a:prstDash val="soli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1" name="Straight Connector 50">
              <a:extLst>
                <a:ext uri="{FF2B5EF4-FFF2-40B4-BE49-F238E27FC236}">
                  <a16:creationId xmlns:a16="http://schemas.microsoft.com/office/drawing/2014/main" id="{FD193219-4964-C843-9990-0E38E889AA6E}"/>
                </a:ext>
              </a:extLst>
            </p:cNvPr>
            <p:cNvCxnSpPr>
              <a:cxnSpLocks/>
            </p:cNvCxnSpPr>
            <p:nvPr/>
          </p:nvCxnSpPr>
          <p:spPr bwMode="auto">
            <a:xfrm flipH="1">
              <a:off x="666367" y="3987031"/>
              <a:ext cx="4976585" cy="0"/>
            </a:xfrm>
            <a:prstGeom prst="line">
              <a:avLst/>
            </a:prstGeom>
            <a:ln>
              <a:solidFill>
                <a:schemeClr val="bg1">
                  <a:lumMod val="75000"/>
                </a:schemeClr>
              </a:solidFill>
              <a:prstDash val="soli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2" name="Rectangle 9">
              <a:extLst>
                <a:ext uri="{FF2B5EF4-FFF2-40B4-BE49-F238E27FC236}">
                  <a16:creationId xmlns:a16="http://schemas.microsoft.com/office/drawing/2014/main" id="{423857E1-E937-F943-A9F2-1D998FED67F6}"/>
                </a:ext>
              </a:extLst>
            </p:cNvPr>
            <p:cNvSpPr>
              <a:spLocks noChangeArrowheads="1"/>
            </p:cNvSpPr>
            <p:nvPr/>
          </p:nvSpPr>
          <p:spPr bwMode="gray">
            <a:xfrm>
              <a:off x="666367" y="1790136"/>
              <a:ext cx="1783197" cy="296223"/>
            </a:xfrm>
            <a:prstGeom prst="rect">
              <a:avLst/>
            </a:prstGeom>
            <a:noFill/>
            <a:ln>
              <a:noFill/>
            </a:ln>
          </p:spPr>
          <p:txBody>
            <a:bodyPr wrap="square" lIns="0" tIns="0" rIns="0" bIns="19038" anchor="b" anchorCtr="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buClr>
                  <a:srgbClr val="002960"/>
                </a:buClr>
              </a:pPr>
              <a:r>
                <a:rPr lang="zh-CN" altLang="en-US" sz="1800" b="1" dirty="0">
                  <a:latin typeface="+mn-lt"/>
                </a:rPr>
                <a:t>任务</a:t>
              </a:r>
              <a:endParaRPr lang="en-US" sz="1800" b="1" dirty="0">
                <a:latin typeface="+mn-lt"/>
              </a:endParaRPr>
            </a:p>
          </p:txBody>
        </p:sp>
        <p:cxnSp>
          <p:nvCxnSpPr>
            <p:cNvPr id="33" name="Straight Connector 32">
              <a:extLst>
                <a:ext uri="{FF2B5EF4-FFF2-40B4-BE49-F238E27FC236}">
                  <a16:creationId xmlns:a16="http://schemas.microsoft.com/office/drawing/2014/main" id="{784E36D6-857B-2C43-B284-2127C7E3DF4B}"/>
                </a:ext>
              </a:extLst>
            </p:cNvPr>
            <p:cNvCxnSpPr>
              <a:cxnSpLocks/>
            </p:cNvCxnSpPr>
            <p:nvPr/>
          </p:nvCxnSpPr>
          <p:spPr>
            <a:xfrm>
              <a:off x="646813" y="2128279"/>
              <a:ext cx="19089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8">
              <a:extLst>
                <a:ext uri="{FF2B5EF4-FFF2-40B4-BE49-F238E27FC236}">
                  <a16:creationId xmlns:a16="http://schemas.microsoft.com/office/drawing/2014/main" id="{30FD7E6B-1A7B-7B44-B431-8339EAD4ECBD}"/>
                </a:ext>
              </a:extLst>
            </p:cNvPr>
            <p:cNvSpPr>
              <a:spLocks noChangeArrowheads="1"/>
            </p:cNvSpPr>
            <p:nvPr/>
          </p:nvSpPr>
          <p:spPr bwMode="gray">
            <a:xfrm>
              <a:off x="4893723" y="342736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lgn="ctr">
                <a:buClr>
                  <a:srgbClr val="002960"/>
                </a:buClr>
              </a:pPr>
              <a:r>
                <a:rPr lang="en-US" sz="1800" dirty="0">
                  <a:latin typeface="+mn-lt"/>
                </a:rPr>
                <a:t>5</a:t>
              </a:r>
            </a:p>
          </p:txBody>
        </p:sp>
        <p:sp>
          <p:nvSpPr>
            <p:cNvPr id="37" name="Rectangle 8">
              <a:extLst>
                <a:ext uri="{FF2B5EF4-FFF2-40B4-BE49-F238E27FC236}">
                  <a16:creationId xmlns:a16="http://schemas.microsoft.com/office/drawing/2014/main" id="{56B5BE20-9C02-0D47-B8AA-69BE2362A4A7}"/>
                </a:ext>
              </a:extLst>
            </p:cNvPr>
            <p:cNvSpPr>
              <a:spLocks noChangeArrowheads="1"/>
            </p:cNvSpPr>
            <p:nvPr/>
          </p:nvSpPr>
          <p:spPr bwMode="gray">
            <a:xfrm>
              <a:off x="1333361" y="3416997"/>
              <a:ext cx="1164971" cy="27699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zh-CN" altLang="en-US" dirty="0">
                  <a:solidFill>
                    <a:schemeClr val="tx1"/>
                  </a:solidFill>
                </a:rPr>
                <a:t>苹果去皮</a:t>
              </a:r>
              <a:endParaRPr lang="en-US" dirty="0">
                <a:solidFill>
                  <a:schemeClr val="tx1"/>
                </a:solidFill>
              </a:endParaRPr>
            </a:p>
          </p:txBody>
        </p:sp>
        <p:sp>
          <p:nvSpPr>
            <p:cNvPr id="40" name="Rectangle 10">
              <a:extLst>
                <a:ext uri="{FF2B5EF4-FFF2-40B4-BE49-F238E27FC236}">
                  <a16:creationId xmlns:a16="http://schemas.microsoft.com/office/drawing/2014/main" id="{690B0B55-485B-6E49-B40C-0F864810E768}"/>
                </a:ext>
              </a:extLst>
            </p:cNvPr>
            <p:cNvSpPr txBox="1">
              <a:spLocks/>
            </p:cNvSpPr>
            <p:nvPr/>
          </p:nvSpPr>
          <p:spPr bwMode="gray">
            <a:xfrm>
              <a:off x="3028523" y="3427365"/>
              <a:ext cx="1339624"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002960"/>
                </a:buClr>
              </a:pPr>
              <a:r>
                <a:rPr lang="zh-CN" altLang="en-US" dirty="0">
                  <a:ea typeface="+mn-ea"/>
                </a:rPr>
                <a:t>中</a:t>
              </a:r>
              <a:endParaRPr lang="en-US" dirty="0">
                <a:ea typeface="+mn-ea"/>
              </a:endParaRPr>
            </a:p>
          </p:txBody>
        </p:sp>
        <p:sp>
          <p:nvSpPr>
            <p:cNvPr id="47" name="Rectangle 17">
              <a:extLst>
                <a:ext uri="{FF2B5EF4-FFF2-40B4-BE49-F238E27FC236}">
                  <a16:creationId xmlns:a16="http://schemas.microsoft.com/office/drawing/2014/main" id="{86B0319F-D589-104B-AC39-5997EAD4C270}"/>
                </a:ext>
              </a:extLst>
            </p:cNvPr>
            <p:cNvSpPr>
              <a:spLocks noChangeArrowheads="1"/>
            </p:cNvSpPr>
            <p:nvPr/>
          </p:nvSpPr>
          <p:spPr bwMode="gray">
            <a:xfrm>
              <a:off x="4893723" y="243874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lgn="ctr">
                <a:buClr>
                  <a:srgbClr val="002960"/>
                </a:buClr>
              </a:pPr>
              <a:r>
                <a:rPr lang="en-US" sz="1800" dirty="0">
                  <a:latin typeface="+mn-lt"/>
                </a:rPr>
                <a:t>1</a:t>
              </a:r>
            </a:p>
          </p:txBody>
        </p:sp>
        <p:sp>
          <p:nvSpPr>
            <p:cNvPr id="51" name="Rectangle 32">
              <a:extLst>
                <a:ext uri="{FF2B5EF4-FFF2-40B4-BE49-F238E27FC236}">
                  <a16:creationId xmlns:a16="http://schemas.microsoft.com/office/drawing/2014/main" id="{8D0EBA60-DE6D-8F4E-9ED9-BE3C69B8F37A}"/>
                </a:ext>
              </a:extLst>
            </p:cNvPr>
            <p:cNvSpPr>
              <a:spLocks noChangeArrowheads="1"/>
            </p:cNvSpPr>
            <p:nvPr/>
          </p:nvSpPr>
          <p:spPr bwMode="gray">
            <a:xfrm>
              <a:off x="1333361" y="2428374"/>
              <a:ext cx="1164971" cy="27699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zh-CN" altLang="en-US" dirty="0">
                  <a:solidFill>
                    <a:schemeClr val="tx1"/>
                  </a:solidFill>
                </a:rPr>
                <a:t>香蕉剥皮</a:t>
              </a:r>
              <a:endParaRPr lang="en-US" dirty="0">
                <a:solidFill>
                  <a:schemeClr val="tx1"/>
                </a:solidFill>
              </a:endParaRPr>
            </a:p>
          </p:txBody>
        </p:sp>
        <p:sp>
          <p:nvSpPr>
            <p:cNvPr id="52" name="Rectangle 6">
              <a:extLst>
                <a:ext uri="{FF2B5EF4-FFF2-40B4-BE49-F238E27FC236}">
                  <a16:creationId xmlns:a16="http://schemas.microsoft.com/office/drawing/2014/main" id="{009DABC2-3F6C-D24A-BB2C-6648CED23A8A}"/>
                </a:ext>
              </a:extLst>
            </p:cNvPr>
            <p:cNvSpPr txBox="1">
              <a:spLocks/>
            </p:cNvSpPr>
            <p:nvPr/>
          </p:nvSpPr>
          <p:spPr bwMode="gray">
            <a:xfrm>
              <a:off x="2973983" y="2438742"/>
              <a:ext cx="1339624"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002960"/>
                </a:buClr>
              </a:pPr>
              <a:r>
                <a:rPr lang="zh-CN" altLang="en-US" dirty="0">
                  <a:ea typeface="+mn-ea"/>
                </a:rPr>
                <a:t>易</a:t>
              </a:r>
              <a:endParaRPr lang="en-US" dirty="0">
                <a:ea typeface="+mn-ea"/>
              </a:endParaRPr>
            </a:p>
          </p:txBody>
        </p:sp>
        <p:sp>
          <p:nvSpPr>
            <p:cNvPr id="55" name="Rectangle 19">
              <a:extLst>
                <a:ext uri="{FF2B5EF4-FFF2-40B4-BE49-F238E27FC236}">
                  <a16:creationId xmlns:a16="http://schemas.microsoft.com/office/drawing/2014/main" id="{C2538FCE-0436-E849-9AC5-E88D08232E4F}"/>
                </a:ext>
              </a:extLst>
            </p:cNvPr>
            <p:cNvSpPr>
              <a:spLocks noChangeArrowheads="1"/>
            </p:cNvSpPr>
            <p:nvPr/>
          </p:nvSpPr>
          <p:spPr bwMode="gray">
            <a:xfrm>
              <a:off x="4890513" y="4250944"/>
              <a:ext cx="2564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lgn="ctr">
                <a:buClr>
                  <a:srgbClr val="002960"/>
                </a:buClr>
              </a:pPr>
              <a:r>
                <a:rPr lang="en-US" sz="1800" dirty="0">
                  <a:latin typeface="+mn-lt"/>
                </a:rPr>
                <a:t>21</a:t>
              </a:r>
            </a:p>
          </p:txBody>
        </p:sp>
        <p:sp>
          <p:nvSpPr>
            <p:cNvPr id="56" name="Rectangle 10">
              <a:extLst>
                <a:ext uri="{FF2B5EF4-FFF2-40B4-BE49-F238E27FC236}">
                  <a16:creationId xmlns:a16="http://schemas.microsoft.com/office/drawing/2014/main" id="{8FCA5C29-75C2-754A-814C-878A07A0102E}"/>
                </a:ext>
              </a:extLst>
            </p:cNvPr>
            <p:cNvSpPr>
              <a:spLocks noChangeArrowheads="1"/>
            </p:cNvSpPr>
            <p:nvPr/>
          </p:nvSpPr>
          <p:spPr bwMode="gray">
            <a:xfrm>
              <a:off x="1333361" y="4240576"/>
              <a:ext cx="1164971" cy="27699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l"/>
              <a:r>
                <a:rPr lang="zh-CN" altLang="en-US" dirty="0">
                  <a:solidFill>
                    <a:schemeClr val="tx1"/>
                  </a:solidFill>
                </a:rPr>
                <a:t>西瓜去皮</a:t>
              </a:r>
              <a:endParaRPr lang="en-US" dirty="0">
                <a:solidFill>
                  <a:schemeClr val="tx1"/>
                </a:solidFill>
              </a:endParaRPr>
            </a:p>
          </p:txBody>
        </p:sp>
        <p:sp>
          <p:nvSpPr>
            <p:cNvPr id="58" name="Rectangle 14">
              <a:extLst>
                <a:ext uri="{FF2B5EF4-FFF2-40B4-BE49-F238E27FC236}">
                  <a16:creationId xmlns:a16="http://schemas.microsoft.com/office/drawing/2014/main" id="{4B426F41-88FE-B847-AFD0-EDA1443332C8}"/>
                </a:ext>
              </a:extLst>
            </p:cNvPr>
            <p:cNvSpPr txBox="1">
              <a:spLocks/>
            </p:cNvSpPr>
            <p:nvPr/>
          </p:nvSpPr>
          <p:spPr bwMode="gray">
            <a:xfrm>
              <a:off x="3028522" y="4250944"/>
              <a:ext cx="1164971"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002960"/>
                </a:buClr>
              </a:pPr>
              <a:r>
                <a:rPr lang="zh-CN" altLang="en-US" dirty="0">
                  <a:ea typeface="+mn-ea"/>
                </a:rPr>
                <a:t>难</a:t>
              </a:r>
              <a:endParaRPr lang="en-US" dirty="0">
                <a:ea typeface="+mn-ea"/>
              </a:endParaRPr>
            </a:p>
          </p:txBody>
        </p:sp>
        <p:sp>
          <p:nvSpPr>
            <p:cNvPr id="59" name="Rectangle 15">
              <a:extLst>
                <a:ext uri="{FF2B5EF4-FFF2-40B4-BE49-F238E27FC236}">
                  <a16:creationId xmlns:a16="http://schemas.microsoft.com/office/drawing/2014/main" id="{749CDA8F-1E28-8242-992D-A6147BCF5954}"/>
                </a:ext>
              </a:extLst>
            </p:cNvPr>
            <p:cNvSpPr>
              <a:spLocks noChangeArrowheads="1"/>
            </p:cNvSpPr>
            <p:nvPr/>
          </p:nvSpPr>
          <p:spPr bwMode="gray">
            <a:xfrm>
              <a:off x="4444215" y="1790136"/>
              <a:ext cx="2104502" cy="296223"/>
            </a:xfrm>
            <a:prstGeom prst="rect">
              <a:avLst/>
            </a:prstGeom>
            <a:noFill/>
            <a:ln>
              <a:noFill/>
            </a:ln>
          </p:spPr>
          <p:txBody>
            <a:bodyPr wrap="square" lIns="0" tIns="0" rIns="0" bIns="19038" anchor="b" anchorCtr="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buClr>
                  <a:srgbClr val="002960"/>
                </a:buClr>
              </a:pPr>
              <a:r>
                <a:rPr lang="zh-CN" altLang="en-US" sz="1800" b="1" dirty="0">
                  <a:latin typeface="+mn-lt"/>
                </a:rPr>
                <a:t>估算工作量</a:t>
              </a:r>
              <a:endParaRPr lang="en-US" sz="1800" b="1" dirty="0">
                <a:latin typeface="+mn-lt"/>
              </a:endParaRPr>
            </a:p>
          </p:txBody>
        </p:sp>
        <p:cxnSp>
          <p:nvCxnSpPr>
            <p:cNvPr id="61" name="Straight Connector 66">
              <a:extLst>
                <a:ext uri="{FF2B5EF4-FFF2-40B4-BE49-F238E27FC236}">
                  <a16:creationId xmlns:a16="http://schemas.microsoft.com/office/drawing/2014/main" id="{3579A2A3-96BB-9D4F-9F95-D1BC25BBAE0D}"/>
                </a:ext>
              </a:extLst>
            </p:cNvPr>
            <p:cNvCxnSpPr>
              <a:cxnSpLocks/>
            </p:cNvCxnSpPr>
            <p:nvPr/>
          </p:nvCxnSpPr>
          <p:spPr>
            <a:xfrm>
              <a:off x="4430717" y="2128279"/>
              <a:ext cx="12472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16">
              <a:extLst>
                <a:ext uri="{FF2B5EF4-FFF2-40B4-BE49-F238E27FC236}">
                  <a16:creationId xmlns:a16="http://schemas.microsoft.com/office/drawing/2014/main" id="{58C83907-104D-5340-85EE-9F6E3CB3A185}"/>
                </a:ext>
              </a:extLst>
            </p:cNvPr>
            <p:cNvSpPr>
              <a:spLocks noChangeArrowheads="1"/>
            </p:cNvSpPr>
            <p:nvPr/>
          </p:nvSpPr>
          <p:spPr bwMode="gray">
            <a:xfrm>
              <a:off x="2860209" y="1790136"/>
              <a:ext cx="1066559" cy="296223"/>
            </a:xfrm>
            <a:prstGeom prst="rect">
              <a:avLst/>
            </a:prstGeom>
            <a:noFill/>
            <a:ln>
              <a:noFill/>
            </a:ln>
          </p:spPr>
          <p:txBody>
            <a:bodyPr wrap="square" lIns="0" tIns="0" rIns="0" bIns="19038" anchor="b" anchorCtr="0">
              <a:spAutoFit/>
            </a:bodyPr>
            <a:lstStyle>
              <a:lvl1pPr defTabSz="895350">
                <a:defRPr sz="2400">
                  <a:solidFill>
                    <a:schemeClr val="tx1"/>
                  </a:solidFill>
                  <a:latin typeface="Arial" charset="0"/>
                </a:defRPr>
              </a:lvl1pPr>
              <a:lvl2pPr marL="742950" indent="-285750" defTabSz="895350">
                <a:defRPr sz="2400">
                  <a:solidFill>
                    <a:schemeClr val="tx1"/>
                  </a:solidFill>
                  <a:latin typeface="Arial" charset="0"/>
                </a:defRPr>
              </a:lvl2pPr>
              <a:lvl3pPr marL="1143000" indent="-228600" defTabSz="895350">
                <a:defRPr sz="2400">
                  <a:solidFill>
                    <a:schemeClr val="tx1"/>
                  </a:solidFill>
                  <a:latin typeface="Arial" charset="0"/>
                </a:defRPr>
              </a:lvl3pPr>
              <a:lvl4pPr marL="1600200" indent="-228600" defTabSz="895350">
                <a:defRPr sz="2400">
                  <a:solidFill>
                    <a:schemeClr val="tx1"/>
                  </a:solidFill>
                  <a:latin typeface="Arial" charset="0"/>
                </a:defRPr>
              </a:lvl4pPr>
              <a:lvl5pPr marL="2057400" indent="-228600" defTabSz="895350">
                <a:defRPr sz="2400">
                  <a:solidFill>
                    <a:schemeClr val="tx1"/>
                  </a:solidFill>
                  <a:latin typeface="Arial" charset="0"/>
                </a:defRPr>
              </a:lvl5pPr>
              <a:lvl6pPr marL="2514600" indent="-228600" defTabSz="895350" fontAlgn="base">
                <a:spcBef>
                  <a:spcPct val="0"/>
                </a:spcBef>
                <a:spcAft>
                  <a:spcPct val="0"/>
                </a:spcAft>
                <a:defRPr sz="2400">
                  <a:solidFill>
                    <a:schemeClr val="tx1"/>
                  </a:solidFill>
                  <a:latin typeface="Arial" charset="0"/>
                </a:defRPr>
              </a:lvl6pPr>
              <a:lvl7pPr marL="2971800" indent="-228600" defTabSz="895350" fontAlgn="base">
                <a:spcBef>
                  <a:spcPct val="0"/>
                </a:spcBef>
                <a:spcAft>
                  <a:spcPct val="0"/>
                </a:spcAft>
                <a:defRPr sz="2400">
                  <a:solidFill>
                    <a:schemeClr val="tx1"/>
                  </a:solidFill>
                  <a:latin typeface="Arial" charset="0"/>
                </a:defRPr>
              </a:lvl7pPr>
              <a:lvl8pPr marL="3429000" indent="-228600" defTabSz="895350" fontAlgn="base">
                <a:spcBef>
                  <a:spcPct val="0"/>
                </a:spcBef>
                <a:spcAft>
                  <a:spcPct val="0"/>
                </a:spcAft>
                <a:defRPr sz="2400">
                  <a:solidFill>
                    <a:schemeClr val="tx1"/>
                  </a:solidFill>
                  <a:latin typeface="Arial" charset="0"/>
                </a:defRPr>
              </a:lvl8pPr>
              <a:lvl9pPr marL="3886200" indent="-228600" defTabSz="895350" fontAlgn="base">
                <a:spcBef>
                  <a:spcPct val="0"/>
                </a:spcBef>
                <a:spcAft>
                  <a:spcPct val="0"/>
                </a:spcAft>
                <a:defRPr sz="2400">
                  <a:solidFill>
                    <a:schemeClr val="tx1"/>
                  </a:solidFill>
                  <a:latin typeface="Arial" charset="0"/>
                </a:defRPr>
              </a:lvl9pPr>
            </a:lstStyle>
            <a:p>
              <a:pPr>
                <a:buClr>
                  <a:srgbClr val="002960"/>
                </a:buClr>
              </a:pPr>
              <a:r>
                <a:rPr lang="zh-CN" altLang="en-US" sz="1800" b="1" dirty="0">
                  <a:latin typeface="+mn-lt"/>
                </a:rPr>
                <a:t>难度</a:t>
              </a:r>
              <a:endParaRPr lang="en-US" sz="1800" b="1" dirty="0">
                <a:latin typeface="+mn-lt"/>
              </a:endParaRPr>
            </a:p>
          </p:txBody>
        </p:sp>
        <p:cxnSp>
          <p:nvCxnSpPr>
            <p:cNvPr id="63" name="Straight Connector 65">
              <a:extLst>
                <a:ext uri="{FF2B5EF4-FFF2-40B4-BE49-F238E27FC236}">
                  <a16:creationId xmlns:a16="http://schemas.microsoft.com/office/drawing/2014/main" id="{010178BC-04C4-374E-BC4C-6C45F8666596}"/>
                </a:ext>
              </a:extLst>
            </p:cNvPr>
            <p:cNvCxnSpPr>
              <a:cxnSpLocks/>
            </p:cNvCxnSpPr>
            <p:nvPr/>
          </p:nvCxnSpPr>
          <p:spPr>
            <a:xfrm>
              <a:off x="2751315" y="2128279"/>
              <a:ext cx="1541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ustomIcon">
              <a:extLst>
                <a:ext uri="{FF2B5EF4-FFF2-40B4-BE49-F238E27FC236}">
                  <a16:creationId xmlns:a16="http://schemas.microsoft.com/office/drawing/2014/main" id="{E56B185A-4747-429D-A40E-C1C6C71C695F}"/>
                </a:ext>
              </a:extLst>
            </p:cNvPr>
            <p:cNvPicPr>
              <a:picLocks noChangeAspect="1"/>
            </p:cNvPicPr>
            <p:nvPr>
              <p:custDataLst>
                <p:tags r:id="rId5"/>
              </p:custDataLst>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666367" y="2297859"/>
              <a:ext cx="445140" cy="445140"/>
            </a:xfrm>
            <a:prstGeom prst="rect">
              <a:avLst/>
            </a:prstGeom>
          </p:spPr>
        </p:pic>
        <p:pic>
          <p:nvPicPr>
            <p:cNvPr id="10" name="CustomIcon">
              <a:extLst>
                <a:ext uri="{FF2B5EF4-FFF2-40B4-BE49-F238E27FC236}">
                  <a16:creationId xmlns:a16="http://schemas.microsoft.com/office/drawing/2014/main" id="{80040C52-90CA-4C9B-A80E-15AEADB2235B}"/>
                </a:ext>
              </a:extLst>
            </p:cNvPr>
            <p:cNvPicPr>
              <a:picLocks noChangeAspect="1"/>
            </p:cNvPicPr>
            <p:nvPr>
              <p:custDataLst>
                <p:tags r:id="rId6"/>
              </p:custDataLst>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xmlns="" r:embed="rId15"/>
                </a:ext>
              </a:extLst>
            </a:blip>
            <a:stretch>
              <a:fillRect/>
            </a:stretch>
          </p:blipFill>
          <p:spPr>
            <a:xfrm>
              <a:off x="646813" y="3282429"/>
              <a:ext cx="445140" cy="445140"/>
            </a:xfrm>
            <a:prstGeom prst="rect">
              <a:avLst/>
            </a:prstGeom>
          </p:spPr>
        </p:pic>
        <p:pic>
          <p:nvPicPr>
            <p:cNvPr id="12" name="CustomIcon">
              <a:extLst>
                <a:ext uri="{FF2B5EF4-FFF2-40B4-BE49-F238E27FC236}">
                  <a16:creationId xmlns:a16="http://schemas.microsoft.com/office/drawing/2014/main" id="{2E32893D-76D0-464B-A7A0-455E72B610E5}"/>
                </a:ext>
              </a:extLst>
            </p:cNvPr>
            <p:cNvPicPr>
              <a:picLocks noChangeAspect="1"/>
            </p:cNvPicPr>
            <p:nvPr>
              <p:custDataLst>
                <p:tags r:id="rId7"/>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646813" y="4184010"/>
              <a:ext cx="445140" cy="445140"/>
            </a:xfrm>
            <a:prstGeom prst="rect">
              <a:avLst/>
            </a:prstGeom>
          </p:spPr>
        </p:pic>
      </p:grpSp>
      <p:cxnSp>
        <p:nvCxnSpPr>
          <p:cNvPr id="7" name="LineBasicStrong 8">
            <a:extLst>
              <a:ext uri="{FF2B5EF4-FFF2-40B4-BE49-F238E27FC236}">
                <a16:creationId xmlns:a16="http://schemas.microsoft.com/office/drawing/2014/main" id="{BAD442AF-960F-4A49-99A7-EBFBF5F7DF4E}"/>
              </a:ext>
            </a:extLst>
          </p:cNvPr>
          <p:cNvCxnSpPr>
            <a:cxnSpLocks/>
          </p:cNvCxnSpPr>
          <p:nvPr>
            <p:custDataLst>
              <p:tags r:id="rId4"/>
            </p:custDataLst>
          </p:nvPr>
        </p:nvCxnSpPr>
        <p:spPr>
          <a:xfrm>
            <a:off x="554736" y="4967941"/>
            <a:ext cx="11082528" cy="0"/>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F47424-7377-43A3-B30D-6DDCA013CDCE}"/>
              </a:ext>
            </a:extLst>
          </p:cNvPr>
          <p:cNvSpPr txBox="1">
            <a:spLocks/>
          </p:cNvSpPr>
          <p:nvPr/>
        </p:nvSpPr>
        <p:spPr>
          <a:xfrm>
            <a:off x="554736" y="5136780"/>
            <a:ext cx="11082528" cy="12311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sz="1400" dirty="0">
                <a:cs typeface="+mn-cs"/>
              </a:rPr>
              <a:t>根据工作规模确定经验</a:t>
            </a:r>
          </a:p>
          <a:p>
            <a:pPr lvl="1"/>
            <a:r>
              <a:rPr lang="zh-CN" altLang="en-US" sz="1400" dirty="0">
                <a:cs typeface="+mn-cs"/>
              </a:rPr>
              <a:t>“</a:t>
            </a:r>
            <a:r>
              <a:rPr lang="zh-CN" altLang="en-US" sz="1400" dirty="0"/>
              <a:t>相对大小调整”工作形成，通过比较那些已经估计的，估计新的故事在积压工作</a:t>
            </a:r>
          </a:p>
          <a:p>
            <a:pPr lvl="1"/>
            <a:r>
              <a:rPr lang="zh-CN" altLang="en-US" sz="1400" dirty="0">
                <a:cs typeface="+mn-cs"/>
              </a:rPr>
              <a:t>术语 大小度量 是</a:t>
            </a:r>
            <a:r>
              <a:rPr lang="zh-CN" altLang="en-US" sz="1400" dirty="0"/>
              <a:t>“故事点”</a:t>
            </a:r>
          </a:p>
          <a:p>
            <a:pPr lvl="1"/>
            <a:r>
              <a:rPr lang="zh-CN" altLang="en-US" sz="1400" b="1" dirty="0">
                <a:cs typeface="+mn-cs"/>
              </a:rPr>
              <a:t>“故事点”</a:t>
            </a:r>
            <a:r>
              <a:rPr lang="zh-CN" altLang="en-US" sz="1400" b="1" dirty="0"/>
              <a:t>使用斐波那契系列</a:t>
            </a:r>
          </a:p>
          <a:p>
            <a:pPr lvl="1"/>
            <a:r>
              <a:rPr lang="en-US" sz="1400" b="1" dirty="0">
                <a:cs typeface="+mn-cs"/>
              </a:rPr>
              <a:t>1,2,3,5,8,13,21...? </a:t>
            </a:r>
          </a:p>
        </p:txBody>
      </p:sp>
    </p:spTree>
    <p:extLst>
      <p:ext uri="{BB962C8B-B14F-4D97-AF65-F5344CB8AC3E}">
        <p14:creationId xmlns:p14="http://schemas.microsoft.com/office/powerpoint/2010/main" val="8586292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对象 46" hidden="1">
            <a:extLst>
              <a:ext uri="{FF2B5EF4-FFF2-40B4-BE49-F238E27FC236}">
                <a16:creationId xmlns:a16="http://schemas.microsoft.com/office/drawing/2014/main" id="{05DBE1C2-B781-4345-BA3A-3A255AF6B4D6}"/>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96262" name="think-cell Slide" r:id="rId29" imgW="7772400" imgH="10058400" progId="TCLayout.ActiveDocument.1">
                  <p:embed/>
                </p:oleObj>
              </mc:Choice>
              <mc:Fallback>
                <p:oleObj name="think-cell Slide" r:id="rId29" imgW="7772400" imgH="10058400" progId="TCLayout.ActiveDocument.1">
                  <p:embed/>
                  <p:pic>
                    <p:nvPicPr>
                      <p:cNvPr id="47" name="对象 46" hidden="1">
                        <a:extLst>
                          <a:ext uri="{FF2B5EF4-FFF2-40B4-BE49-F238E27FC236}">
                            <a16:creationId xmlns:a16="http://schemas.microsoft.com/office/drawing/2014/main" id="{05DBE1C2-B781-4345-BA3A-3A255AF6B4D6}"/>
                          </a:ext>
                        </a:extLst>
                      </p:cNvPr>
                      <p:cNvPicPr/>
                      <p:nvPr/>
                    </p:nvPicPr>
                    <p:blipFill>
                      <a:blip r:embed="rId30"/>
                      <a:stretch>
                        <a:fillRect/>
                      </a:stretch>
                    </p:blipFill>
                    <p:spPr>
                      <a:xfrm>
                        <a:off x="1711" y="1621"/>
                        <a:ext cx="1619" cy="1619"/>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0715031-25C9-3441-8F82-98AA66A45DDB}"/>
              </a:ext>
            </a:extLst>
          </p:cNvPr>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ja-JP" altLang="en-US" dirty="0">
                <a:latin typeface="Georgia" panose="02040502050405020303" pitchFamily="18" charset="0"/>
                <a:ea typeface="KaiTi" panose="02010609060101010101" pitchFamily="49" charset="-122"/>
              </a:rPr>
              <a:t>工具</a:t>
            </a:r>
            <a:r>
              <a:rPr lang="zh-CN" altLang="en-US" dirty="0">
                <a:latin typeface="Georgia" panose="02040502050405020303" pitchFamily="18" charset="0"/>
                <a:ea typeface="KaiTi" panose="02010609060101010101" pitchFamily="49" charset="-122"/>
              </a:rPr>
              <a:t>：</a:t>
            </a:r>
            <a:r>
              <a:rPr lang="ja-JP" altLang="en-US" dirty="0">
                <a:latin typeface="Georgia" panose="02040502050405020303" pitchFamily="18" charset="0"/>
                <a:ea typeface="KaiTi" panose="02010609060101010101" pitchFamily="49" charset="-122"/>
              </a:rPr>
              <a:t>项目看板</a:t>
            </a:r>
            <a:endParaRPr kumimoji="1" lang="zh-CN" altLang="en-US" dirty="0">
              <a:latin typeface="Georgia" panose="02040502050405020303" pitchFamily="18" charset="0"/>
            </a:endParaRPr>
          </a:p>
        </p:txBody>
      </p:sp>
      <p:sp>
        <p:nvSpPr>
          <p:cNvPr id="46" name="Subtitle 45">
            <a:extLst>
              <a:ext uri="{FF2B5EF4-FFF2-40B4-BE49-F238E27FC236}">
                <a16:creationId xmlns:a16="http://schemas.microsoft.com/office/drawing/2014/main" id="{FC168722-843C-4AB5-A4CB-1C5F00DCF681}"/>
              </a:ext>
            </a:extLst>
          </p:cNvPr>
          <p:cNvSpPr>
            <a:spLocks noGrp="1"/>
          </p:cNvSpPr>
          <p:nvPr>
            <p:ph type="subTitle" idx="1"/>
          </p:nvPr>
        </p:nvSpPr>
        <p:spPr>
          <a:xfrm>
            <a:off x="554736" y="919250"/>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dirty="0"/>
          </a:p>
        </p:txBody>
      </p:sp>
      <p:sp>
        <p:nvSpPr>
          <p:cNvPr id="48" name="Text Placeholder 47">
            <a:extLst>
              <a:ext uri="{FF2B5EF4-FFF2-40B4-BE49-F238E27FC236}">
                <a16:creationId xmlns:a16="http://schemas.microsoft.com/office/drawing/2014/main" id="{7B33A167-A4BA-4C67-B3F0-954A11EA98B5}"/>
              </a:ext>
            </a:extLst>
          </p:cNvPr>
          <p:cNvSpPr>
            <a:spLocks noGrp="1"/>
          </p:cNvSpPr>
          <p:nvPr>
            <p:ph type="body" sz="quarter" idx="17"/>
          </p:nvPr>
        </p:nvSpPr>
        <p:spPr>
          <a:xfrm>
            <a:off x="7159752" y="78768"/>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grpSp>
        <p:nvGrpSpPr>
          <p:cNvPr id="14" name="Group 20">
            <a:extLst>
              <a:ext uri="{FF2B5EF4-FFF2-40B4-BE49-F238E27FC236}">
                <a16:creationId xmlns:a16="http://schemas.microsoft.com/office/drawing/2014/main" id="{5D292944-DFC9-F44F-8028-4B6321F2FF5F}"/>
              </a:ext>
            </a:extLst>
          </p:cNvPr>
          <p:cNvGrpSpPr>
            <a:grpSpLocks/>
          </p:cNvGrpSpPr>
          <p:nvPr/>
        </p:nvGrpSpPr>
        <p:grpSpPr>
          <a:xfrm>
            <a:off x="554736" y="1317527"/>
            <a:ext cx="11082528" cy="585993"/>
            <a:chOff x="1619018" y="4014447"/>
            <a:chExt cx="4381862" cy="1459734"/>
          </a:xfrm>
        </p:grpSpPr>
        <p:sp>
          <p:nvSpPr>
            <p:cNvPr id="15" name="Rectangle 35">
              <a:extLst>
                <a:ext uri="{FF2B5EF4-FFF2-40B4-BE49-F238E27FC236}">
                  <a16:creationId xmlns:a16="http://schemas.microsoft.com/office/drawing/2014/main" id="{04492F53-82D8-C343-A58B-84BBB94AFABC}"/>
                </a:ext>
              </a:extLst>
            </p:cNvPr>
            <p:cNvSpPr>
              <a:spLocks noChangeArrowheads="1"/>
            </p:cNvSpPr>
            <p:nvPr/>
          </p:nvSpPr>
          <p:spPr bwMode="gray">
            <a:xfrm>
              <a:off x="1619018" y="4014447"/>
              <a:ext cx="4381862" cy="1459734"/>
            </a:xfrm>
            <a:prstGeom prst="rect">
              <a:avLst/>
            </a:prstGeom>
            <a:noFill/>
            <a:ln w="9525">
              <a:solidFill>
                <a:schemeClr val="accent1"/>
              </a:solidFill>
              <a:miter lim="800000"/>
              <a:headEnd/>
              <a:tailEnd/>
            </a:ln>
            <a:effectLst/>
          </p:spPr>
          <p:txBody>
            <a:bodyPr wrap="none" anchor="ctr"/>
            <a:lstStyle>
              <a:lvl1pPr marL="342900" indent="-342900" algn="l" defTabSz="895350" eaLnBrk="0" hangingPunct="0">
                <a:buSzPct val="120000"/>
                <a:defRPr sz="1600">
                  <a:solidFill>
                    <a:schemeClr val="tx1"/>
                  </a:solidFill>
                  <a:latin typeface="Arial" charset="0"/>
                </a:defRPr>
              </a:lvl1pPr>
              <a:lvl2pPr marL="742950" indent="-741363" algn="l" defTabSz="895350" eaLnBrk="0" hangingPunct="0">
                <a:buSzPct val="120000"/>
                <a:buChar char="•"/>
                <a:defRPr sz="1600">
                  <a:solidFill>
                    <a:schemeClr val="tx1"/>
                  </a:solidFill>
                  <a:latin typeface="Arial" charset="0"/>
                </a:defRPr>
              </a:lvl2pPr>
              <a:lvl3pPr marL="1143000" indent="-996950" algn="l" defTabSz="895350" eaLnBrk="0" hangingPunct="0">
                <a:buChar char="–"/>
                <a:defRPr sz="1600">
                  <a:solidFill>
                    <a:schemeClr val="tx1"/>
                  </a:solidFill>
                  <a:latin typeface="Arial" charset="0"/>
                </a:defRPr>
              </a:lvl3pPr>
              <a:lvl4pPr marL="1600200" indent="-1303338" algn="l" defTabSz="895350" eaLnBrk="0" hangingPunct="0">
                <a:buSzPct val="89000"/>
                <a:buChar char="•"/>
                <a:defRPr sz="1600">
                  <a:solidFill>
                    <a:schemeClr val="tx1"/>
                  </a:solidFill>
                  <a:latin typeface="Arial" charset="0"/>
                </a:defRPr>
              </a:lvl4pPr>
              <a:lvl5pPr marL="2057400" indent="-1624013" algn="l" defTabSz="895350" eaLnBrk="0" hangingPunct="0">
                <a:buSzPct val="75000"/>
                <a:buChar char="–"/>
                <a:defRPr sz="1600">
                  <a:solidFill>
                    <a:schemeClr val="tx1"/>
                  </a:solidFill>
                  <a:latin typeface="Arial" charset="0"/>
                </a:defRPr>
              </a:lvl5pPr>
              <a:lvl6pPr marL="2514600" indent="-1624013" defTabSz="895350" eaLnBrk="0" fontAlgn="base" hangingPunct="0">
                <a:spcBef>
                  <a:spcPct val="0"/>
                </a:spcBef>
                <a:spcAft>
                  <a:spcPct val="0"/>
                </a:spcAft>
                <a:buSzPct val="75000"/>
                <a:buChar char="–"/>
                <a:defRPr sz="1600">
                  <a:solidFill>
                    <a:schemeClr val="tx1"/>
                  </a:solidFill>
                  <a:latin typeface="Arial" charset="0"/>
                </a:defRPr>
              </a:lvl6pPr>
              <a:lvl7pPr marL="2971800" indent="-1624013" defTabSz="895350" eaLnBrk="0" fontAlgn="base" hangingPunct="0">
                <a:spcBef>
                  <a:spcPct val="0"/>
                </a:spcBef>
                <a:spcAft>
                  <a:spcPct val="0"/>
                </a:spcAft>
                <a:buSzPct val="75000"/>
                <a:buChar char="–"/>
                <a:defRPr sz="1600">
                  <a:solidFill>
                    <a:schemeClr val="tx1"/>
                  </a:solidFill>
                  <a:latin typeface="Arial" charset="0"/>
                </a:defRPr>
              </a:lvl7pPr>
              <a:lvl8pPr marL="3429000" indent="-1624013" defTabSz="895350" eaLnBrk="0" fontAlgn="base" hangingPunct="0">
                <a:spcBef>
                  <a:spcPct val="0"/>
                </a:spcBef>
                <a:spcAft>
                  <a:spcPct val="0"/>
                </a:spcAft>
                <a:buSzPct val="75000"/>
                <a:buChar char="–"/>
                <a:defRPr sz="1600">
                  <a:solidFill>
                    <a:schemeClr val="tx1"/>
                  </a:solidFill>
                  <a:latin typeface="Arial" charset="0"/>
                </a:defRPr>
              </a:lvl8pPr>
              <a:lvl9pPr marL="3886200" indent="-1624013" defTabSz="895350" eaLnBrk="0" fontAlgn="base" hangingPunct="0">
                <a:spcBef>
                  <a:spcPct val="0"/>
                </a:spcBef>
                <a:spcAft>
                  <a:spcPct val="0"/>
                </a:spcAft>
                <a:buSzPct val="75000"/>
                <a:buChar char="–"/>
                <a:defRPr sz="1600">
                  <a:solidFill>
                    <a:schemeClr val="tx1"/>
                  </a:solidFill>
                  <a:latin typeface="Arial" charset="0"/>
                </a:defRPr>
              </a:lvl9pPr>
            </a:lstStyle>
            <a:p>
              <a:pPr marL="349860" indent="-349860" algn="r" defTabSz="913523" eaLnBrk="1" fontAlgn="base" hangingPunct="1">
                <a:spcBef>
                  <a:spcPct val="0"/>
                </a:spcBef>
                <a:spcAft>
                  <a:spcPct val="0"/>
                </a:spcAft>
                <a:buSzTx/>
                <a:defRPr/>
              </a:pPr>
              <a:endParaRPr lang="en-US">
                <a:solidFill>
                  <a:srgbClr val="000000"/>
                </a:solidFill>
                <a:latin typeface="+mn-lt"/>
              </a:endParaRPr>
            </a:p>
          </p:txBody>
        </p:sp>
        <p:sp>
          <p:nvSpPr>
            <p:cNvPr id="16" name="Rectangle 22">
              <a:extLst>
                <a:ext uri="{FF2B5EF4-FFF2-40B4-BE49-F238E27FC236}">
                  <a16:creationId xmlns:a16="http://schemas.microsoft.com/office/drawing/2014/main" id="{F92440F7-7099-5B46-B9D5-A96E5BED680E}"/>
                </a:ext>
              </a:extLst>
            </p:cNvPr>
            <p:cNvSpPr>
              <a:spLocks noChangeArrowheads="1"/>
            </p:cNvSpPr>
            <p:nvPr/>
          </p:nvSpPr>
          <p:spPr bwMode="gray">
            <a:xfrm>
              <a:off x="1709710" y="4125615"/>
              <a:ext cx="1530486" cy="123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defTabSz="895350" eaLnBrk="0" hangingPunct="0">
                <a:buSzPct val="120000"/>
                <a:defRPr sz="1600">
                  <a:solidFill>
                    <a:schemeClr val="tx1"/>
                  </a:solidFill>
                  <a:latin typeface="Arial" charset="0"/>
                </a:defRPr>
              </a:lvl1pPr>
              <a:lvl2pPr marL="144463" indent="-142875" algn="l" defTabSz="895350" eaLnBrk="0" hangingPunct="0">
                <a:buSzPct val="120000"/>
                <a:buChar char="•"/>
                <a:defRPr sz="1600">
                  <a:solidFill>
                    <a:schemeClr val="tx1"/>
                  </a:solidFill>
                  <a:latin typeface="Arial" charset="0"/>
                </a:defRPr>
              </a:lvl2pPr>
              <a:lvl3pPr marL="295275" indent="-149225" algn="l" defTabSz="895350" eaLnBrk="0" hangingPunct="0">
                <a:buChar char="–"/>
                <a:defRPr sz="1600">
                  <a:solidFill>
                    <a:schemeClr val="tx1"/>
                  </a:solidFill>
                  <a:latin typeface="Arial" charset="0"/>
                </a:defRPr>
              </a:lvl3pPr>
              <a:lvl4pPr marL="431800" indent="-134938" algn="l" defTabSz="895350" eaLnBrk="0" hangingPunct="0">
                <a:buSzPct val="89000"/>
                <a:buChar char="•"/>
                <a:defRPr sz="1600">
                  <a:solidFill>
                    <a:schemeClr val="tx1"/>
                  </a:solidFill>
                  <a:latin typeface="Arial" charset="0"/>
                </a:defRPr>
              </a:lvl4pPr>
              <a:lvl5pPr marL="582613" indent="-149225" algn="l" defTabSz="895350" eaLnBrk="0" hangingPunct="0">
                <a:buSzPct val="75000"/>
                <a:buChar char="–"/>
                <a:defRPr sz="1600">
                  <a:solidFill>
                    <a:schemeClr val="tx1"/>
                  </a:solidFill>
                  <a:latin typeface="Arial"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defRPr>
              </a:lvl9pPr>
            </a:lstStyle>
            <a:p>
              <a:pPr marL="0" indent="0" defTabSz="913572" eaLnBrk="1" hangingPunct="1">
                <a:buSzTx/>
                <a:tabLst>
                  <a:tab pos="275367" algn="l"/>
                </a:tabLst>
                <a:defRPr/>
              </a:pPr>
              <a:r>
                <a:rPr lang="en-US" altLang="zh-CN" sz="1800" kern="0" dirty="0">
                  <a:latin typeface="+mn-lt"/>
                  <a:sym typeface="楷体" panose="02010609060101010101" pitchFamily="49" charset="-122"/>
                </a:rPr>
                <a:t>XX</a:t>
              </a:r>
              <a:r>
                <a:rPr lang="zh-CN" altLang="en-US" sz="1800" kern="0" dirty="0">
                  <a:latin typeface="+mn-lt"/>
                  <a:sym typeface="楷体" panose="02010609060101010101" pitchFamily="49" charset="-122"/>
                </a:rPr>
                <a:t>团队</a:t>
              </a:r>
              <a:r>
                <a:rPr lang="en-US" altLang="zh-CN" sz="1800" kern="0" dirty="0">
                  <a:latin typeface="+mn-lt"/>
                  <a:sym typeface="楷体" panose="02010609060101010101" pitchFamily="49" charset="-122"/>
                </a:rPr>
                <a:t>–</a:t>
              </a:r>
              <a:r>
                <a:rPr lang="zh-CN" altLang="en-US" sz="1800" kern="0" dirty="0">
                  <a:latin typeface="+mn-lt"/>
                  <a:sym typeface="楷体" panose="02010609060101010101" pitchFamily="49" charset="-122"/>
                </a:rPr>
                <a:t>第</a:t>
              </a:r>
              <a:r>
                <a:rPr lang="en-US" altLang="zh-CN" sz="1800" kern="0" dirty="0">
                  <a:latin typeface="+mn-lt"/>
                  <a:sym typeface="楷体" panose="02010609060101010101" pitchFamily="49" charset="-122"/>
                </a:rPr>
                <a:t>x</a:t>
              </a:r>
              <a:r>
                <a:rPr lang="zh-CN" altLang="en-US" sz="1800" kern="0" dirty="0">
                  <a:latin typeface="+mn-lt"/>
                  <a:sym typeface="楷体" panose="02010609060101010101" pitchFamily="49" charset="-122"/>
                </a:rPr>
                <a:t>次迭代（</a:t>
              </a:r>
              <a:r>
                <a:rPr lang="en-US" altLang="zh-CN" sz="1800" kern="0" dirty="0">
                  <a:latin typeface="+mn-lt"/>
                  <a:sym typeface="楷体" panose="02010609060101010101" pitchFamily="49" charset="-122"/>
                </a:rPr>
                <a:t>x</a:t>
              </a:r>
              <a:r>
                <a:rPr lang="ja-JP" altLang="en-US" sz="1800" kern="0" dirty="0">
                  <a:latin typeface="+mn-lt"/>
                  <a:sym typeface="楷体" panose="02010609060101010101" pitchFamily="49" charset="-122"/>
                </a:rPr>
                <a:t>月</a:t>
              </a:r>
              <a:r>
                <a:rPr lang="en-US" altLang="zh-CN" sz="1800" kern="0" dirty="0">
                  <a:latin typeface="+mn-lt"/>
                  <a:sym typeface="楷体" panose="02010609060101010101" pitchFamily="49" charset="-122"/>
                </a:rPr>
                <a:t>x</a:t>
              </a:r>
              <a:r>
                <a:rPr lang="ja-JP" altLang="en-US" sz="1800" kern="0" dirty="0">
                  <a:latin typeface="+mn-lt"/>
                  <a:sym typeface="楷体" panose="02010609060101010101" pitchFamily="49" charset="-122"/>
                </a:rPr>
                <a:t>日</a:t>
              </a:r>
              <a:r>
                <a:rPr lang="en-US" altLang="zh-CN" sz="1800" kern="0" dirty="0">
                  <a:latin typeface="+mn-lt"/>
                  <a:sym typeface="楷体" panose="02010609060101010101" pitchFamily="49" charset="-122"/>
                </a:rPr>
                <a:t>-x</a:t>
              </a:r>
              <a:r>
                <a:rPr lang="ja-JP" altLang="en-US" sz="1800" kern="0" dirty="0">
                  <a:latin typeface="+mn-lt"/>
                  <a:sym typeface="楷体" panose="02010609060101010101" pitchFamily="49" charset="-122"/>
                </a:rPr>
                <a:t>月</a:t>
              </a:r>
              <a:r>
                <a:rPr lang="en-US" altLang="zh-CN" sz="1800" kern="0" dirty="0">
                  <a:latin typeface="+mn-lt"/>
                  <a:sym typeface="楷体" panose="02010609060101010101" pitchFamily="49" charset="-122"/>
                </a:rPr>
                <a:t>x</a:t>
              </a:r>
              <a:r>
                <a:rPr lang="ja-JP" altLang="en-US" sz="1800" kern="0" dirty="0">
                  <a:latin typeface="+mn-lt"/>
                  <a:sym typeface="楷体" panose="02010609060101010101" pitchFamily="49" charset="-122"/>
                </a:rPr>
                <a:t>日</a:t>
              </a:r>
              <a:r>
                <a:rPr lang="zh-CN" altLang="en-US" sz="1800" kern="0" dirty="0">
                  <a:latin typeface="+mn-lt"/>
                  <a:sym typeface="楷体" panose="02010609060101010101" pitchFamily="49" charset="-122"/>
                </a:rPr>
                <a:t>）</a:t>
              </a:r>
              <a:endParaRPr lang="en-US" altLang="zh-CN" sz="1800" kern="0" dirty="0">
                <a:latin typeface="+mn-lt"/>
                <a:sym typeface="楷体" panose="02010609060101010101" pitchFamily="49" charset="-122"/>
              </a:endParaRPr>
            </a:p>
            <a:p>
              <a:pPr marL="0" indent="0" defTabSz="913572" eaLnBrk="1" hangingPunct="1">
                <a:buSzTx/>
                <a:tabLst>
                  <a:tab pos="275367" algn="l"/>
                </a:tabLst>
                <a:defRPr/>
              </a:pPr>
              <a:r>
                <a:rPr lang="zh-CN" altLang="en-US" sz="1400" kern="0" dirty="0">
                  <a:latin typeface="+mn-lt"/>
                </a:rPr>
                <a:t>迭代目标：</a:t>
              </a:r>
              <a:r>
                <a:rPr lang="en-US" altLang="zh-CN" sz="1400" kern="0" dirty="0">
                  <a:latin typeface="+mn-lt"/>
                </a:rPr>
                <a:t>xxx</a:t>
              </a:r>
              <a:endParaRPr lang="zh-CN" altLang="en-US" sz="1400" kern="0" dirty="0">
                <a:latin typeface="+mn-lt"/>
                <a:sym typeface="楷体" panose="02010609060101010101" pitchFamily="49" charset="-122"/>
              </a:endParaRPr>
            </a:p>
          </p:txBody>
        </p:sp>
      </p:grpSp>
      <p:sp>
        <p:nvSpPr>
          <p:cNvPr id="53" name="TextBox 12">
            <a:extLst>
              <a:ext uri="{FF2B5EF4-FFF2-40B4-BE49-F238E27FC236}">
                <a16:creationId xmlns:a16="http://schemas.microsoft.com/office/drawing/2014/main" id="{B649BAEC-C600-492A-9FB1-79405573F156}"/>
              </a:ext>
            </a:extLst>
          </p:cNvPr>
          <p:cNvSpPr txBox="1">
            <a:spLocks/>
          </p:cNvSpPr>
          <p:nvPr>
            <p:custDataLst>
              <p:tags r:id="rId3"/>
            </p:custDataLst>
          </p:nvPr>
        </p:nvSpPr>
        <p:spPr>
          <a:xfrm>
            <a:off x="6231276"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进行中 </a:t>
            </a:r>
            <a:r>
              <a:rPr lang="en-US" altLang="zh-CN"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(Doing)</a:t>
            </a:r>
            <a:endPar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endParaRPr>
          </a:p>
        </p:txBody>
      </p:sp>
      <p:sp>
        <p:nvSpPr>
          <p:cNvPr id="54" name="TextBox 13">
            <a:extLst>
              <a:ext uri="{FF2B5EF4-FFF2-40B4-BE49-F238E27FC236}">
                <a16:creationId xmlns:a16="http://schemas.microsoft.com/office/drawing/2014/main" id="{15FE334E-B43C-4F36-8907-7FD8CEDE37A4}"/>
              </a:ext>
            </a:extLst>
          </p:cNvPr>
          <p:cNvSpPr txBox="1">
            <a:spLocks/>
          </p:cNvSpPr>
          <p:nvPr>
            <p:custDataLst>
              <p:tags r:id="rId4"/>
            </p:custDataLst>
          </p:nvPr>
        </p:nvSpPr>
        <p:spPr>
          <a:xfrm>
            <a:off x="8123456"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待验收 </a:t>
            </a:r>
            <a:r>
              <a:rPr lang="en-US" altLang="zh-CN"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(Testing)</a:t>
            </a:r>
            <a:endPar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endParaRPr>
          </a:p>
        </p:txBody>
      </p:sp>
      <p:sp>
        <p:nvSpPr>
          <p:cNvPr id="55" name="TextBox 15">
            <a:extLst>
              <a:ext uri="{FF2B5EF4-FFF2-40B4-BE49-F238E27FC236}">
                <a16:creationId xmlns:a16="http://schemas.microsoft.com/office/drawing/2014/main" id="{B2824BEF-B1FF-4B9F-AAF3-CE020098A287}"/>
              </a:ext>
            </a:extLst>
          </p:cNvPr>
          <p:cNvSpPr txBox="1">
            <a:spLocks/>
          </p:cNvSpPr>
          <p:nvPr>
            <p:custDataLst>
              <p:tags r:id="rId5"/>
            </p:custDataLst>
          </p:nvPr>
        </p:nvSpPr>
        <p:spPr>
          <a:xfrm>
            <a:off x="4339098" y="5697670"/>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zh-CN" altLang="en-US" sz="1224"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待确认</a:t>
            </a:r>
          </a:p>
        </p:txBody>
      </p:sp>
      <p:sp>
        <p:nvSpPr>
          <p:cNvPr id="56" name="TextBox 11">
            <a:extLst>
              <a:ext uri="{FF2B5EF4-FFF2-40B4-BE49-F238E27FC236}">
                <a16:creationId xmlns:a16="http://schemas.microsoft.com/office/drawing/2014/main" id="{960A8AC2-4DAB-4647-91C6-90875E0535AE}"/>
              </a:ext>
            </a:extLst>
          </p:cNvPr>
          <p:cNvSpPr txBox="1">
            <a:spLocks/>
          </p:cNvSpPr>
          <p:nvPr>
            <p:custDataLst>
              <p:tags r:id="rId6"/>
            </p:custDataLst>
          </p:nvPr>
        </p:nvSpPr>
        <p:spPr>
          <a:xfrm>
            <a:off x="2446915"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0"/>
              </a:spcBef>
              <a:spcAft>
                <a:spcPct val="0"/>
              </a:spcAft>
              <a:buNone/>
              <a:defRPr/>
            </a:pPr>
            <a:r>
              <a:rPr lang="zh-CN" altLang="en-US" sz="1600" b="1" dirty="0">
                <a:solidFill>
                  <a:srgbClr val="FFFFFF"/>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冲刺代办事项</a:t>
            </a:r>
          </a:p>
        </p:txBody>
      </p:sp>
      <p:sp>
        <p:nvSpPr>
          <p:cNvPr id="57" name="TextBox 19">
            <a:extLst>
              <a:ext uri="{FF2B5EF4-FFF2-40B4-BE49-F238E27FC236}">
                <a16:creationId xmlns:a16="http://schemas.microsoft.com/office/drawing/2014/main" id="{4D3F96CD-55D1-40B9-B9F2-EF07709E060B}"/>
              </a:ext>
            </a:extLst>
          </p:cNvPr>
          <p:cNvSpPr txBox="1">
            <a:spLocks/>
          </p:cNvSpPr>
          <p:nvPr>
            <p:custDataLst>
              <p:tags r:id="rId7"/>
            </p:custDataLst>
          </p:nvPr>
        </p:nvSpPr>
        <p:spPr>
          <a:xfrm>
            <a:off x="554735"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zh-CN" altLang="en-US" sz="1600" b="1" dirty="0">
                <a:solidFill>
                  <a:srgbClr val="FFFFFF"/>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产品代办事项</a:t>
            </a:r>
          </a:p>
        </p:txBody>
      </p:sp>
      <p:sp>
        <p:nvSpPr>
          <p:cNvPr id="58" name="TextBox 14">
            <a:extLst>
              <a:ext uri="{FF2B5EF4-FFF2-40B4-BE49-F238E27FC236}">
                <a16:creationId xmlns:a16="http://schemas.microsoft.com/office/drawing/2014/main" id="{A0AA0513-E934-4E14-9DBB-A9D6CFF89700}"/>
              </a:ext>
            </a:extLst>
          </p:cNvPr>
          <p:cNvSpPr txBox="1">
            <a:spLocks/>
          </p:cNvSpPr>
          <p:nvPr>
            <p:custDataLst>
              <p:tags r:id="rId8"/>
            </p:custDataLst>
          </p:nvPr>
        </p:nvSpPr>
        <p:spPr>
          <a:xfrm>
            <a:off x="10015640"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zh-CN" altLang="en-US" sz="1600" b="1" dirty="0">
                <a:solidFill>
                  <a:srgbClr val="FFFFFF"/>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已完成 </a:t>
            </a:r>
            <a:r>
              <a:rPr lang="en-US" altLang="zh-CN" sz="1600" b="1" dirty="0">
                <a:solidFill>
                  <a:srgbClr val="FFFFFF"/>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(Done)</a:t>
            </a:r>
            <a:endParaRPr lang="zh-CN" altLang="en-US" sz="1600" b="1" dirty="0">
              <a:solidFill>
                <a:srgbClr val="FFFFFF"/>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endParaRPr>
          </a:p>
        </p:txBody>
      </p:sp>
      <p:sp>
        <p:nvSpPr>
          <p:cNvPr id="59" name="TextBox 24">
            <a:extLst>
              <a:ext uri="{FF2B5EF4-FFF2-40B4-BE49-F238E27FC236}">
                <a16:creationId xmlns:a16="http://schemas.microsoft.com/office/drawing/2014/main" id="{D9659119-709B-4A89-84F4-A8F4C9F34B06}"/>
              </a:ext>
            </a:extLst>
          </p:cNvPr>
          <p:cNvSpPr txBox="1">
            <a:spLocks/>
          </p:cNvSpPr>
          <p:nvPr>
            <p:custDataLst>
              <p:tags r:id="rId9"/>
            </p:custDataLst>
          </p:nvPr>
        </p:nvSpPr>
        <p:spPr>
          <a:xfrm>
            <a:off x="4339096" y="2455029"/>
            <a:ext cx="1621624" cy="502677"/>
          </a:xfrm>
          <a:prstGeom prst="rect">
            <a:avLst/>
          </a:prstGeom>
          <a:solidFill>
            <a:schemeClr val="accent1"/>
          </a:solidFill>
          <a:ln>
            <a:noFill/>
          </a:ln>
        </p:spPr>
        <p:txBody>
          <a:bodyPr vert="horz" wrap="square" lIns="21671" tIns="21671" rIns="21671" bIns="21671" rtlCol="0" anchor="ctr">
            <a:noAutofit/>
          </a:bodyPr>
          <a:lstStyle>
            <a:lvl1pPr marL="712798" lvl="0" indent="-712798" defTabSz="2851191">
              <a:lnSpc>
                <a:spcPct val="90000"/>
              </a:lnSpc>
              <a:spcBef>
                <a:spcPts val="3118"/>
              </a:spcBef>
              <a:buFont typeface="Arial" panose="020B0604020202020204" pitchFamily="34" charset="0"/>
              <a:buChar char="•"/>
              <a:defRPr sz="8731"/>
            </a:lvl1pPr>
            <a:lvl2pPr marL="2138393" lvl="1" indent="-712798" defTabSz="2851191">
              <a:lnSpc>
                <a:spcPct val="90000"/>
              </a:lnSpc>
              <a:spcBef>
                <a:spcPts val="1559"/>
              </a:spcBef>
              <a:buFont typeface="Arial" panose="020B0604020202020204" pitchFamily="34" charset="0"/>
              <a:buChar char="•"/>
              <a:defRPr sz="7483"/>
            </a:lvl2pPr>
            <a:lvl3pPr marL="3563988" lvl="2" indent="-712798" defTabSz="2851191">
              <a:lnSpc>
                <a:spcPct val="90000"/>
              </a:lnSpc>
              <a:spcBef>
                <a:spcPts val="1559"/>
              </a:spcBef>
              <a:buFont typeface="Arial" panose="020B0604020202020204" pitchFamily="34" charset="0"/>
              <a:buChar char="•"/>
              <a:defRPr sz="6236"/>
            </a:lvl3pPr>
            <a:lvl4pPr marL="4989584" lvl="3" indent="-712798" defTabSz="2851191">
              <a:lnSpc>
                <a:spcPct val="90000"/>
              </a:lnSpc>
              <a:spcBef>
                <a:spcPts val="1559"/>
              </a:spcBef>
              <a:buFont typeface="Arial" panose="020B0604020202020204" pitchFamily="34" charset="0"/>
              <a:buChar char="•"/>
              <a:defRPr sz="5613"/>
            </a:lvl4pPr>
            <a:lvl5pPr marL="6415179" lvl="4" indent="-712798" defTabSz="2851191">
              <a:lnSpc>
                <a:spcPct val="90000"/>
              </a:lnSpc>
              <a:spcBef>
                <a:spcPts val="1559"/>
              </a:spcBef>
              <a:buFont typeface="Arial" panose="020B0604020202020204" pitchFamily="34" charset="0"/>
              <a:buChar char="•"/>
              <a:defRPr sz="5613"/>
            </a:lvl5pPr>
            <a:lvl6pPr marL="7840774" indent="-712798" defTabSz="2851191">
              <a:lnSpc>
                <a:spcPct val="90000"/>
              </a:lnSpc>
              <a:spcBef>
                <a:spcPts val="1559"/>
              </a:spcBef>
              <a:buFont typeface="Arial" panose="020B0604020202020204" pitchFamily="34" charset="0"/>
              <a:buChar char="•"/>
              <a:defRPr sz="5613"/>
            </a:lvl6pPr>
            <a:lvl7pPr marL="9266370" indent="-712798" defTabSz="2851191">
              <a:lnSpc>
                <a:spcPct val="90000"/>
              </a:lnSpc>
              <a:spcBef>
                <a:spcPts val="1559"/>
              </a:spcBef>
              <a:buFont typeface="Arial" panose="020B0604020202020204" pitchFamily="34" charset="0"/>
              <a:buChar char="•"/>
              <a:defRPr sz="5613"/>
            </a:lvl7pPr>
            <a:lvl8pPr marL="10691965" indent="-712798" defTabSz="2851191">
              <a:lnSpc>
                <a:spcPct val="90000"/>
              </a:lnSpc>
              <a:spcBef>
                <a:spcPts val="1559"/>
              </a:spcBef>
              <a:buFont typeface="Arial" panose="020B0604020202020204" pitchFamily="34" charset="0"/>
              <a:buChar char="•"/>
              <a:defRPr sz="5613"/>
            </a:lvl8pPr>
            <a:lvl9pPr marL="12117560" indent="-712798" defTabSz="2851191">
              <a:lnSpc>
                <a:spcPct val="90000"/>
              </a:lnSpc>
              <a:spcBef>
                <a:spcPts val="1559"/>
              </a:spcBef>
              <a:buFont typeface="Arial" panose="020B0604020202020204" pitchFamily="34" charset="0"/>
              <a:buChar char="•"/>
              <a:defRPr sz="5613"/>
            </a:lvl9pPr>
          </a:lstStyle>
          <a:p>
            <a:pPr marL="0" indent="0" algn="ctr" defTabSz="810879" fontAlgn="base">
              <a:spcBef>
                <a:spcPts val="887"/>
              </a:spcBef>
              <a:spcAft>
                <a:spcPct val="0"/>
              </a:spcAft>
              <a:buNone/>
              <a:defRPr/>
            </a:pPr>
            <a:r>
              <a:rPr lang="ja-JP"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待进行 </a:t>
            </a:r>
            <a:r>
              <a:rPr lang="en-US" altLang="zh-CN"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(To</a:t>
            </a:r>
            <a:r>
              <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 </a:t>
            </a:r>
            <a:r>
              <a:rPr lang="en-US" altLang="zh-CN"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rPr>
              <a:t>do)</a:t>
            </a:r>
            <a:endParaRPr lang="zh-CN" altLang="en-US" sz="1600" b="1" dirty="0">
              <a:solidFill>
                <a:schemeClr val="bg1"/>
              </a:solidFill>
              <a:latin typeface="Arial" panose="020B0604020202020204" pitchFamily="34" charset="0"/>
              <a:ea typeface="KaiTi" panose="02010609060101010101" pitchFamily="49" charset="-122"/>
              <a:cs typeface="Arial" panose="020B0604020202020204" pitchFamily="34" charset="0"/>
              <a:sym typeface="Arial" panose="020B0604020202020204" pitchFamily="34" charset="0"/>
            </a:endParaRPr>
          </a:p>
        </p:txBody>
      </p:sp>
      <p:sp>
        <p:nvSpPr>
          <p:cNvPr id="60" name="TextBox 25">
            <a:extLst>
              <a:ext uri="{FF2B5EF4-FFF2-40B4-BE49-F238E27FC236}">
                <a16:creationId xmlns:a16="http://schemas.microsoft.com/office/drawing/2014/main" id="{DE1095F4-D60B-4253-B5CA-4910034A644F}"/>
              </a:ext>
            </a:extLst>
          </p:cNvPr>
          <p:cNvSpPr txBox="1"/>
          <p:nvPr/>
        </p:nvSpPr>
        <p:spPr>
          <a:xfrm>
            <a:off x="554735" y="2026963"/>
            <a:ext cx="1755409"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405" defTabSz="895350" eaLnBrk="1" latinLnBrk="0" hangingPunct="1">
              <a:buClr>
                <a:schemeClr val="tx2"/>
              </a:buClr>
              <a:buSzPct val="100000"/>
              <a:buFont typeface="Arial" panose="020B0604020202090204" pitchFamily="34" charset="0"/>
              <a:buChar char="▪"/>
              <a:defRPr lang="x-none" sz="1400" baseline="0">
                <a:latin typeface="+mn-lt"/>
              </a:defRPr>
            </a:lvl2pPr>
            <a:lvl3pPr marL="457200" lvl="2" indent="-262255" defTabSz="895350" eaLnBrk="1" latinLnBrk="0" hangingPunct="1">
              <a:buClr>
                <a:schemeClr val="tx2"/>
              </a:buClr>
              <a:buSzPct val="100000"/>
              <a:buFont typeface="Arial" panose="020B0604020202090204" pitchFamily="34" charset="0"/>
              <a:buChar char="–"/>
              <a:defRPr lang="x-none" sz="1400" baseline="0">
                <a:latin typeface="+mn-lt"/>
              </a:defRPr>
            </a:lvl3pPr>
            <a:lvl4pPr marL="614680" lvl="3" indent="-155575" defTabSz="895350" eaLnBrk="1" latinLnBrk="0" hangingPunct="1">
              <a:buClr>
                <a:schemeClr val="tx2"/>
              </a:buClr>
              <a:buSzPct val="100000"/>
              <a:buFont typeface="Arial" panose="020B0604020202090204" pitchFamily="34" charset="0"/>
              <a:buChar char="▫"/>
              <a:defRPr lang="x-none" sz="1400" baseline="0">
                <a:latin typeface="+mn-lt"/>
              </a:defRPr>
            </a:lvl4pPr>
            <a:lvl5pPr marL="749935" lvl="4" indent="-130175" defTabSz="895350" eaLnBrk="1" latinLnBrk="0" hangingPunct="1">
              <a:buClr>
                <a:schemeClr val="tx2"/>
              </a:buClr>
              <a:buSzPct val="100000"/>
              <a:buFont typeface="Arial" panose="020B0604020202090204" pitchFamily="34" charset="0"/>
              <a:buChar char="-"/>
              <a:defRPr lang="x-none" sz="1400"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b="1" dirty="0">
                <a:latin typeface="Arial" panose="020B0604020202020204" pitchFamily="34" charset="0"/>
                <a:ea typeface="KaiTi" panose="02010609060101010101" pitchFamily="49" charset="-122"/>
              </a:rPr>
              <a:t>代办事项</a:t>
            </a:r>
            <a:endParaRPr lang="en-US" sz="1600" b="1" dirty="0">
              <a:latin typeface="Arial" panose="020B0604020202020204" pitchFamily="34" charset="0"/>
              <a:ea typeface="KaiTi" panose="02010609060101010101" pitchFamily="49" charset="-122"/>
            </a:endParaRPr>
          </a:p>
        </p:txBody>
      </p:sp>
      <p:sp>
        <p:nvSpPr>
          <p:cNvPr id="61" name="TextBox 26">
            <a:extLst>
              <a:ext uri="{FF2B5EF4-FFF2-40B4-BE49-F238E27FC236}">
                <a16:creationId xmlns:a16="http://schemas.microsoft.com/office/drawing/2014/main" id="{507CAB94-1475-4AEA-8927-55F8A8C34BF8}"/>
              </a:ext>
            </a:extLst>
          </p:cNvPr>
          <p:cNvSpPr txBox="1"/>
          <p:nvPr/>
        </p:nvSpPr>
        <p:spPr>
          <a:xfrm>
            <a:off x="4339096" y="2026963"/>
            <a:ext cx="1755409"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405" defTabSz="895350" eaLnBrk="1" latinLnBrk="0" hangingPunct="1">
              <a:buClr>
                <a:schemeClr val="tx2"/>
              </a:buClr>
              <a:buSzPct val="100000"/>
              <a:buFont typeface="Arial" panose="020B0604020202090204" pitchFamily="34" charset="0"/>
              <a:buChar char="▪"/>
              <a:defRPr lang="x-none" sz="1400" baseline="0">
                <a:latin typeface="+mn-lt"/>
              </a:defRPr>
            </a:lvl2pPr>
            <a:lvl3pPr marL="457200" lvl="2" indent="-262255" defTabSz="895350" eaLnBrk="1" latinLnBrk="0" hangingPunct="1">
              <a:buClr>
                <a:schemeClr val="tx2"/>
              </a:buClr>
              <a:buSzPct val="100000"/>
              <a:buFont typeface="Arial" panose="020B0604020202090204" pitchFamily="34" charset="0"/>
              <a:buChar char="–"/>
              <a:defRPr lang="x-none" sz="1400" baseline="0">
                <a:latin typeface="+mn-lt"/>
              </a:defRPr>
            </a:lvl3pPr>
            <a:lvl4pPr marL="614680" lvl="3" indent="-155575" defTabSz="895350" eaLnBrk="1" latinLnBrk="0" hangingPunct="1">
              <a:buClr>
                <a:schemeClr val="tx2"/>
              </a:buClr>
              <a:buSzPct val="100000"/>
              <a:buFont typeface="Arial" panose="020B0604020202090204" pitchFamily="34" charset="0"/>
              <a:buChar char="▫"/>
              <a:defRPr lang="x-none" sz="1400" baseline="0">
                <a:latin typeface="+mn-lt"/>
              </a:defRPr>
            </a:lvl4pPr>
            <a:lvl5pPr marL="749935" lvl="4" indent="-130175" defTabSz="895350" eaLnBrk="1" latinLnBrk="0" hangingPunct="1">
              <a:buClr>
                <a:schemeClr val="tx2"/>
              </a:buClr>
              <a:buSzPct val="100000"/>
              <a:buFont typeface="Arial" panose="020B0604020202090204" pitchFamily="34" charset="0"/>
              <a:buChar char="-"/>
              <a:defRPr lang="x-none" sz="1400"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ja-JP" altLang="en-US" sz="1600" b="1" dirty="0">
                <a:latin typeface="Arial" panose="020B0604020202020204" pitchFamily="34" charset="0"/>
                <a:ea typeface="KaiTi" panose="02010609060101010101" pitchFamily="49" charset="-122"/>
              </a:rPr>
              <a:t>分解后的任务</a:t>
            </a:r>
            <a:endParaRPr lang="en-US" sz="1600" b="1" dirty="0">
              <a:latin typeface="Arial" panose="020B0604020202020204" pitchFamily="34" charset="0"/>
              <a:ea typeface="KaiTi" panose="02010609060101010101" pitchFamily="49" charset="-122"/>
            </a:endParaRPr>
          </a:p>
        </p:txBody>
      </p:sp>
      <p:cxnSp>
        <p:nvCxnSpPr>
          <p:cNvPr id="62" name="Straight Connector 5">
            <a:extLst>
              <a:ext uri="{FF2B5EF4-FFF2-40B4-BE49-F238E27FC236}">
                <a16:creationId xmlns:a16="http://schemas.microsoft.com/office/drawing/2014/main" id="{1A7F6F65-8D8E-4450-ABF8-6D6F6CE638D7}"/>
              </a:ext>
            </a:extLst>
          </p:cNvPr>
          <p:cNvCxnSpPr>
            <a:cxnSpLocks/>
          </p:cNvCxnSpPr>
          <p:nvPr/>
        </p:nvCxnSpPr>
        <p:spPr>
          <a:xfrm>
            <a:off x="554735" y="2320851"/>
            <a:ext cx="351380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27">
            <a:extLst>
              <a:ext uri="{FF2B5EF4-FFF2-40B4-BE49-F238E27FC236}">
                <a16:creationId xmlns:a16="http://schemas.microsoft.com/office/drawing/2014/main" id="{738DF58E-B5BE-4CF5-800C-AC4925CF1AE1}"/>
              </a:ext>
            </a:extLst>
          </p:cNvPr>
          <p:cNvCxnSpPr>
            <a:cxnSpLocks/>
          </p:cNvCxnSpPr>
          <p:nvPr/>
        </p:nvCxnSpPr>
        <p:spPr>
          <a:xfrm flipV="1">
            <a:off x="4339096" y="2320851"/>
            <a:ext cx="72981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Sticky">
            <a:extLst>
              <a:ext uri="{FF2B5EF4-FFF2-40B4-BE49-F238E27FC236}">
                <a16:creationId xmlns:a16="http://schemas.microsoft.com/office/drawing/2014/main" id="{C00EAFF2-F6A3-4AF4-9E61-2AA7FBA0AB5C}"/>
              </a:ext>
            </a:extLst>
          </p:cNvPr>
          <p:cNvSpPr>
            <a:spLocks/>
          </p:cNvSpPr>
          <p:nvPr>
            <p:custDataLst>
              <p:tags r:id="rId10"/>
            </p:custDataLst>
          </p:nvPr>
        </p:nvSpPr>
        <p:spPr>
          <a:xfrm>
            <a:off x="554736" y="3126942"/>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4</a:t>
            </a:r>
            <a:endParaRPr lang="en-US" sz="1400" dirty="0">
              <a:solidFill>
                <a:srgbClr val="000000"/>
              </a:solidFill>
              <a:latin typeface="Arial" panose="020B0604020202020204" pitchFamily="34" charset="0"/>
              <a:ea typeface="KaiTi" panose="02010609060101010101" pitchFamily="49" charset="-122"/>
            </a:endParaRPr>
          </a:p>
        </p:txBody>
      </p:sp>
      <p:sp>
        <p:nvSpPr>
          <p:cNvPr id="65" name="Sticky">
            <a:extLst>
              <a:ext uri="{FF2B5EF4-FFF2-40B4-BE49-F238E27FC236}">
                <a16:creationId xmlns:a16="http://schemas.microsoft.com/office/drawing/2014/main" id="{472035A0-96B9-4A84-AEE8-79E61D3B1D05}"/>
              </a:ext>
            </a:extLst>
          </p:cNvPr>
          <p:cNvSpPr>
            <a:spLocks/>
          </p:cNvSpPr>
          <p:nvPr>
            <p:custDataLst>
              <p:tags r:id="rId11"/>
            </p:custDataLst>
          </p:nvPr>
        </p:nvSpPr>
        <p:spPr>
          <a:xfrm>
            <a:off x="554736" y="3600923"/>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5</a:t>
            </a:r>
            <a:endParaRPr lang="en-US" sz="1400" dirty="0">
              <a:solidFill>
                <a:srgbClr val="000000"/>
              </a:solidFill>
              <a:latin typeface="Arial" panose="020B0604020202020204" pitchFamily="34" charset="0"/>
              <a:ea typeface="KaiTi" panose="02010609060101010101" pitchFamily="49" charset="-122"/>
            </a:endParaRPr>
          </a:p>
        </p:txBody>
      </p:sp>
      <p:sp>
        <p:nvSpPr>
          <p:cNvPr id="66" name="Sticky">
            <a:extLst>
              <a:ext uri="{FF2B5EF4-FFF2-40B4-BE49-F238E27FC236}">
                <a16:creationId xmlns:a16="http://schemas.microsoft.com/office/drawing/2014/main" id="{40E7E520-EA37-4D62-805B-FBF4B765AD41}"/>
              </a:ext>
            </a:extLst>
          </p:cNvPr>
          <p:cNvSpPr>
            <a:spLocks/>
          </p:cNvSpPr>
          <p:nvPr>
            <p:custDataLst>
              <p:tags r:id="rId12"/>
            </p:custDataLst>
          </p:nvPr>
        </p:nvSpPr>
        <p:spPr>
          <a:xfrm>
            <a:off x="554736" y="4074904"/>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6</a:t>
            </a:r>
            <a:endParaRPr lang="en-US" sz="1400" dirty="0">
              <a:solidFill>
                <a:srgbClr val="000000"/>
              </a:solidFill>
              <a:latin typeface="Arial" panose="020B0604020202020204" pitchFamily="34" charset="0"/>
              <a:ea typeface="KaiTi" panose="02010609060101010101" pitchFamily="49" charset="-122"/>
            </a:endParaRPr>
          </a:p>
        </p:txBody>
      </p:sp>
      <p:sp>
        <p:nvSpPr>
          <p:cNvPr id="67" name="Sticky">
            <a:extLst>
              <a:ext uri="{FF2B5EF4-FFF2-40B4-BE49-F238E27FC236}">
                <a16:creationId xmlns:a16="http://schemas.microsoft.com/office/drawing/2014/main" id="{C3AE0D87-E62A-49BE-BFE9-1E15D40466E3}"/>
              </a:ext>
            </a:extLst>
          </p:cNvPr>
          <p:cNvSpPr>
            <a:spLocks/>
          </p:cNvSpPr>
          <p:nvPr>
            <p:custDataLst>
              <p:tags r:id="rId13"/>
            </p:custDataLst>
          </p:nvPr>
        </p:nvSpPr>
        <p:spPr>
          <a:xfrm>
            <a:off x="554736" y="4548885"/>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7</a:t>
            </a:r>
            <a:endParaRPr lang="en-US" sz="1400" dirty="0">
              <a:solidFill>
                <a:srgbClr val="000000"/>
              </a:solidFill>
              <a:latin typeface="Arial" panose="020B0604020202020204" pitchFamily="34" charset="0"/>
              <a:ea typeface="KaiTi" panose="02010609060101010101" pitchFamily="49" charset="-122"/>
            </a:endParaRPr>
          </a:p>
        </p:txBody>
      </p:sp>
      <p:sp>
        <p:nvSpPr>
          <p:cNvPr id="68" name="Sticky">
            <a:extLst>
              <a:ext uri="{FF2B5EF4-FFF2-40B4-BE49-F238E27FC236}">
                <a16:creationId xmlns:a16="http://schemas.microsoft.com/office/drawing/2014/main" id="{83C7CBAC-2FAE-41B1-93CB-FC211C66A3EC}"/>
              </a:ext>
            </a:extLst>
          </p:cNvPr>
          <p:cNvSpPr>
            <a:spLocks/>
          </p:cNvSpPr>
          <p:nvPr>
            <p:custDataLst>
              <p:tags r:id="rId14"/>
            </p:custDataLst>
          </p:nvPr>
        </p:nvSpPr>
        <p:spPr>
          <a:xfrm>
            <a:off x="554736" y="5022866"/>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8</a:t>
            </a:r>
            <a:endParaRPr lang="en-US" sz="1400" dirty="0">
              <a:solidFill>
                <a:srgbClr val="000000"/>
              </a:solidFill>
              <a:latin typeface="Arial" panose="020B0604020202020204" pitchFamily="34" charset="0"/>
              <a:ea typeface="KaiTi" panose="02010609060101010101" pitchFamily="49" charset="-122"/>
            </a:endParaRPr>
          </a:p>
        </p:txBody>
      </p:sp>
      <p:sp>
        <p:nvSpPr>
          <p:cNvPr id="69" name="Sticky">
            <a:extLst>
              <a:ext uri="{FF2B5EF4-FFF2-40B4-BE49-F238E27FC236}">
                <a16:creationId xmlns:a16="http://schemas.microsoft.com/office/drawing/2014/main" id="{F2915C2C-440F-4635-938A-76BE3256AF04}"/>
              </a:ext>
            </a:extLst>
          </p:cNvPr>
          <p:cNvSpPr>
            <a:spLocks/>
          </p:cNvSpPr>
          <p:nvPr>
            <p:custDataLst>
              <p:tags r:id="rId15"/>
            </p:custDataLst>
          </p:nvPr>
        </p:nvSpPr>
        <p:spPr>
          <a:xfrm>
            <a:off x="2446917" y="3116576"/>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1</a:t>
            </a:r>
            <a:endParaRPr lang="en-US" sz="1400" dirty="0">
              <a:solidFill>
                <a:srgbClr val="000000"/>
              </a:solidFill>
              <a:latin typeface="Arial" panose="020B0604020202020204" pitchFamily="34" charset="0"/>
              <a:ea typeface="KaiTi" panose="02010609060101010101" pitchFamily="49" charset="-122"/>
            </a:endParaRPr>
          </a:p>
        </p:txBody>
      </p:sp>
      <p:sp>
        <p:nvSpPr>
          <p:cNvPr id="70" name="Sticky">
            <a:extLst>
              <a:ext uri="{FF2B5EF4-FFF2-40B4-BE49-F238E27FC236}">
                <a16:creationId xmlns:a16="http://schemas.microsoft.com/office/drawing/2014/main" id="{BF5868B8-E684-41BE-82DD-272E0DE3CBE3}"/>
              </a:ext>
            </a:extLst>
          </p:cNvPr>
          <p:cNvSpPr>
            <a:spLocks/>
          </p:cNvSpPr>
          <p:nvPr>
            <p:custDataLst>
              <p:tags r:id="rId16"/>
            </p:custDataLst>
          </p:nvPr>
        </p:nvSpPr>
        <p:spPr>
          <a:xfrm>
            <a:off x="2446917" y="4074904"/>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2</a:t>
            </a:r>
            <a:endParaRPr lang="en-US" sz="1400" dirty="0">
              <a:solidFill>
                <a:srgbClr val="000000"/>
              </a:solidFill>
              <a:latin typeface="Arial" panose="020B0604020202020204" pitchFamily="34" charset="0"/>
              <a:ea typeface="KaiTi" panose="02010609060101010101" pitchFamily="49" charset="-122"/>
            </a:endParaRPr>
          </a:p>
        </p:txBody>
      </p:sp>
      <p:sp>
        <p:nvSpPr>
          <p:cNvPr id="71" name="Sticky">
            <a:extLst>
              <a:ext uri="{FF2B5EF4-FFF2-40B4-BE49-F238E27FC236}">
                <a16:creationId xmlns:a16="http://schemas.microsoft.com/office/drawing/2014/main" id="{F919893F-0FBF-483E-965A-9D63A9C79C68}"/>
              </a:ext>
            </a:extLst>
          </p:cNvPr>
          <p:cNvSpPr>
            <a:spLocks/>
          </p:cNvSpPr>
          <p:nvPr>
            <p:custDataLst>
              <p:tags r:id="rId17"/>
            </p:custDataLst>
          </p:nvPr>
        </p:nvSpPr>
        <p:spPr>
          <a:xfrm>
            <a:off x="2446917" y="4749072"/>
            <a:ext cx="1621624" cy="388410"/>
          </a:xfrm>
          <a:prstGeom prst="rect">
            <a:avLst/>
          </a:prstGeom>
          <a:noFill/>
          <a:ln w="952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交付物</a:t>
            </a:r>
            <a:r>
              <a:rPr lang="en-US" altLang="zh-CN" sz="1400" dirty="0">
                <a:solidFill>
                  <a:srgbClr val="000000"/>
                </a:solidFill>
                <a:latin typeface="Arial" panose="020B0604020202020204" pitchFamily="34" charset="0"/>
                <a:ea typeface="KaiTi" panose="02010609060101010101" pitchFamily="49" charset="-122"/>
              </a:rPr>
              <a:t>3</a:t>
            </a:r>
            <a:endParaRPr lang="en-US" sz="1400" dirty="0">
              <a:solidFill>
                <a:srgbClr val="000000"/>
              </a:solidFill>
              <a:latin typeface="Arial" panose="020B0604020202020204" pitchFamily="34" charset="0"/>
              <a:ea typeface="KaiTi" panose="02010609060101010101" pitchFamily="49" charset="-122"/>
            </a:endParaRPr>
          </a:p>
        </p:txBody>
      </p:sp>
      <p:sp>
        <p:nvSpPr>
          <p:cNvPr id="72" name="Sticky">
            <a:extLst>
              <a:ext uri="{FF2B5EF4-FFF2-40B4-BE49-F238E27FC236}">
                <a16:creationId xmlns:a16="http://schemas.microsoft.com/office/drawing/2014/main" id="{BF3B8D52-A61B-4BE2-988A-6DE832AFAA09}"/>
              </a:ext>
            </a:extLst>
          </p:cNvPr>
          <p:cNvSpPr>
            <a:spLocks/>
          </p:cNvSpPr>
          <p:nvPr>
            <p:custDataLst>
              <p:tags r:id="rId18"/>
            </p:custDataLst>
          </p:nvPr>
        </p:nvSpPr>
        <p:spPr>
          <a:xfrm>
            <a:off x="6231279" y="3123099"/>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2</a:t>
            </a:r>
            <a:endParaRPr lang="en-US" sz="1400" dirty="0">
              <a:solidFill>
                <a:srgbClr val="000000"/>
              </a:solidFill>
              <a:latin typeface="Arial" panose="020B0604020202020204" pitchFamily="34" charset="0"/>
              <a:ea typeface="KaiTi" panose="02010609060101010101" pitchFamily="49" charset="-122"/>
            </a:endParaRPr>
          </a:p>
        </p:txBody>
      </p:sp>
      <p:sp>
        <p:nvSpPr>
          <p:cNvPr id="73" name="Sticky">
            <a:extLst>
              <a:ext uri="{FF2B5EF4-FFF2-40B4-BE49-F238E27FC236}">
                <a16:creationId xmlns:a16="http://schemas.microsoft.com/office/drawing/2014/main" id="{A25B1161-6D6A-454C-B14A-F9B07FD214A7}"/>
              </a:ext>
            </a:extLst>
          </p:cNvPr>
          <p:cNvSpPr>
            <a:spLocks/>
          </p:cNvSpPr>
          <p:nvPr>
            <p:custDataLst>
              <p:tags r:id="rId19"/>
            </p:custDataLst>
          </p:nvPr>
        </p:nvSpPr>
        <p:spPr>
          <a:xfrm>
            <a:off x="10015640" y="4074904"/>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4</a:t>
            </a:r>
            <a:endParaRPr lang="en-US" sz="1400" dirty="0">
              <a:solidFill>
                <a:srgbClr val="000000"/>
              </a:solidFill>
              <a:latin typeface="Arial" panose="020B0604020202020204" pitchFamily="34" charset="0"/>
              <a:ea typeface="KaiTi" panose="02010609060101010101" pitchFamily="49" charset="-122"/>
            </a:endParaRPr>
          </a:p>
        </p:txBody>
      </p:sp>
      <p:sp>
        <p:nvSpPr>
          <p:cNvPr id="74" name="Sticky">
            <a:extLst>
              <a:ext uri="{FF2B5EF4-FFF2-40B4-BE49-F238E27FC236}">
                <a16:creationId xmlns:a16="http://schemas.microsoft.com/office/drawing/2014/main" id="{E838D6A1-99B3-4D16-9386-079973F58BB5}"/>
              </a:ext>
            </a:extLst>
          </p:cNvPr>
          <p:cNvSpPr>
            <a:spLocks/>
          </p:cNvSpPr>
          <p:nvPr>
            <p:custDataLst>
              <p:tags r:id="rId20"/>
            </p:custDataLst>
          </p:nvPr>
        </p:nvSpPr>
        <p:spPr>
          <a:xfrm>
            <a:off x="8123460" y="5404205"/>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6</a:t>
            </a:r>
            <a:endParaRPr lang="en-US" sz="1400" dirty="0">
              <a:solidFill>
                <a:srgbClr val="000000"/>
              </a:solidFill>
              <a:latin typeface="Arial" panose="020B0604020202020204" pitchFamily="34" charset="0"/>
              <a:ea typeface="KaiTi" panose="02010609060101010101" pitchFamily="49" charset="-122"/>
            </a:endParaRPr>
          </a:p>
        </p:txBody>
      </p:sp>
      <p:sp>
        <p:nvSpPr>
          <p:cNvPr id="75" name="Sticky">
            <a:extLst>
              <a:ext uri="{FF2B5EF4-FFF2-40B4-BE49-F238E27FC236}">
                <a16:creationId xmlns:a16="http://schemas.microsoft.com/office/drawing/2014/main" id="{7A0EBA25-B5D9-4553-A71A-76570F597EF9}"/>
              </a:ext>
            </a:extLst>
          </p:cNvPr>
          <p:cNvSpPr>
            <a:spLocks/>
          </p:cNvSpPr>
          <p:nvPr>
            <p:custDataLst>
              <p:tags r:id="rId21"/>
            </p:custDataLst>
          </p:nvPr>
        </p:nvSpPr>
        <p:spPr>
          <a:xfrm>
            <a:off x="4339098" y="3123099"/>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1</a:t>
            </a:r>
            <a:endParaRPr lang="en-US" sz="1400" dirty="0">
              <a:solidFill>
                <a:srgbClr val="000000"/>
              </a:solidFill>
              <a:latin typeface="Arial" panose="020B0604020202020204" pitchFamily="34" charset="0"/>
              <a:ea typeface="KaiTi" panose="02010609060101010101" pitchFamily="49" charset="-122"/>
            </a:endParaRPr>
          </a:p>
        </p:txBody>
      </p:sp>
      <p:sp>
        <p:nvSpPr>
          <p:cNvPr id="76" name="Sticky">
            <a:extLst>
              <a:ext uri="{FF2B5EF4-FFF2-40B4-BE49-F238E27FC236}">
                <a16:creationId xmlns:a16="http://schemas.microsoft.com/office/drawing/2014/main" id="{577BDF63-6303-4843-8721-D9AD47263B4B}"/>
              </a:ext>
            </a:extLst>
          </p:cNvPr>
          <p:cNvSpPr>
            <a:spLocks/>
          </p:cNvSpPr>
          <p:nvPr>
            <p:custDataLst>
              <p:tags r:id="rId22"/>
            </p:custDataLst>
          </p:nvPr>
        </p:nvSpPr>
        <p:spPr>
          <a:xfrm>
            <a:off x="4339098" y="4074904"/>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3</a:t>
            </a:r>
            <a:endParaRPr lang="en-US" sz="1400" dirty="0">
              <a:solidFill>
                <a:srgbClr val="000000"/>
              </a:solidFill>
              <a:latin typeface="Arial" panose="020B0604020202020204" pitchFamily="34" charset="0"/>
              <a:ea typeface="KaiTi" panose="02010609060101010101" pitchFamily="49" charset="-122"/>
            </a:endParaRPr>
          </a:p>
        </p:txBody>
      </p:sp>
      <p:sp>
        <p:nvSpPr>
          <p:cNvPr id="77" name="Sticky">
            <a:extLst>
              <a:ext uri="{FF2B5EF4-FFF2-40B4-BE49-F238E27FC236}">
                <a16:creationId xmlns:a16="http://schemas.microsoft.com/office/drawing/2014/main" id="{CB431BA9-7223-4C3D-BE96-FC46492033E0}"/>
              </a:ext>
            </a:extLst>
          </p:cNvPr>
          <p:cNvSpPr>
            <a:spLocks/>
          </p:cNvSpPr>
          <p:nvPr>
            <p:custDataLst>
              <p:tags r:id="rId23"/>
            </p:custDataLst>
          </p:nvPr>
        </p:nvSpPr>
        <p:spPr>
          <a:xfrm>
            <a:off x="4339098" y="4749072"/>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5</a:t>
            </a:r>
            <a:endParaRPr lang="en-US" sz="1400" dirty="0">
              <a:solidFill>
                <a:srgbClr val="000000"/>
              </a:solidFill>
              <a:latin typeface="Arial" panose="020B0604020202020204" pitchFamily="34" charset="0"/>
              <a:ea typeface="KaiTi" panose="02010609060101010101" pitchFamily="49" charset="-122"/>
            </a:endParaRPr>
          </a:p>
        </p:txBody>
      </p:sp>
      <p:sp>
        <p:nvSpPr>
          <p:cNvPr id="78" name="Sticky">
            <a:extLst>
              <a:ext uri="{FF2B5EF4-FFF2-40B4-BE49-F238E27FC236}">
                <a16:creationId xmlns:a16="http://schemas.microsoft.com/office/drawing/2014/main" id="{8A412B3D-AF08-457E-9417-5BA6A7013385}"/>
              </a:ext>
            </a:extLst>
          </p:cNvPr>
          <p:cNvSpPr>
            <a:spLocks/>
          </p:cNvSpPr>
          <p:nvPr>
            <p:custDataLst>
              <p:tags r:id="rId24"/>
            </p:custDataLst>
          </p:nvPr>
        </p:nvSpPr>
        <p:spPr>
          <a:xfrm>
            <a:off x="4339098" y="5223689"/>
            <a:ext cx="1621624" cy="388410"/>
          </a:xfrm>
          <a:prstGeom prst="rect">
            <a:avLst/>
          </a:prstGeom>
          <a:no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4790" tIns="72196" rIns="64790" bIns="64790" rtlCol="0" anchor="ctr">
            <a:noAutofit/>
          </a:bodyPr>
          <a:lstStyle/>
          <a:p>
            <a:pPr algn="ctr"/>
            <a:r>
              <a:rPr lang="zh-CN" altLang="en-US" sz="1400" dirty="0">
                <a:solidFill>
                  <a:srgbClr val="000000"/>
                </a:solidFill>
                <a:latin typeface="Arial" panose="020B0604020202020204" pitchFamily="34" charset="0"/>
                <a:ea typeface="KaiTi" panose="02010609060101010101" pitchFamily="49" charset="-122"/>
              </a:rPr>
              <a:t>开发</a:t>
            </a:r>
            <a:r>
              <a:rPr lang="ja-JP" altLang="en-US" sz="1400">
                <a:solidFill>
                  <a:srgbClr val="000000"/>
                </a:solidFill>
                <a:latin typeface="Arial" panose="020B0604020202020204" pitchFamily="34" charset="0"/>
                <a:ea typeface="KaiTi" panose="02010609060101010101" pitchFamily="49" charset="-122"/>
              </a:rPr>
              <a:t>任务</a:t>
            </a:r>
            <a:r>
              <a:rPr lang="en-US" altLang="zh-CN" sz="1400" dirty="0">
                <a:solidFill>
                  <a:srgbClr val="000000"/>
                </a:solidFill>
                <a:latin typeface="Arial" panose="020B0604020202020204" pitchFamily="34" charset="0"/>
                <a:ea typeface="KaiTi" panose="02010609060101010101" pitchFamily="49" charset="-122"/>
              </a:rPr>
              <a:t>7</a:t>
            </a:r>
            <a:endParaRPr lang="en-US" sz="1400" dirty="0">
              <a:solidFill>
                <a:srgbClr val="000000"/>
              </a:solidFill>
              <a:latin typeface="Arial" panose="020B0604020202020204" pitchFamily="34" charset="0"/>
              <a:ea typeface="KaiTi" panose="02010609060101010101" pitchFamily="49" charset="-122"/>
            </a:endParaRPr>
          </a:p>
        </p:txBody>
      </p:sp>
      <p:sp>
        <p:nvSpPr>
          <p:cNvPr id="79" name="Oval 44">
            <a:extLst>
              <a:ext uri="{FF2B5EF4-FFF2-40B4-BE49-F238E27FC236}">
                <a16:creationId xmlns:a16="http://schemas.microsoft.com/office/drawing/2014/main" id="{4157E4DE-AC3C-4D92-8377-FB425113E213}"/>
              </a:ext>
            </a:extLst>
          </p:cNvPr>
          <p:cNvSpPr txBox="1">
            <a:spLocks/>
          </p:cNvSpPr>
          <p:nvPr>
            <p:custDataLst>
              <p:tags r:id="rId25"/>
            </p:custDataLst>
          </p:nvPr>
        </p:nvSpPr>
        <p:spPr>
          <a:xfrm>
            <a:off x="5986270" y="2009272"/>
            <a:ext cx="219456" cy="219456"/>
          </a:xfrm>
          <a:prstGeom prst="ellipse">
            <a:avLst/>
          </a:prstGeom>
          <a:solidFill>
            <a:schemeClr val="accent1"/>
          </a:solidFill>
          <a:ln>
            <a:noFill/>
          </a:ln>
        </p:spPr>
        <p:txBody>
          <a:bodyPr vert="horz" lIns="3887" tIns="0" rIns="3887" bIns="0" rtlCol="0" anchor="ctr" anchorCtr="1">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altLang="zh-CN" sz="1200" dirty="0">
                <a:solidFill>
                  <a:schemeClr val="bg1"/>
                </a:solidFill>
              </a:rPr>
              <a:t>1</a:t>
            </a:r>
            <a:endParaRPr lang="en-US" sz="1200" dirty="0">
              <a:solidFill>
                <a:schemeClr val="bg1"/>
              </a:solidFill>
            </a:endParaRPr>
          </a:p>
        </p:txBody>
      </p:sp>
      <p:sp>
        <p:nvSpPr>
          <p:cNvPr id="80" name="Oval 44">
            <a:extLst>
              <a:ext uri="{FF2B5EF4-FFF2-40B4-BE49-F238E27FC236}">
                <a16:creationId xmlns:a16="http://schemas.microsoft.com/office/drawing/2014/main" id="{2AB65B63-1A32-4E9A-844B-A2523E3AC945}"/>
              </a:ext>
            </a:extLst>
          </p:cNvPr>
          <p:cNvSpPr txBox="1">
            <a:spLocks/>
          </p:cNvSpPr>
          <p:nvPr>
            <p:custDataLst>
              <p:tags r:id="rId26"/>
            </p:custDataLst>
          </p:nvPr>
        </p:nvSpPr>
        <p:spPr>
          <a:xfrm>
            <a:off x="6210700" y="5609515"/>
            <a:ext cx="219456" cy="219456"/>
          </a:xfrm>
          <a:prstGeom prst="ellipse">
            <a:avLst/>
          </a:prstGeom>
          <a:solidFill>
            <a:schemeClr val="accent1"/>
          </a:solidFill>
          <a:ln>
            <a:noFill/>
          </a:ln>
        </p:spPr>
        <p:txBody>
          <a:bodyPr vert="horz" lIns="3887" tIns="0" rIns="3887" bIns="0" rtlCol="0" anchor="ctr" anchorCtr="1">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altLang="zh-CN" sz="1200" dirty="0">
                <a:solidFill>
                  <a:schemeClr val="bg1"/>
                </a:solidFill>
                <a:latin typeface="Arial" panose="020B0604020202020204" pitchFamily="34" charset="0"/>
                <a:ea typeface="KaiTi" panose="02010609060101010101" pitchFamily="49" charset="-122"/>
              </a:rPr>
              <a:t>3</a:t>
            </a:r>
            <a:endParaRPr lang="en-US" sz="1200" dirty="0">
              <a:solidFill>
                <a:schemeClr val="bg1"/>
              </a:solidFill>
              <a:latin typeface="Arial" panose="020B0604020202020204" pitchFamily="34" charset="0"/>
              <a:ea typeface="KaiTi" panose="02010609060101010101" pitchFamily="49" charset="-122"/>
            </a:endParaRPr>
          </a:p>
        </p:txBody>
      </p:sp>
      <p:cxnSp>
        <p:nvCxnSpPr>
          <p:cNvPr id="81" name="Straight Connector 80">
            <a:extLst>
              <a:ext uri="{FF2B5EF4-FFF2-40B4-BE49-F238E27FC236}">
                <a16:creationId xmlns:a16="http://schemas.microsoft.com/office/drawing/2014/main" id="{D5813BE7-7095-4A8E-878E-8F765F262D92}"/>
              </a:ext>
            </a:extLst>
          </p:cNvPr>
          <p:cNvCxnSpPr>
            <a:cxnSpLocks/>
          </p:cNvCxnSpPr>
          <p:nvPr/>
        </p:nvCxnSpPr>
        <p:spPr>
          <a:xfrm>
            <a:off x="2311638" y="2455029"/>
            <a:ext cx="0" cy="3745318"/>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DC344A5-0D96-4223-BD01-9B909AE0E426}"/>
              </a:ext>
            </a:extLst>
          </p:cNvPr>
          <p:cNvCxnSpPr>
            <a:cxnSpLocks/>
          </p:cNvCxnSpPr>
          <p:nvPr/>
        </p:nvCxnSpPr>
        <p:spPr>
          <a:xfrm>
            <a:off x="4203818" y="2455029"/>
            <a:ext cx="0" cy="3745318"/>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DE05F14-3143-47B9-B06F-B2E061960134}"/>
              </a:ext>
            </a:extLst>
          </p:cNvPr>
          <p:cNvCxnSpPr>
            <a:cxnSpLocks/>
          </p:cNvCxnSpPr>
          <p:nvPr/>
        </p:nvCxnSpPr>
        <p:spPr>
          <a:xfrm>
            <a:off x="6095998" y="2455029"/>
            <a:ext cx="0" cy="3745318"/>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DEB82F-AD3B-4242-A55E-FB0E4AC02190}"/>
              </a:ext>
            </a:extLst>
          </p:cNvPr>
          <p:cNvCxnSpPr>
            <a:cxnSpLocks/>
          </p:cNvCxnSpPr>
          <p:nvPr/>
        </p:nvCxnSpPr>
        <p:spPr>
          <a:xfrm>
            <a:off x="7988178" y="2455029"/>
            <a:ext cx="0" cy="3745318"/>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D54750F-9DD5-4DDA-A5EB-B5ACE7752C14}"/>
              </a:ext>
            </a:extLst>
          </p:cNvPr>
          <p:cNvCxnSpPr>
            <a:cxnSpLocks/>
          </p:cNvCxnSpPr>
          <p:nvPr/>
        </p:nvCxnSpPr>
        <p:spPr>
          <a:xfrm>
            <a:off x="9880358" y="2455029"/>
            <a:ext cx="0" cy="3745318"/>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Oval 44">
            <a:extLst>
              <a:ext uri="{FF2B5EF4-FFF2-40B4-BE49-F238E27FC236}">
                <a16:creationId xmlns:a16="http://schemas.microsoft.com/office/drawing/2014/main" id="{AC848E35-1428-4940-85B4-AB81CD4561D9}"/>
              </a:ext>
            </a:extLst>
          </p:cNvPr>
          <p:cNvSpPr txBox="1">
            <a:spLocks/>
          </p:cNvSpPr>
          <p:nvPr>
            <p:custDataLst>
              <p:tags r:id="rId27"/>
            </p:custDataLst>
          </p:nvPr>
        </p:nvSpPr>
        <p:spPr>
          <a:xfrm>
            <a:off x="5986270" y="3817908"/>
            <a:ext cx="219456" cy="219456"/>
          </a:xfrm>
          <a:prstGeom prst="ellipse">
            <a:avLst/>
          </a:prstGeom>
          <a:solidFill>
            <a:schemeClr val="accent1"/>
          </a:solidFill>
          <a:ln>
            <a:noFill/>
          </a:ln>
        </p:spPr>
        <p:txBody>
          <a:bodyPr vert="horz" lIns="3887" tIns="0" rIns="3887" bIns="0" rtlCol="0" anchor="ctr" anchorCtr="1">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altLang="zh-CN" sz="1200" dirty="0">
                <a:solidFill>
                  <a:schemeClr val="bg1"/>
                </a:solidFill>
                <a:latin typeface="Arial" panose="020B0604020202020204" pitchFamily="34" charset="0"/>
                <a:ea typeface="KaiTi" panose="02010609060101010101" pitchFamily="49" charset="-122"/>
              </a:rPr>
              <a:t>2</a:t>
            </a:r>
            <a:endParaRPr lang="en-US" sz="1200" dirty="0">
              <a:solidFill>
                <a:schemeClr val="bg1"/>
              </a:solidFill>
              <a:latin typeface="Arial" panose="020B0604020202020204" pitchFamily="34" charset="0"/>
              <a:ea typeface="KaiTi" panose="02010609060101010101" pitchFamily="49" charset="-122"/>
            </a:endParaRPr>
          </a:p>
        </p:txBody>
      </p:sp>
      <p:sp>
        <p:nvSpPr>
          <p:cNvPr id="87" name="TextBox 86">
            <a:extLst>
              <a:ext uri="{FF2B5EF4-FFF2-40B4-BE49-F238E27FC236}">
                <a16:creationId xmlns:a16="http://schemas.microsoft.com/office/drawing/2014/main" id="{36D60D69-54BA-495D-8DF3-83E30154A60D}"/>
              </a:ext>
            </a:extLst>
          </p:cNvPr>
          <p:cNvSpPr txBox="1"/>
          <p:nvPr/>
        </p:nvSpPr>
        <p:spPr>
          <a:xfrm>
            <a:off x="6268963" y="3817908"/>
            <a:ext cx="1621620" cy="4308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dirty="0">
                <a:cs typeface="+mn-cs"/>
              </a:rPr>
              <a:t>每个任务上标记负责人姓名及所需工作量</a:t>
            </a:r>
            <a:endParaRPr lang="en-US" sz="1400" dirty="0">
              <a:cs typeface="+mn-cs"/>
            </a:endParaRPr>
          </a:p>
        </p:txBody>
      </p:sp>
      <p:sp>
        <p:nvSpPr>
          <p:cNvPr id="88" name="TextBox 87">
            <a:extLst>
              <a:ext uri="{FF2B5EF4-FFF2-40B4-BE49-F238E27FC236}">
                <a16:creationId xmlns:a16="http://schemas.microsoft.com/office/drawing/2014/main" id="{CA3F0F0A-BF29-4547-B36D-66990D034208}"/>
              </a:ext>
            </a:extLst>
          </p:cNvPr>
          <p:cNvSpPr txBox="1"/>
          <p:nvPr/>
        </p:nvSpPr>
        <p:spPr>
          <a:xfrm>
            <a:off x="6270837" y="2011278"/>
            <a:ext cx="3219238"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dirty="0">
                <a:latin typeface="KaiTi" panose="02010609060101010101" pitchFamily="49" charset="-122"/>
                <a:cs typeface="+mn-cs"/>
              </a:rPr>
              <a:t>分解后的任务可跟随在其对应的交付物</a:t>
            </a:r>
            <a:r>
              <a:rPr lang="zh-CN" altLang="en-US" sz="1400" dirty="0"/>
              <a:t>后</a:t>
            </a:r>
            <a:endParaRPr lang="en-US" sz="1400" dirty="0"/>
          </a:p>
        </p:txBody>
      </p:sp>
      <p:sp>
        <p:nvSpPr>
          <p:cNvPr id="89" name="TextBox 88">
            <a:extLst>
              <a:ext uri="{FF2B5EF4-FFF2-40B4-BE49-F238E27FC236}">
                <a16:creationId xmlns:a16="http://schemas.microsoft.com/office/drawing/2014/main" id="{A6FBF1AB-EFAD-4110-B49A-FAD0BF03DB43}"/>
              </a:ext>
            </a:extLst>
          </p:cNvPr>
          <p:cNvSpPr txBox="1"/>
          <p:nvPr/>
        </p:nvSpPr>
        <p:spPr>
          <a:xfrm>
            <a:off x="6493934" y="5574751"/>
            <a:ext cx="1396650" cy="646331"/>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dirty="0">
                <a:cs typeface="+mn-cs"/>
              </a:rPr>
              <a:t>对于有待澄清的任务可放在待确认区等待澄清</a:t>
            </a:r>
            <a:endParaRPr lang="en-US" sz="1400" dirty="0">
              <a:cs typeface="+mn-cs"/>
            </a:endParaRPr>
          </a:p>
        </p:txBody>
      </p:sp>
    </p:spTree>
    <p:extLst>
      <p:ext uri="{BB962C8B-B14F-4D97-AF65-F5344CB8AC3E}">
        <p14:creationId xmlns:p14="http://schemas.microsoft.com/office/powerpoint/2010/main" val="1234578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对象 35" hidden="1">
            <a:extLst>
              <a:ext uri="{FF2B5EF4-FFF2-40B4-BE49-F238E27FC236}">
                <a16:creationId xmlns:a16="http://schemas.microsoft.com/office/drawing/2014/main" id="{FAE67A25-3563-4F49-889E-D7243BC0FE83}"/>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98310" name="think-cell Slide" r:id="rId9" imgW="7772400" imgH="10058400" progId="TCLayout.ActiveDocument.1">
                  <p:embed/>
                </p:oleObj>
              </mc:Choice>
              <mc:Fallback>
                <p:oleObj name="think-cell Slide" r:id="rId9" imgW="7772400" imgH="10058400" progId="TCLayout.ActiveDocument.1">
                  <p:embed/>
                  <p:pic>
                    <p:nvPicPr>
                      <p:cNvPr id="36" name="对象 35" hidden="1">
                        <a:extLst>
                          <a:ext uri="{FF2B5EF4-FFF2-40B4-BE49-F238E27FC236}">
                            <a16:creationId xmlns:a16="http://schemas.microsoft.com/office/drawing/2014/main" id="{FAE67A25-3563-4F49-889E-D7243BC0FE83}"/>
                          </a:ext>
                        </a:extLst>
                      </p:cNvPr>
                      <p:cNvPicPr/>
                      <p:nvPr/>
                    </p:nvPicPr>
                    <p:blipFill>
                      <a:blip r:embed="rId10"/>
                      <a:stretch>
                        <a:fillRect/>
                      </a:stretch>
                    </p:blipFill>
                    <p:spPr>
                      <a:xfrm>
                        <a:off x="1711" y="1621"/>
                        <a:ext cx="1619" cy="1619"/>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F71B9E68-6C74-244C-9C1C-125DE00E5DB3}"/>
              </a:ext>
            </a:extLst>
          </p:cNvPr>
          <p:cNvSpPr/>
          <p:nvPr>
            <p:custDataLst>
              <p:tags r:id="rId3"/>
            </p:custDataLst>
          </p:nvPr>
        </p:nvSpPr>
        <p:spPr>
          <a:xfrm>
            <a:off x="90" y="1"/>
            <a:ext cx="161974"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1" lang="en-US" altLang="zh-CN" sz="2449" dirty="0" err="1">
              <a:solidFill>
                <a:schemeClr val="bg1"/>
              </a:solidFill>
              <a:latin typeface="KaiTi" panose="02010609060101010101" pitchFamily="49" charset="-122"/>
              <a:ea typeface="KaiTi" panose="02010609060101010101" pitchFamily="49" charset="-122"/>
              <a:sym typeface="KaiTi" panose="02010609060101010101" pitchFamily="49" charset="-122"/>
            </a:endParaRPr>
          </a:p>
        </p:txBody>
      </p:sp>
      <p:sp>
        <p:nvSpPr>
          <p:cNvPr id="34"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a:t>
            </a:r>
            <a:r>
              <a:rPr lang="zh-CN" altLang="en-US" dirty="0">
                <a:ea typeface="KaiTi" panose="02010609060101010101" pitchFamily="49" charset="-122"/>
              </a:rPr>
              <a:t>简述</a:t>
            </a:r>
            <a:endParaRPr lang="en-US" dirty="0">
              <a:ea typeface="KaiTi" panose="02010609060101010101" pitchFamily="49" charset="-122"/>
            </a:endParaRPr>
          </a:p>
        </p:txBody>
      </p:sp>
      <p:sp>
        <p:nvSpPr>
          <p:cNvPr id="39" name="Subtitle 38">
            <a:extLst>
              <a:ext uri="{FF2B5EF4-FFF2-40B4-BE49-F238E27FC236}">
                <a16:creationId xmlns:a16="http://schemas.microsoft.com/office/drawing/2014/main" id="{33490BAA-F0E5-4FD0-AFF9-5D49BC3F9CF5}"/>
              </a:ext>
            </a:extLst>
          </p:cNvPr>
          <p:cNvSpPr>
            <a:spLocks noGrp="1"/>
          </p:cNvSpPr>
          <p:nvPr>
            <p:ph type="subTitle" idx="1"/>
          </p:nvPr>
        </p:nvSpPr>
        <p:spPr/>
        <p:txBody>
          <a:bodyPr/>
          <a:lstStyle/>
          <a:p>
            <a:endParaRPr lang="en-US"/>
          </a:p>
        </p:txBody>
      </p:sp>
      <p:sp>
        <p:nvSpPr>
          <p:cNvPr id="40" name="Text Placeholder 39">
            <a:extLst>
              <a:ext uri="{FF2B5EF4-FFF2-40B4-BE49-F238E27FC236}">
                <a16:creationId xmlns:a16="http://schemas.microsoft.com/office/drawing/2014/main" id="{73E77F4E-BDE6-4116-993D-A2553B78B0EF}"/>
              </a:ext>
            </a:extLst>
          </p:cNvPr>
          <p:cNvSpPr>
            <a:spLocks noGrp="1"/>
          </p:cNvSpPr>
          <p:nvPr>
            <p:ph type="body" sz="quarter" idx="17"/>
          </p:nvPr>
        </p:nvSpPr>
        <p:spPr/>
        <p:txBody>
          <a:bodyPr/>
          <a:lstStyle/>
          <a:p>
            <a:endParaRPr lang="en-US"/>
          </a:p>
        </p:txBody>
      </p:sp>
      <p:grpSp>
        <p:nvGrpSpPr>
          <p:cNvPr id="80" name="Group 79">
            <a:extLst>
              <a:ext uri="{FF2B5EF4-FFF2-40B4-BE49-F238E27FC236}">
                <a16:creationId xmlns:a16="http://schemas.microsoft.com/office/drawing/2014/main" id="{2085ACFB-BC1C-4450-8E0B-3B10105EA2C2}"/>
              </a:ext>
            </a:extLst>
          </p:cNvPr>
          <p:cNvGrpSpPr/>
          <p:nvPr/>
        </p:nvGrpSpPr>
        <p:grpSpPr>
          <a:xfrm>
            <a:off x="426833" y="1374025"/>
            <a:ext cx="11112095" cy="4074671"/>
            <a:chOff x="426833" y="1374025"/>
            <a:chExt cx="11112095" cy="4074671"/>
          </a:xfrm>
        </p:grpSpPr>
        <p:sp>
          <p:nvSpPr>
            <p:cNvPr id="81" name="矩形 36">
              <a:extLst>
                <a:ext uri="{FF2B5EF4-FFF2-40B4-BE49-F238E27FC236}">
                  <a16:creationId xmlns:a16="http://schemas.microsoft.com/office/drawing/2014/main" id="{750B86D8-2EC4-439C-B739-A078839389B7}"/>
                </a:ext>
              </a:extLst>
            </p:cNvPr>
            <p:cNvSpPr>
              <a:spLocks/>
            </p:cNvSpPr>
            <p:nvPr/>
          </p:nvSpPr>
          <p:spPr>
            <a:xfrm>
              <a:off x="7344960" y="3179383"/>
              <a:ext cx="1385682" cy="1195588"/>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grpSp>
          <p:nvGrpSpPr>
            <p:cNvPr id="82" name="Group 81">
              <a:extLst>
                <a:ext uri="{FF2B5EF4-FFF2-40B4-BE49-F238E27FC236}">
                  <a16:creationId xmlns:a16="http://schemas.microsoft.com/office/drawing/2014/main" id="{8C44FAD3-A627-4356-A95B-0CF2A1D86495}"/>
                </a:ext>
              </a:extLst>
            </p:cNvPr>
            <p:cNvGrpSpPr/>
            <p:nvPr/>
          </p:nvGrpSpPr>
          <p:grpSpPr>
            <a:xfrm>
              <a:off x="426833" y="1822844"/>
              <a:ext cx="11112095" cy="3625852"/>
              <a:chOff x="426833" y="1660006"/>
              <a:chExt cx="11112095" cy="3625852"/>
            </a:xfrm>
          </p:grpSpPr>
          <p:sp>
            <p:nvSpPr>
              <p:cNvPr id="86" name="Oval 31">
                <a:extLst>
                  <a:ext uri="{FF2B5EF4-FFF2-40B4-BE49-F238E27FC236}">
                    <a16:creationId xmlns:a16="http://schemas.microsoft.com/office/drawing/2014/main" id="{32C4918A-725D-41D7-A3A7-2D2D0A3D7A32}"/>
                  </a:ext>
                </a:extLst>
              </p:cNvPr>
              <p:cNvSpPr txBox="1"/>
              <p:nvPr>
                <p:custDataLst>
                  <p:tags r:id="rId4"/>
                </p:custDataLst>
              </p:nvPr>
            </p:nvSpPr>
            <p:spPr>
              <a:xfrm>
                <a:off x="7582732" y="3158409"/>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87" name="Group 86">
                <a:extLst>
                  <a:ext uri="{FF2B5EF4-FFF2-40B4-BE49-F238E27FC236}">
                    <a16:creationId xmlns:a16="http://schemas.microsoft.com/office/drawing/2014/main" id="{BDA30B2F-691E-483F-B4CC-D4ECD4E60278}"/>
                  </a:ext>
                </a:extLst>
              </p:cNvPr>
              <p:cNvGrpSpPr/>
              <p:nvPr/>
            </p:nvGrpSpPr>
            <p:grpSpPr>
              <a:xfrm>
                <a:off x="702867" y="2381635"/>
                <a:ext cx="1266685" cy="2897872"/>
                <a:chOff x="757659" y="2091549"/>
                <a:chExt cx="1266685" cy="2897872"/>
              </a:xfrm>
            </p:grpSpPr>
            <p:grpSp>
              <p:nvGrpSpPr>
                <p:cNvPr id="116" name="Group 115">
                  <a:extLst>
                    <a:ext uri="{FF2B5EF4-FFF2-40B4-BE49-F238E27FC236}">
                      <a16:creationId xmlns:a16="http://schemas.microsoft.com/office/drawing/2014/main" id="{8096CBC4-E27A-4AF1-B3AC-F181B29B58DD}"/>
                    </a:ext>
                  </a:extLst>
                </p:cNvPr>
                <p:cNvGrpSpPr/>
                <p:nvPr/>
              </p:nvGrpSpPr>
              <p:grpSpPr>
                <a:xfrm>
                  <a:off x="757659" y="2091549"/>
                  <a:ext cx="1225319" cy="2577667"/>
                  <a:chOff x="585468" y="1965453"/>
                  <a:chExt cx="772100" cy="1624244"/>
                </a:xfrm>
              </p:grpSpPr>
              <p:sp>
                <p:nvSpPr>
                  <p:cNvPr id="118" name="Rectangle 117">
                    <a:extLst>
                      <a:ext uri="{FF2B5EF4-FFF2-40B4-BE49-F238E27FC236}">
                        <a16:creationId xmlns:a16="http://schemas.microsoft.com/office/drawing/2014/main" id="{2C6D88B7-C307-471F-85D3-E77C028863C7}"/>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119" name="Picture 2">
                    <a:extLst>
                      <a:ext uri="{FF2B5EF4-FFF2-40B4-BE49-F238E27FC236}">
                        <a16:creationId xmlns:a16="http://schemas.microsoft.com/office/drawing/2014/main" id="{4ECC2255-2D83-480D-9D04-7195B6240406}"/>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117" name="TextBox 116">
                  <a:extLst>
                    <a:ext uri="{FF2B5EF4-FFF2-40B4-BE49-F238E27FC236}">
                      <a16:creationId xmlns:a16="http://schemas.microsoft.com/office/drawing/2014/main" id="{492F80B6-6A84-4487-BE62-EBB0F6581DEC}"/>
                    </a:ext>
                  </a:extLst>
                </p:cNvPr>
                <p:cNvSpPr txBox="1"/>
                <p:nvPr/>
              </p:nvSpPr>
              <p:spPr>
                <a:xfrm>
                  <a:off x="801252"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sz="1600" dirty="0">
                    <a:latin typeface="Arial" panose="020B0604020202020204" pitchFamily="34" charset="0"/>
                    <a:ea typeface="KaiTi" panose="02010609060101010101" pitchFamily="49" charset="-122"/>
                  </a:endParaRPr>
                </a:p>
              </p:txBody>
            </p:sp>
          </p:grpSp>
          <p:grpSp>
            <p:nvGrpSpPr>
              <p:cNvPr id="88" name="Group 87">
                <a:extLst>
                  <a:ext uri="{FF2B5EF4-FFF2-40B4-BE49-F238E27FC236}">
                    <a16:creationId xmlns:a16="http://schemas.microsoft.com/office/drawing/2014/main" id="{25A73CD1-6E6A-4264-BC73-1C272767430E}"/>
                  </a:ext>
                </a:extLst>
              </p:cNvPr>
              <p:cNvGrpSpPr/>
              <p:nvPr/>
            </p:nvGrpSpPr>
            <p:grpSpPr>
              <a:xfrm>
                <a:off x="4899074" y="3837855"/>
                <a:ext cx="1223092" cy="1441652"/>
                <a:chOff x="4018491" y="3547769"/>
                <a:chExt cx="1223092" cy="1441652"/>
              </a:xfrm>
            </p:grpSpPr>
            <p:grpSp>
              <p:nvGrpSpPr>
                <p:cNvPr id="112" name="Group 111">
                  <a:extLst>
                    <a:ext uri="{FF2B5EF4-FFF2-40B4-BE49-F238E27FC236}">
                      <a16:creationId xmlns:a16="http://schemas.microsoft.com/office/drawing/2014/main" id="{0BB3D666-6700-4532-B30E-2B88C9EA5F9C}"/>
                    </a:ext>
                  </a:extLst>
                </p:cNvPr>
                <p:cNvGrpSpPr/>
                <p:nvPr/>
              </p:nvGrpSpPr>
              <p:grpSpPr>
                <a:xfrm>
                  <a:off x="4065684" y="3547769"/>
                  <a:ext cx="1043747" cy="1082018"/>
                  <a:chOff x="3116669" y="2480618"/>
                  <a:chExt cx="572910" cy="593916"/>
                </a:xfrm>
              </p:grpSpPr>
              <p:sp>
                <p:nvSpPr>
                  <p:cNvPr id="114" name="Rectangle 113">
                    <a:extLst>
                      <a:ext uri="{FF2B5EF4-FFF2-40B4-BE49-F238E27FC236}">
                        <a16:creationId xmlns:a16="http://schemas.microsoft.com/office/drawing/2014/main" id="{CE590A72-9597-46E1-99A9-D065AC175958}"/>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115" name="Picture 2">
                    <a:extLst>
                      <a:ext uri="{FF2B5EF4-FFF2-40B4-BE49-F238E27FC236}">
                        <a16:creationId xmlns:a16="http://schemas.microsoft.com/office/drawing/2014/main" id="{A86F0B2F-06EC-4BB1-BADC-8223F54419E4}"/>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3" name="TextBox 112">
                  <a:extLst>
                    <a:ext uri="{FF2B5EF4-FFF2-40B4-BE49-F238E27FC236}">
                      <a16:creationId xmlns:a16="http://schemas.microsoft.com/office/drawing/2014/main" id="{271F32E9-D997-4F72-B201-8CF62EAD0910}"/>
                    </a:ext>
                  </a:extLst>
                </p:cNvPr>
                <p:cNvSpPr txBox="1"/>
                <p:nvPr/>
              </p:nvSpPr>
              <p:spPr>
                <a:xfrm>
                  <a:off x="4018491"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冲刺代办事项</a:t>
                  </a:r>
                  <a:endParaRPr lang="en-US" sz="1600" dirty="0">
                    <a:latin typeface="Arial" panose="020B0604020202020204" pitchFamily="34" charset="0"/>
                    <a:ea typeface="KaiTi" panose="02010609060101010101" pitchFamily="49" charset="-122"/>
                  </a:endParaRPr>
                </a:p>
              </p:txBody>
            </p:sp>
          </p:grpSp>
          <p:sp>
            <p:nvSpPr>
              <p:cNvPr id="89" name="Arc 88">
                <a:extLst>
                  <a:ext uri="{FF2B5EF4-FFF2-40B4-BE49-F238E27FC236}">
                    <a16:creationId xmlns:a16="http://schemas.microsoft.com/office/drawing/2014/main" id="{19C5A09E-F1A2-4F12-9706-828B4D373CF7}"/>
                  </a:ext>
                </a:extLst>
              </p:cNvPr>
              <p:cNvSpPr/>
              <p:nvPr/>
            </p:nvSpPr>
            <p:spPr>
              <a:xfrm>
                <a:off x="426833" y="2013901"/>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90" name="Rectangle 8">
                <a:extLst>
                  <a:ext uri="{FF2B5EF4-FFF2-40B4-BE49-F238E27FC236}">
                    <a16:creationId xmlns:a16="http://schemas.microsoft.com/office/drawing/2014/main" id="{46601DB1-324B-4AAE-92E7-61E8C9A7B4AB}"/>
                  </a:ext>
                </a:extLst>
              </p:cNvPr>
              <p:cNvSpPr>
                <a:spLocks/>
              </p:cNvSpPr>
              <p:nvPr/>
            </p:nvSpPr>
            <p:spPr>
              <a:xfrm>
                <a:off x="1190710" y="1729122"/>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91" name="TextBox 90">
                <a:extLst>
                  <a:ext uri="{FF2B5EF4-FFF2-40B4-BE49-F238E27FC236}">
                    <a16:creationId xmlns:a16="http://schemas.microsoft.com/office/drawing/2014/main" id="{12E58D01-7981-49B2-86CB-8458373467B0}"/>
                  </a:ext>
                </a:extLst>
              </p:cNvPr>
              <p:cNvSpPr txBox="1">
                <a:spLocks/>
              </p:cNvSpPr>
              <p:nvPr/>
            </p:nvSpPr>
            <p:spPr>
              <a:xfrm>
                <a:off x="2923111" y="4439231"/>
                <a:ext cx="981038" cy="520071"/>
              </a:xfrm>
              <a:prstGeom prst="rect">
                <a:avLst/>
              </a:prstGeom>
              <a:solidFill>
                <a:schemeClr val="bg1"/>
              </a:solidFill>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92" name="TextBox 91">
                <a:extLst>
                  <a:ext uri="{FF2B5EF4-FFF2-40B4-BE49-F238E27FC236}">
                    <a16:creationId xmlns:a16="http://schemas.microsoft.com/office/drawing/2014/main" id="{8AD158B7-E902-4B8E-AAFF-03B54F7CE2C3}"/>
                  </a:ext>
                </a:extLst>
              </p:cNvPr>
              <p:cNvSpPr txBox="1">
                <a:spLocks/>
              </p:cNvSpPr>
              <p:nvPr/>
            </p:nvSpPr>
            <p:spPr>
              <a:xfrm>
                <a:off x="6627752" y="208524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93" name="TextBox 92">
                <a:extLst>
                  <a:ext uri="{FF2B5EF4-FFF2-40B4-BE49-F238E27FC236}">
                    <a16:creationId xmlns:a16="http://schemas.microsoft.com/office/drawing/2014/main" id="{4742ADBE-0804-471D-BCCA-1AEC304A71E3}"/>
                  </a:ext>
                </a:extLst>
              </p:cNvPr>
              <p:cNvSpPr txBox="1"/>
              <p:nvPr/>
            </p:nvSpPr>
            <p:spPr>
              <a:xfrm>
                <a:off x="8847794"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a:t>
                </a:r>
              </a:p>
            </p:txBody>
          </p:sp>
          <p:grpSp>
            <p:nvGrpSpPr>
              <p:cNvPr id="94" name="Group 93">
                <a:extLst>
                  <a:ext uri="{FF2B5EF4-FFF2-40B4-BE49-F238E27FC236}">
                    <a16:creationId xmlns:a16="http://schemas.microsoft.com/office/drawing/2014/main" id="{0BCF801E-CF6F-4049-9854-4C11F6A32729}"/>
                  </a:ext>
                </a:extLst>
              </p:cNvPr>
              <p:cNvGrpSpPr/>
              <p:nvPr/>
            </p:nvGrpSpPr>
            <p:grpSpPr>
              <a:xfrm>
                <a:off x="7032131" y="4278385"/>
                <a:ext cx="820738" cy="1001122"/>
                <a:chOff x="6680316" y="3988299"/>
                <a:chExt cx="820738" cy="1001122"/>
              </a:xfrm>
            </p:grpSpPr>
            <p:sp>
              <p:nvSpPr>
                <p:cNvPr id="110" name="TextBox 109">
                  <a:extLst>
                    <a:ext uri="{FF2B5EF4-FFF2-40B4-BE49-F238E27FC236}">
                      <a16:creationId xmlns:a16="http://schemas.microsoft.com/office/drawing/2014/main" id="{198C253A-F07B-4C01-94C3-6E121A9E4F19}"/>
                    </a:ext>
                  </a:extLst>
                </p:cNvPr>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111" name="CustomIcon">
                  <a:extLst>
                    <a:ext uri="{FF2B5EF4-FFF2-40B4-BE49-F238E27FC236}">
                      <a16:creationId xmlns:a16="http://schemas.microsoft.com/office/drawing/2014/main" id="{9632EF70-F1BB-4523-9EF3-D916C0FDA801}"/>
                    </a:ext>
                  </a:extLst>
                </p:cNvPr>
                <p:cNvPicPr>
                  <a:picLocks noChangeAspect="1"/>
                </p:cNvPicPr>
                <p:nvPr>
                  <p:custDataLst>
                    <p:tags r:id="rId6"/>
                  </p:custDataLst>
                </p:nvPr>
              </p:nvPicPr>
              <p:blipFill>
                <a:blip r:embed="rId13">
                  <a:extLst>
                    <a:ext uri="{96DAC541-7B7A-43D3-8B79-37D633B846F1}">
                      <asvg:svgBlip xmlns:asvg="http://schemas.microsoft.com/office/drawing/2016/SVG/main" xmlns="" r:embed="rId14"/>
                    </a:ext>
                  </a:extLst>
                </a:blip>
                <a:stretch>
                  <a:fillRect/>
                </a:stretch>
              </p:blipFill>
              <p:spPr>
                <a:xfrm>
                  <a:off x="6785885" y="3988299"/>
                  <a:ext cx="609600" cy="609600"/>
                </a:xfrm>
                <a:prstGeom prst="rect">
                  <a:avLst/>
                </a:prstGeom>
              </p:spPr>
            </p:pic>
          </p:grpSp>
          <p:grpSp>
            <p:nvGrpSpPr>
              <p:cNvPr id="95" name="Group 94">
                <a:extLst>
                  <a:ext uri="{FF2B5EF4-FFF2-40B4-BE49-F238E27FC236}">
                    <a16:creationId xmlns:a16="http://schemas.microsoft.com/office/drawing/2014/main" id="{B6C49002-D895-48C7-A0B8-47178A5D7048}"/>
                  </a:ext>
                </a:extLst>
              </p:cNvPr>
              <p:cNvGrpSpPr/>
              <p:nvPr/>
            </p:nvGrpSpPr>
            <p:grpSpPr>
              <a:xfrm>
                <a:off x="10718190" y="4278385"/>
                <a:ext cx="820738" cy="1001122"/>
                <a:chOff x="10823759" y="3988299"/>
                <a:chExt cx="820738" cy="1001122"/>
              </a:xfrm>
            </p:grpSpPr>
            <p:sp>
              <p:nvSpPr>
                <p:cNvPr id="108" name="TextBox 107">
                  <a:extLst>
                    <a:ext uri="{FF2B5EF4-FFF2-40B4-BE49-F238E27FC236}">
                      <a16:creationId xmlns:a16="http://schemas.microsoft.com/office/drawing/2014/main" id="{034A710F-B994-4844-B550-56E7C94B667C}"/>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109" name="CustomIcon">
                  <a:extLst>
                    <a:ext uri="{FF2B5EF4-FFF2-40B4-BE49-F238E27FC236}">
                      <a16:creationId xmlns:a16="http://schemas.microsoft.com/office/drawing/2014/main" id="{0F245349-6001-4B11-A09F-8704F8CFA3A8}"/>
                    </a:ext>
                  </a:extLst>
                </p:cNvPr>
                <p:cNvPicPr>
                  <a:picLocks noChangeAspect="1"/>
                </p:cNvPicPr>
                <p:nvPr>
                  <p:custDataLst>
                    <p:tags r:id="rId5"/>
                  </p:custDataLst>
                </p:nvPr>
              </p:nvPicPr>
              <p:blipFill>
                <a:blip r:embed="rId15">
                  <a:extLst>
                    <a:ext uri="{96DAC541-7B7A-43D3-8B79-37D633B846F1}">
                      <asvg:svgBlip xmlns:asvg="http://schemas.microsoft.com/office/drawing/2016/SVG/main" xmlns="" r:embed="rId16"/>
                    </a:ext>
                  </a:extLst>
                </a:blip>
                <a:stretch>
                  <a:fillRect/>
                </a:stretch>
              </p:blipFill>
              <p:spPr>
                <a:xfrm>
                  <a:off x="10929328" y="3988299"/>
                  <a:ext cx="609600" cy="609600"/>
                </a:xfrm>
                <a:prstGeom prst="rect">
                  <a:avLst/>
                </a:prstGeom>
              </p:spPr>
            </p:pic>
          </p:grpSp>
          <p:cxnSp>
            <p:nvCxnSpPr>
              <p:cNvPr id="96" name="Straight Arrow Connector 95">
                <a:extLst>
                  <a:ext uri="{FF2B5EF4-FFF2-40B4-BE49-F238E27FC236}">
                    <a16:creationId xmlns:a16="http://schemas.microsoft.com/office/drawing/2014/main" id="{08A12107-76ED-4CA8-99D3-4DDF94BEE43A}"/>
                  </a:ext>
                </a:extLst>
              </p:cNvPr>
              <p:cNvCxnSpPr>
                <a:endCxn id="91" idx="1"/>
              </p:cNvCxnSpPr>
              <p:nvPr/>
            </p:nvCxnSpPr>
            <p:spPr>
              <a:xfrm>
                <a:off x="1928186" y="4699267"/>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68F33CE-5968-4232-9F28-9C32F5AA60A4}"/>
                  </a:ext>
                </a:extLst>
              </p:cNvPr>
              <p:cNvCxnSpPr>
                <a:cxnSpLocks/>
              </p:cNvCxnSpPr>
              <p:nvPr/>
            </p:nvCxnSpPr>
            <p:spPr>
              <a:xfrm>
                <a:off x="3904149" y="4685460"/>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948E975-5FA6-4F39-B0DD-2DCF7AD1994C}"/>
                  </a:ext>
                </a:extLst>
              </p:cNvPr>
              <p:cNvCxnSpPr>
                <a:cxnSpLocks/>
              </p:cNvCxnSpPr>
              <p:nvPr/>
            </p:nvCxnSpPr>
            <p:spPr>
              <a:xfrm>
                <a:off x="5990013" y="4685460"/>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512D0A-51E6-430D-9DCD-669660E67741}"/>
                  </a:ext>
                </a:extLst>
              </p:cNvPr>
              <p:cNvCxnSpPr>
                <a:cxnSpLocks/>
              </p:cNvCxnSpPr>
              <p:nvPr/>
            </p:nvCxnSpPr>
            <p:spPr>
              <a:xfrm>
                <a:off x="7747300"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D900EDF-34D7-40C0-B610-056D12D9709C}"/>
                  </a:ext>
                </a:extLst>
              </p:cNvPr>
              <p:cNvCxnSpPr>
                <a:cxnSpLocks/>
              </p:cNvCxnSpPr>
              <p:nvPr/>
            </p:nvCxnSpPr>
            <p:spPr>
              <a:xfrm>
                <a:off x="9828832" y="4685460"/>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463A556-43D1-4E26-88F3-A4B120D1C915}"/>
                  </a:ext>
                </a:extLst>
              </p:cNvPr>
              <p:cNvGrpSpPr/>
              <p:nvPr/>
            </p:nvGrpSpPr>
            <p:grpSpPr>
              <a:xfrm>
                <a:off x="2923111" y="1660006"/>
                <a:ext cx="8390320" cy="400110"/>
                <a:chOff x="2923111" y="1291246"/>
                <a:chExt cx="8390320" cy="400110"/>
              </a:xfrm>
            </p:grpSpPr>
            <p:cxnSp>
              <p:nvCxnSpPr>
                <p:cNvPr id="106" name="Straight Arrow Connector 105">
                  <a:extLst>
                    <a:ext uri="{FF2B5EF4-FFF2-40B4-BE49-F238E27FC236}">
                      <a16:creationId xmlns:a16="http://schemas.microsoft.com/office/drawing/2014/main" id="{0822BA0C-F1E9-4B53-9C1B-376101B624AC}"/>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9622B91-40C3-43B7-B99E-D14298A4EEAB}"/>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102" name="Connector: Elbow 101">
                <a:extLst>
                  <a:ext uri="{FF2B5EF4-FFF2-40B4-BE49-F238E27FC236}">
                    <a16:creationId xmlns:a16="http://schemas.microsoft.com/office/drawing/2014/main" id="{99CCFBBE-5EB5-4128-94C6-F1C54C1816F3}"/>
                  </a:ext>
                </a:extLst>
              </p:cNvPr>
              <p:cNvCxnSpPr>
                <a:stCxn id="92" idx="1"/>
                <a:endCxn id="91" idx="0"/>
              </p:cNvCxnSpPr>
              <p:nvPr/>
            </p:nvCxnSpPr>
            <p:spPr>
              <a:xfrm rot="10800000" flipV="1">
                <a:off x="3413630" y="2345277"/>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5D7008-4C2B-4664-BF6C-D9F4107E8A97}"/>
                  </a:ext>
                </a:extLst>
              </p:cNvPr>
              <p:cNvCxnSpPr>
                <a:cxnSpLocks/>
                <a:stCxn id="93" idx="0"/>
                <a:endCxn id="92" idx="3"/>
              </p:cNvCxnSpPr>
              <p:nvPr/>
            </p:nvCxnSpPr>
            <p:spPr>
              <a:xfrm rot="16200000" flipV="1">
                <a:off x="7426575" y="2527492"/>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501AF4AB-1E3F-4067-A02A-40D52A91E636}"/>
                  </a:ext>
                </a:extLst>
              </p:cNvPr>
              <p:cNvCxnSpPr>
                <a:cxnSpLocks/>
                <a:stCxn id="109" idx="0"/>
                <a:endCxn id="92" idx="3"/>
              </p:cNvCxnSpPr>
              <p:nvPr/>
            </p:nvCxnSpPr>
            <p:spPr>
              <a:xfrm rot="16200000" flipV="1">
                <a:off x="8402121" y="1551946"/>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ACB78FC6-B5C1-429E-86E3-717E39C96F09}"/>
                  </a:ext>
                </a:extLst>
              </p:cNvPr>
              <p:cNvCxnSpPr>
                <a:cxnSpLocks/>
                <a:stCxn id="108" idx="2"/>
                <a:endCxn id="117" idx="2"/>
              </p:cNvCxnSpPr>
              <p:nvPr/>
            </p:nvCxnSpPr>
            <p:spPr>
              <a:xfrm rot="5400000">
                <a:off x="6243283" y="394231"/>
                <a:ext cx="12700" cy="9770553"/>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607CB474-BB19-45C8-9A3F-8F3F8B84ECD1}"/>
                </a:ext>
              </a:extLst>
            </p:cNvPr>
            <p:cNvGrpSpPr/>
            <p:nvPr/>
          </p:nvGrpSpPr>
          <p:grpSpPr>
            <a:xfrm>
              <a:off x="10769508" y="1374025"/>
              <a:ext cx="730803" cy="153888"/>
              <a:chOff x="9962360" y="663372"/>
              <a:chExt cx="730803" cy="153888"/>
            </a:xfrm>
          </p:grpSpPr>
          <p:sp>
            <p:nvSpPr>
              <p:cNvPr id="84" name="矩形 36">
                <a:extLst>
                  <a:ext uri="{FF2B5EF4-FFF2-40B4-BE49-F238E27FC236}">
                    <a16:creationId xmlns:a16="http://schemas.microsoft.com/office/drawing/2014/main" id="{B8BCC3F2-8A0D-47FE-8AD6-96D3951EA768}"/>
                  </a:ext>
                </a:extLst>
              </p:cNvPr>
              <p:cNvSpPr>
                <a:spLocks/>
              </p:cNvSpPr>
              <p:nvPr/>
            </p:nvSpPr>
            <p:spPr>
              <a:xfrm>
                <a:off x="9962360" y="663372"/>
                <a:ext cx="157944" cy="153888"/>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sp>
            <p:nvSpPr>
              <p:cNvPr id="85" name="文本框 37">
                <a:extLst>
                  <a:ext uri="{FF2B5EF4-FFF2-40B4-BE49-F238E27FC236}">
                    <a16:creationId xmlns:a16="http://schemas.microsoft.com/office/drawing/2014/main" id="{96B2A699-7F23-4386-876B-CE917159EA9C}"/>
                  </a:ext>
                </a:extLst>
              </p:cNvPr>
              <p:cNvSpPr txBox="1">
                <a:spLocks/>
              </p:cNvSpPr>
              <p:nvPr/>
            </p:nvSpPr>
            <p:spPr bwMode="gray">
              <a:xfrm>
                <a:off x="10180202" y="663372"/>
                <a:ext cx="512961" cy="153888"/>
              </a:xfrm>
              <a:prstGeom prst="rect">
                <a:avLst/>
              </a:prstGeom>
            </p:spPr>
            <p:txBody>
              <a:bodyPr vert="horz" wrap="non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sz="1000" dirty="0">
                    <a:latin typeface="KaiTi" panose="02010609060101010101" pitchFamily="49" charset="-122"/>
                    <a:ea typeface="KaiTi" panose="02010609060101010101" pitchFamily="49" charset="-122"/>
                  </a:rPr>
                  <a:t>后续展开</a:t>
                </a:r>
              </a:p>
            </p:txBody>
          </p:sp>
        </p:grpSp>
      </p:grpSp>
    </p:spTree>
    <p:extLst>
      <p:ext uri="{BB962C8B-B14F-4D97-AF65-F5344CB8AC3E}">
        <p14:creationId xmlns:p14="http://schemas.microsoft.com/office/powerpoint/2010/main" val="24664298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877409" y="265423"/>
          <a:ext cx="1465" cy="1465"/>
        </p:xfrm>
        <a:graphic>
          <a:graphicData uri="http://schemas.openxmlformats.org/presentationml/2006/ole">
            <mc:AlternateContent xmlns:mc="http://schemas.openxmlformats.org/markup-compatibility/2006">
              <mc:Choice xmlns:v="urn:schemas-microsoft-com:vml" Requires="v">
                <p:oleObj spid="_x0000_s99334" name="think-cell Slide" r:id="rId10" imgW="360" imgH="360" progId="TCLayout.ActiveDocument.1">
                  <p:embed/>
                </p:oleObj>
              </mc:Choice>
              <mc:Fallback>
                <p:oleObj name="think-cell Slide" r:id="rId10" imgW="360" imgH="360" progId="TCLayout.ActiveDocument.1">
                  <p:embed/>
                  <p:pic>
                    <p:nvPicPr>
                      <p:cNvPr id="4" name="Object 3"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409" y="265423"/>
                        <a:ext cx="1465" cy="1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sym typeface="True Medium" panose="02000506000000020004" pitchFamily="2" charset="-34"/>
              </a:rPr>
              <a:t>活动：每日站会</a:t>
            </a:r>
            <a:endParaRPr lang="en-US" dirty="0">
              <a:ea typeface="楷体" panose="02010609060101010101" pitchFamily="49" charset="-122"/>
              <a:sym typeface="True Medium" panose="02000506000000020004" pitchFamily="2" charset="-34"/>
            </a:endParaRPr>
          </a:p>
        </p:txBody>
      </p:sp>
      <p:sp>
        <p:nvSpPr>
          <p:cNvPr id="5" name="Subtitle 4">
            <a:extLst>
              <a:ext uri="{FF2B5EF4-FFF2-40B4-BE49-F238E27FC236}">
                <a16:creationId xmlns:a16="http://schemas.microsoft.com/office/drawing/2014/main" id="{03839630-629E-47CA-A8EC-2C9AAB42F061}"/>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6" name="Text Placeholder 5">
            <a:extLst>
              <a:ext uri="{FF2B5EF4-FFF2-40B4-BE49-F238E27FC236}">
                <a16:creationId xmlns:a16="http://schemas.microsoft.com/office/drawing/2014/main" id="{CC6515F8-816D-4378-9F8E-141464B72B7D}"/>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17" name="TextBox 16">
            <a:extLst>
              <a:ext uri="{FF2B5EF4-FFF2-40B4-BE49-F238E27FC236}">
                <a16:creationId xmlns:a16="http://schemas.microsoft.com/office/drawing/2014/main" id="{59298FA5-A1B4-40E6-87F0-97AB4C7D924D}"/>
              </a:ext>
            </a:extLst>
          </p:cNvPr>
          <p:cNvSpPr txBox="1">
            <a:spLocks/>
          </p:cNvSpPr>
          <p:nvPr/>
        </p:nvSpPr>
        <p:spPr>
          <a:xfrm>
            <a:off x="1413933" y="1644897"/>
            <a:ext cx="7992534" cy="1371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zh-CN" altLang="en-US" sz="2041" dirty="0">
                <a:solidFill>
                  <a:srgbClr val="000000"/>
                </a:solidFill>
                <a:ea typeface="楷体" panose="02010609060101010101"/>
                <a:cs typeface="+mn-cs"/>
              </a:rPr>
              <a:t>开发团队回答</a:t>
            </a:r>
            <a:r>
              <a:rPr lang="en-US" altLang="zh-CN" sz="2041" dirty="0">
                <a:solidFill>
                  <a:srgbClr val="000000"/>
                </a:solidFill>
                <a:ea typeface="楷体" panose="02010609060101010101"/>
                <a:cs typeface="+mn-cs"/>
              </a:rPr>
              <a:t>3</a:t>
            </a:r>
            <a:r>
              <a:rPr lang="zh-CN" altLang="en-US" sz="2041" dirty="0">
                <a:solidFill>
                  <a:srgbClr val="000000"/>
                </a:solidFill>
                <a:ea typeface="楷体" panose="02010609060101010101"/>
                <a:cs typeface="+mn-cs"/>
              </a:rPr>
              <a:t>个问题</a:t>
            </a:r>
          </a:p>
          <a:p>
            <a:pPr lvl="1">
              <a:buSzPct val="100000"/>
            </a:pPr>
            <a:r>
              <a:rPr lang="zh-CN" altLang="en-US" sz="2041" dirty="0">
                <a:solidFill>
                  <a:srgbClr val="000000"/>
                </a:solidFill>
                <a:ea typeface="楷体" panose="02010609060101010101"/>
                <a:cs typeface="+mn-cs"/>
              </a:rPr>
              <a:t>您昨天做了什么？</a:t>
            </a:r>
          </a:p>
          <a:p>
            <a:pPr lvl="1">
              <a:buSzPct val="100000"/>
            </a:pPr>
            <a:r>
              <a:rPr lang="zh-CN" altLang="en-US" sz="2041" dirty="0">
                <a:solidFill>
                  <a:srgbClr val="000000"/>
                </a:solidFill>
                <a:ea typeface="楷体" panose="02010609060101010101"/>
                <a:cs typeface="+mn-cs"/>
              </a:rPr>
              <a:t>您今天将要做什么？</a:t>
            </a:r>
          </a:p>
          <a:p>
            <a:pPr lvl="1">
              <a:buSzPct val="100000"/>
            </a:pPr>
            <a:r>
              <a:rPr lang="zh-CN" altLang="en-US" sz="2041" dirty="0">
                <a:solidFill>
                  <a:srgbClr val="000000"/>
                </a:solidFill>
                <a:ea typeface="楷体" panose="02010609060101010101"/>
                <a:cs typeface="+mn-cs"/>
              </a:rPr>
              <a:t>受到什么阻碍？</a:t>
            </a:r>
            <a:endParaRPr lang="en-US" sz="2041" dirty="0"/>
          </a:p>
        </p:txBody>
      </p:sp>
      <p:grpSp>
        <p:nvGrpSpPr>
          <p:cNvPr id="34" name="Group 33">
            <a:extLst>
              <a:ext uri="{FF2B5EF4-FFF2-40B4-BE49-F238E27FC236}">
                <a16:creationId xmlns:a16="http://schemas.microsoft.com/office/drawing/2014/main" id="{67A9C58B-269D-4846-A6AB-D338A7877D78}"/>
              </a:ext>
            </a:extLst>
          </p:cNvPr>
          <p:cNvGrpSpPr/>
          <p:nvPr/>
        </p:nvGrpSpPr>
        <p:grpSpPr>
          <a:xfrm>
            <a:off x="554736" y="5686501"/>
            <a:ext cx="8851731" cy="523799"/>
            <a:chOff x="554736" y="5182734"/>
            <a:chExt cx="8851731" cy="523799"/>
          </a:xfrm>
        </p:grpSpPr>
        <p:sp>
          <p:nvSpPr>
            <p:cNvPr id="16" name="TextBox 15">
              <a:extLst>
                <a:ext uri="{FF2B5EF4-FFF2-40B4-BE49-F238E27FC236}">
                  <a16:creationId xmlns:a16="http://schemas.microsoft.com/office/drawing/2014/main" id="{976E1FCE-E527-4BD0-A8F8-44C087261883}"/>
                </a:ext>
              </a:extLst>
            </p:cNvPr>
            <p:cNvSpPr txBox="1">
              <a:spLocks/>
            </p:cNvSpPr>
            <p:nvPr/>
          </p:nvSpPr>
          <p:spPr>
            <a:xfrm>
              <a:off x="1413933" y="5287603"/>
              <a:ext cx="7992534" cy="3140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zh-CN" altLang="en-US" sz="2041" dirty="0">
                  <a:solidFill>
                    <a:srgbClr val="000000"/>
                  </a:solidFill>
                  <a:ea typeface="楷体" panose="02010609060101010101"/>
                  <a:cs typeface="+mn-cs"/>
                </a:rPr>
                <a:t>团队必须围绕相同需求进行讨论</a:t>
              </a:r>
              <a:endParaRPr lang="en-US" sz="2041" dirty="0"/>
            </a:p>
          </p:txBody>
        </p:sp>
        <p:pic>
          <p:nvPicPr>
            <p:cNvPr id="22" name="CustomIcon">
              <a:extLst>
                <a:ext uri="{FF2B5EF4-FFF2-40B4-BE49-F238E27FC236}">
                  <a16:creationId xmlns:a16="http://schemas.microsoft.com/office/drawing/2014/main" id="{81CFF94E-6872-448C-8C5C-DD5E03AF5A9C}"/>
                </a:ext>
              </a:extLst>
            </p:cNvPr>
            <p:cNvPicPr>
              <a:picLocks noChangeAspect="1"/>
            </p:cNvPicPr>
            <p:nvPr>
              <p:custDataLst>
                <p:tags r:id="rId7"/>
              </p:custDataLst>
            </p:nvPr>
          </p:nvPicPr>
          <p:blipFill>
            <a:blip r:embed="rId12">
              <a:extLst>
                <a:ext uri="{96DAC541-7B7A-43D3-8B79-37D633B846F1}">
                  <asvg:svgBlip xmlns:asvg="http://schemas.microsoft.com/office/drawing/2016/SVG/main" xmlns="" r:embed="rId13"/>
                </a:ext>
              </a:extLst>
            </a:blip>
            <a:stretch>
              <a:fillRect/>
            </a:stretch>
          </p:blipFill>
          <p:spPr>
            <a:xfrm>
              <a:off x="554736" y="5182734"/>
              <a:ext cx="523799" cy="523799"/>
            </a:xfrm>
            <a:prstGeom prst="rect">
              <a:avLst/>
            </a:prstGeom>
          </p:spPr>
        </p:pic>
      </p:grpSp>
      <p:pic>
        <p:nvPicPr>
          <p:cNvPr id="24" name="CustomIcon">
            <a:extLst>
              <a:ext uri="{FF2B5EF4-FFF2-40B4-BE49-F238E27FC236}">
                <a16:creationId xmlns:a16="http://schemas.microsoft.com/office/drawing/2014/main" id="{E145EB3E-785A-43B2-BF58-444AF71B0ECB}"/>
              </a:ext>
            </a:extLst>
          </p:cNvPr>
          <p:cNvPicPr>
            <a:picLocks noChangeAspect="1"/>
          </p:cNvPicPr>
          <p:nvPr>
            <p:custDataLst>
              <p:tags r:id="rId3"/>
            </p:custDataLst>
          </p:nvPr>
        </p:nvPicPr>
        <p:blipFill>
          <a:blip r:embed="rId14">
            <a:extLst>
              <a:ext uri="{96DAC541-7B7A-43D3-8B79-37D633B846F1}">
                <asvg:svgBlip xmlns:asvg="http://schemas.microsoft.com/office/drawing/2016/SVG/main" xmlns="" r:embed="rId15"/>
              </a:ext>
            </a:extLst>
          </a:blip>
          <a:stretch>
            <a:fillRect/>
          </a:stretch>
        </p:blipFill>
        <p:spPr>
          <a:xfrm>
            <a:off x="554736" y="1644897"/>
            <a:ext cx="523799" cy="523799"/>
          </a:xfrm>
          <a:prstGeom prst="rect">
            <a:avLst/>
          </a:prstGeom>
        </p:spPr>
      </p:pic>
      <p:grpSp>
        <p:nvGrpSpPr>
          <p:cNvPr id="31" name="Group 30">
            <a:extLst>
              <a:ext uri="{FF2B5EF4-FFF2-40B4-BE49-F238E27FC236}">
                <a16:creationId xmlns:a16="http://schemas.microsoft.com/office/drawing/2014/main" id="{00C36880-79EA-49D4-A0C5-C29D77D986A8}"/>
              </a:ext>
            </a:extLst>
          </p:cNvPr>
          <p:cNvGrpSpPr/>
          <p:nvPr/>
        </p:nvGrpSpPr>
        <p:grpSpPr>
          <a:xfrm>
            <a:off x="554736" y="3291192"/>
            <a:ext cx="8851731" cy="523799"/>
            <a:chOff x="554736" y="2947710"/>
            <a:chExt cx="8851731" cy="523799"/>
          </a:xfrm>
        </p:grpSpPr>
        <p:sp>
          <p:nvSpPr>
            <p:cNvPr id="13" name="TextBox 12">
              <a:extLst>
                <a:ext uri="{FF2B5EF4-FFF2-40B4-BE49-F238E27FC236}">
                  <a16:creationId xmlns:a16="http://schemas.microsoft.com/office/drawing/2014/main" id="{1D651E13-BA4F-4514-98CC-F20B84106001}"/>
                </a:ext>
              </a:extLst>
            </p:cNvPr>
            <p:cNvSpPr txBox="1">
              <a:spLocks/>
            </p:cNvSpPr>
            <p:nvPr/>
          </p:nvSpPr>
          <p:spPr>
            <a:xfrm>
              <a:off x="1413933" y="3052579"/>
              <a:ext cx="7992534" cy="3140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zh-CN" altLang="en-US" sz="2041" dirty="0">
                  <a:solidFill>
                    <a:srgbClr val="000000"/>
                  </a:solidFill>
                  <a:ea typeface="楷体" panose="02010609060101010101"/>
                  <a:cs typeface="+mn-cs"/>
                </a:rPr>
                <a:t>时间框架设定为</a:t>
              </a:r>
              <a:r>
                <a:rPr lang="en-US" altLang="zh-CN" sz="2041" dirty="0">
                  <a:solidFill>
                    <a:srgbClr val="000000"/>
                  </a:solidFill>
                  <a:ea typeface="楷体" panose="02010609060101010101"/>
                  <a:cs typeface="+mn-cs"/>
                </a:rPr>
                <a:t>15</a:t>
              </a:r>
              <a:r>
                <a:rPr lang="zh-CN" altLang="en-US" sz="2041" dirty="0">
                  <a:solidFill>
                    <a:srgbClr val="000000"/>
                  </a:solidFill>
                  <a:ea typeface="楷体" panose="02010609060101010101"/>
                  <a:cs typeface="+mn-cs"/>
                </a:rPr>
                <a:t>分钟（！）</a:t>
              </a:r>
              <a:endParaRPr lang="en-US" sz="2041" dirty="0"/>
            </a:p>
          </p:txBody>
        </p:sp>
        <p:pic>
          <p:nvPicPr>
            <p:cNvPr id="26" name="CustomIcon">
              <a:extLst>
                <a:ext uri="{FF2B5EF4-FFF2-40B4-BE49-F238E27FC236}">
                  <a16:creationId xmlns:a16="http://schemas.microsoft.com/office/drawing/2014/main" id="{B95F7454-87D9-437D-898A-93F4697154AE}"/>
                </a:ext>
              </a:extLst>
            </p:cNvPr>
            <p:cNvPicPr>
              <a:picLocks noChangeAspect="1"/>
            </p:cNvPicPr>
            <p:nvPr>
              <p:custDataLst>
                <p:tags r:id="rId6"/>
              </p:custDataLst>
            </p:nvPr>
          </p:nvPicPr>
          <p:blipFill>
            <a:blip r:embed="rId16">
              <a:extLst>
                <a:ext uri="{96DAC541-7B7A-43D3-8B79-37D633B846F1}">
                  <asvg:svgBlip xmlns:asvg="http://schemas.microsoft.com/office/drawing/2016/SVG/main" xmlns="" r:embed="rId17"/>
                </a:ext>
              </a:extLst>
            </a:blip>
            <a:stretch>
              <a:fillRect/>
            </a:stretch>
          </p:blipFill>
          <p:spPr>
            <a:xfrm>
              <a:off x="554736" y="2947710"/>
              <a:ext cx="523799" cy="523799"/>
            </a:xfrm>
            <a:prstGeom prst="rect">
              <a:avLst/>
            </a:prstGeom>
          </p:spPr>
        </p:pic>
      </p:grpSp>
      <p:grpSp>
        <p:nvGrpSpPr>
          <p:cNvPr id="32" name="Group 31">
            <a:extLst>
              <a:ext uri="{FF2B5EF4-FFF2-40B4-BE49-F238E27FC236}">
                <a16:creationId xmlns:a16="http://schemas.microsoft.com/office/drawing/2014/main" id="{D43D7BAA-40C3-4483-91EF-58499BEF3AFC}"/>
              </a:ext>
            </a:extLst>
          </p:cNvPr>
          <p:cNvGrpSpPr/>
          <p:nvPr/>
        </p:nvGrpSpPr>
        <p:grpSpPr>
          <a:xfrm>
            <a:off x="554736" y="4089628"/>
            <a:ext cx="8851731" cy="523799"/>
            <a:chOff x="554736" y="3639391"/>
            <a:chExt cx="8851731" cy="523799"/>
          </a:xfrm>
        </p:grpSpPr>
        <p:sp>
          <p:nvSpPr>
            <p:cNvPr id="14" name="TextBox 13">
              <a:extLst>
                <a:ext uri="{FF2B5EF4-FFF2-40B4-BE49-F238E27FC236}">
                  <a16:creationId xmlns:a16="http://schemas.microsoft.com/office/drawing/2014/main" id="{56A2166C-AE86-4295-BC76-B66C7ED58F6B}"/>
                </a:ext>
              </a:extLst>
            </p:cNvPr>
            <p:cNvSpPr txBox="1">
              <a:spLocks/>
            </p:cNvSpPr>
            <p:nvPr/>
          </p:nvSpPr>
          <p:spPr>
            <a:xfrm>
              <a:off x="1413933" y="3744260"/>
              <a:ext cx="7992534" cy="3140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zh-CN" altLang="en-US" sz="2041" dirty="0">
                  <a:solidFill>
                    <a:srgbClr val="000000"/>
                  </a:solidFill>
                  <a:ea typeface="楷体" panose="02010609060101010101"/>
                  <a:cs typeface="+mn-cs"/>
                </a:rPr>
                <a:t>并非汇报会议！具体技术细节问题讨论推迟到会后</a:t>
              </a:r>
              <a:endParaRPr lang="en-US" sz="2041" dirty="0"/>
            </a:p>
          </p:txBody>
        </p:sp>
        <p:pic>
          <p:nvPicPr>
            <p:cNvPr id="28" name="CustomIcon">
              <a:extLst>
                <a:ext uri="{FF2B5EF4-FFF2-40B4-BE49-F238E27FC236}">
                  <a16:creationId xmlns:a16="http://schemas.microsoft.com/office/drawing/2014/main" id="{129C0FED-31A7-4988-9EC9-D96D94080825}"/>
                </a:ext>
              </a:extLst>
            </p:cNvPr>
            <p:cNvPicPr>
              <a:picLocks noChangeAspect="1"/>
            </p:cNvPicPr>
            <p:nvPr>
              <p:custDataLst>
                <p:tags r:id="rId5"/>
              </p:custDataLst>
            </p:nvPr>
          </p:nvPicPr>
          <p:blipFill>
            <a:blip r:embed="rId18">
              <a:extLst>
                <a:ext uri="{96DAC541-7B7A-43D3-8B79-37D633B846F1}">
                  <asvg:svgBlip xmlns:asvg="http://schemas.microsoft.com/office/drawing/2016/SVG/main" xmlns="" r:embed="rId19"/>
                </a:ext>
              </a:extLst>
            </a:blip>
            <a:stretch>
              <a:fillRect/>
            </a:stretch>
          </p:blipFill>
          <p:spPr>
            <a:xfrm>
              <a:off x="554736" y="3639391"/>
              <a:ext cx="523799" cy="523799"/>
            </a:xfrm>
            <a:prstGeom prst="rect">
              <a:avLst/>
            </a:prstGeom>
          </p:spPr>
        </p:pic>
      </p:grpSp>
      <p:grpSp>
        <p:nvGrpSpPr>
          <p:cNvPr id="33" name="Group 32">
            <a:extLst>
              <a:ext uri="{FF2B5EF4-FFF2-40B4-BE49-F238E27FC236}">
                <a16:creationId xmlns:a16="http://schemas.microsoft.com/office/drawing/2014/main" id="{A87F3FA4-797A-4D6F-A21C-5A01D56F262B}"/>
              </a:ext>
            </a:extLst>
          </p:cNvPr>
          <p:cNvGrpSpPr/>
          <p:nvPr/>
        </p:nvGrpSpPr>
        <p:grpSpPr>
          <a:xfrm>
            <a:off x="554736" y="4888064"/>
            <a:ext cx="8851731" cy="523799"/>
            <a:chOff x="554736" y="4331073"/>
            <a:chExt cx="8851731" cy="523799"/>
          </a:xfrm>
        </p:grpSpPr>
        <p:sp>
          <p:nvSpPr>
            <p:cNvPr id="15" name="TextBox 14">
              <a:extLst>
                <a:ext uri="{FF2B5EF4-FFF2-40B4-BE49-F238E27FC236}">
                  <a16:creationId xmlns:a16="http://schemas.microsoft.com/office/drawing/2014/main" id="{CBA4CCEC-B7B3-4327-91E0-4A0F3F475482}"/>
                </a:ext>
              </a:extLst>
            </p:cNvPr>
            <p:cNvSpPr txBox="1">
              <a:spLocks/>
            </p:cNvSpPr>
            <p:nvPr/>
          </p:nvSpPr>
          <p:spPr>
            <a:xfrm>
              <a:off x="1413933" y="4435942"/>
              <a:ext cx="7992534" cy="3140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zh-CN" altLang="en-US" sz="2041" dirty="0">
                  <a:solidFill>
                    <a:srgbClr val="000000"/>
                  </a:solidFill>
                  <a:ea typeface="楷体" panose="02010609060101010101"/>
                  <a:cs typeface="+mn-cs"/>
                </a:rPr>
                <a:t>固定时间及地点，通常为项目看板前</a:t>
              </a:r>
              <a:endParaRPr lang="en-US" sz="2041" dirty="0"/>
            </a:p>
          </p:txBody>
        </p:sp>
        <p:pic>
          <p:nvPicPr>
            <p:cNvPr id="30" name="CustomIcon">
              <a:extLst>
                <a:ext uri="{FF2B5EF4-FFF2-40B4-BE49-F238E27FC236}">
                  <a16:creationId xmlns:a16="http://schemas.microsoft.com/office/drawing/2014/main" id="{2EFEA99E-AED2-42C7-8E54-6B2B304E12EE}"/>
                </a:ext>
              </a:extLst>
            </p:cNvPr>
            <p:cNvPicPr>
              <a:picLocks noChangeAspect="1"/>
            </p:cNvPicPr>
            <p:nvPr>
              <p:custDataLst>
                <p:tags r:id="rId4"/>
              </p:custDataLst>
            </p:nvPr>
          </p:nvPicPr>
          <p:blipFill>
            <a:blip r:embed="rId20">
              <a:extLst>
                <a:ext uri="{96DAC541-7B7A-43D3-8B79-37D633B846F1}">
                  <asvg:svgBlip xmlns:asvg="http://schemas.microsoft.com/office/drawing/2016/SVG/main" xmlns="" r:embed="rId21"/>
                </a:ext>
              </a:extLst>
            </a:blip>
            <a:stretch>
              <a:fillRect/>
            </a:stretch>
          </p:blipFill>
          <p:spPr>
            <a:xfrm>
              <a:off x="554736" y="4331073"/>
              <a:ext cx="523799" cy="523799"/>
            </a:xfrm>
            <a:prstGeom prst="rect">
              <a:avLst/>
            </a:prstGeom>
          </p:spPr>
        </p:pic>
      </p:grpSp>
    </p:spTree>
    <p:extLst>
      <p:ext uri="{BB962C8B-B14F-4D97-AF65-F5344CB8AC3E}">
        <p14:creationId xmlns:p14="http://schemas.microsoft.com/office/powerpoint/2010/main" val="3282084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D5E5952-4ACA-48BD-BB89-732919EA2558}"/>
              </a:ext>
            </a:extLst>
          </p:cNvPr>
          <p:cNvGraphicFramePr>
            <a:graphicFrameLocks noChangeAspect="1"/>
          </p:cNvGraphicFramePr>
          <p:nvPr>
            <p:custDataLst>
              <p:tags r:id="rId2"/>
            </p:custDataLst>
            <p:extLst>
              <p:ext uri="{D42A27DB-BD31-4B8C-83A1-F6EECF244321}">
                <p14:modId xmlns:p14="http://schemas.microsoft.com/office/powerpoint/2010/main" val="1375230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2" name="think-cell Slide" r:id="rId6" imgW="592" imgH="591" progId="TCLayout.ActiveDocument.1">
                  <p:embed/>
                </p:oleObj>
              </mc:Choice>
              <mc:Fallback>
                <p:oleObj name="think-cell Slide" r:id="rId6" imgW="592" imgH="591" progId="TCLayout.ActiveDocument.1">
                  <p:embed/>
                  <p:pic>
                    <p:nvPicPr>
                      <p:cNvPr id="6" name="Object 5" hidden="1">
                        <a:extLst>
                          <a:ext uri="{FF2B5EF4-FFF2-40B4-BE49-F238E27FC236}">
                            <a16:creationId xmlns:a16="http://schemas.microsoft.com/office/drawing/2014/main" id="{CD5E5952-4ACA-48BD-BB89-732919EA255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68B2D81-BBBB-4CF3-BF6C-FF1DE7A9A49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0F8D013D-D230-42BF-A8E3-119F206B401A}"/>
              </a:ext>
            </a:extLst>
          </p:cNvPr>
          <p:cNvSpPr>
            <a:spLocks noGrp="1"/>
          </p:cNvSpPr>
          <p:nvPr>
            <p:ph type="title"/>
            <p:custDataLst>
              <p:tags r:id="rId4"/>
            </p:custDataLst>
          </p:nvPr>
        </p:nvSpPr>
        <p:spPr>
          <a:xfrm>
            <a:off x="554736" y="3416816"/>
            <a:ext cx="3272985" cy="715581"/>
          </a:xfrm>
        </p:spPr>
        <p:txBody>
          <a:bodyPr vert="horz" wrap="square" anchor="ctr">
            <a:spAutoFit/>
          </a:bodyPr>
          <a:lstStyle/>
          <a:p>
            <a:r>
              <a:rPr lang="zh-CN" altLang="en-US" dirty="0"/>
              <a:t>在今天的课程中，您将学到</a:t>
            </a:r>
            <a:endParaRPr lang="en-US" dirty="0"/>
          </a:p>
        </p:txBody>
      </p:sp>
      <p:sp>
        <p:nvSpPr>
          <p:cNvPr id="7" name="Text Placeholder 6">
            <a:extLst>
              <a:ext uri="{FF2B5EF4-FFF2-40B4-BE49-F238E27FC236}">
                <a16:creationId xmlns:a16="http://schemas.microsoft.com/office/drawing/2014/main" id="{8D42709B-1486-4610-904C-572DA161A43A}"/>
              </a:ext>
            </a:extLst>
          </p:cNvPr>
          <p:cNvSpPr>
            <a:spLocks noGrp="1"/>
          </p:cNvSpPr>
          <p:nvPr>
            <p:ph type="body" sz="quarter" idx="17"/>
          </p:nvPr>
        </p:nvSpPr>
        <p:spPr/>
        <p:txBody>
          <a:bodyPr/>
          <a:lstStyle/>
          <a:p>
            <a:endParaRPr lang="en-US"/>
          </a:p>
        </p:txBody>
      </p:sp>
      <p:sp>
        <p:nvSpPr>
          <p:cNvPr id="161" name="Rectangle 5">
            <a:extLst>
              <a:ext uri="{FF2B5EF4-FFF2-40B4-BE49-F238E27FC236}">
                <a16:creationId xmlns:a16="http://schemas.microsoft.com/office/drawing/2014/main" id="{5E320B6E-62F0-764A-98EE-F6F79568909B}"/>
              </a:ext>
            </a:extLst>
          </p:cNvPr>
          <p:cNvSpPr txBox="1">
            <a:spLocks/>
          </p:cNvSpPr>
          <p:nvPr/>
        </p:nvSpPr>
        <p:spPr bwMode="gray">
          <a:xfrm>
            <a:off x="4514094" y="1631259"/>
            <a:ext cx="2046367" cy="129522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272" eaLnBrk="1" hangingPunct="1">
              <a:buClr>
                <a:schemeClr val="tx2"/>
              </a:buClr>
              <a:defRPr baseline="0">
                <a:latin typeface="+mn-lt"/>
                <a:ea typeface="Arial Unicode MS" pitchFamily="34" charset="-128"/>
                <a:cs typeface="Arial Unicode MS" pitchFamily="34" charset="-128"/>
              </a:defRPr>
            </a:lvl1pPr>
            <a:lvl2pPr marL="193658" lvl="1" indent="-192071" defTabSz="895272"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160" lvl="2" indent="-261916"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09" lvl="3" indent="-155561"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742" lvl="4" indent="-130164" defTabSz="895272"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742" indent="-130164" defTabSz="895272" fontAlgn="base">
              <a:spcBef>
                <a:spcPct val="0"/>
              </a:spcBef>
              <a:spcAft>
                <a:spcPct val="0"/>
              </a:spcAft>
              <a:buClr>
                <a:schemeClr val="tx2"/>
              </a:buClr>
              <a:buSzPct val="89000"/>
              <a:buFont typeface="Arial" charset="0"/>
              <a:buChar char="-"/>
              <a:defRPr baseline="0">
                <a:latin typeface="+mn-lt"/>
              </a:defRPr>
            </a:lvl6pPr>
            <a:lvl7pPr marL="749742" indent="-130164" defTabSz="895272" fontAlgn="base">
              <a:spcBef>
                <a:spcPct val="0"/>
              </a:spcBef>
              <a:spcAft>
                <a:spcPct val="0"/>
              </a:spcAft>
              <a:buClr>
                <a:schemeClr val="tx2"/>
              </a:buClr>
              <a:buSzPct val="89000"/>
              <a:buFont typeface="Arial" charset="0"/>
              <a:buChar char="-"/>
              <a:defRPr baseline="0">
                <a:latin typeface="+mn-lt"/>
              </a:defRPr>
            </a:lvl7pPr>
            <a:lvl8pPr marL="749742" indent="-130164" defTabSz="895272" fontAlgn="base">
              <a:spcBef>
                <a:spcPct val="0"/>
              </a:spcBef>
              <a:spcAft>
                <a:spcPct val="0"/>
              </a:spcAft>
              <a:buClr>
                <a:schemeClr val="tx2"/>
              </a:buClr>
              <a:buSzPct val="89000"/>
              <a:buFont typeface="Arial" charset="0"/>
              <a:buChar char="-"/>
              <a:defRPr baseline="0">
                <a:latin typeface="+mn-lt"/>
              </a:defRPr>
            </a:lvl8pPr>
            <a:lvl9pPr marL="749742" indent="-130164" defTabSz="895272" fontAlgn="base">
              <a:spcBef>
                <a:spcPct val="0"/>
              </a:spcBef>
              <a:spcAft>
                <a:spcPct val="0"/>
              </a:spcAft>
              <a:buClr>
                <a:schemeClr val="tx2"/>
              </a:buClr>
              <a:buSzPct val="89000"/>
              <a:buFont typeface="Arial" charset="0"/>
              <a:buChar char="-"/>
              <a:defRPr baseline="0">
                <a:latin typeface="+mn-lt"/>
              </a:defRPr>
            </a:lvl9pPr>
          </a:lstStyle>
          <a:p>
            <a:pPr marL="0" lvl="1" indent="0" defTabSz="699492">
              <a:buClrTx/>
              <a:buSzTx/>
              <a:buNone/>
              <a:defRPr/>
            </a:pPr>
            <a:r>
              <a:rPr lang="en-US" sz="4000" b="1" dirty="0">
                <a:latin typeface="+mj-lt"/>
                <a:ea typeface="Palatino" pitchFamily="2" charset="77"/>
                <a:cs typeface="Theinhardt Light" panose="020B0404020101020102" pitchFamily="34" charset="0"/>
              </a:rPr>
              <a:t>1</a:t>
            </a:r>
          </a:p>
          <a:p>
            <a:pPr defTabSz="699492">
              <a:spcBef>
                <a:spcPts val="451"/>
              </a:spcBef>
              <a:buClrTx/>
              <a:defRPr/>
            </a:pPr>
            <a:r>
              <a:rPr lang="zh-CN" altLang="en-US" sz="2000" dirty="0">
                <a:ea typeface="+mn-ea"/>
                <a:cs typeface="Theinhardt TT Light" panose="020B0404020101020102" pitchFamily="34" charset="77"/>
              </a:rPr>
              <a:t>敏捷基础：什么是敏捷和敏捷文化</a:t>
            </a:r>
          </a:p>
        </p:txBody>
      </p:sp>
      <p:sp>
        <p:nvSpPr>
          <p:cNvPr id="19" name="Rectangle 5">
            <a:extLst>
              <a:ext uri="{FF2B5EF4-FFF2-40B4-BE49-F238E27FC236}">
                <a16:creationId xmlns:a16="http://schemas.microsoft.com/office/drawing/2014/main" id="{11B3DF18-C762-4DDD-8744-E31CA0795D58}"/>
              </a:ext>
            </a:extLst>
          </p:cNvPr>
          <p:cNvSpPr txBox="1">
            <a:spLocks/>
          </p:cNvSpPr>
          <p:nvPr/>
        </p:nvSpPr>
        <p:spPr bwMode="gray">
          <a:xfrm>
            <a:off x="8095417" y="3883463"/>
            <a:ext cx="2046367" cy="9874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272" eaLnBrk="1" hangingPunct="1">
              <a:buClr>
                <a:schemeClr val="tx2"/>
              </a:buClr>
              <a:defRPr baseline="0">
                <a:latin typeface="+mn-lt"/>
                <a:ea typeface="Arial Unicode MS" pitchFamily="34" charset="-128"/>
                <a:cs typeface="Arial Unicode MS" pitchFamily="34" charset="-128"/>
              </a:defRPr>
            </a:lvl1pPr>
            <a:lvl2pPr marL="193658" lvl="1" indent="-192071" defTabSz="895272"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160" lvl="2" indent="-261916"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09" lvl="3" indent="-155561"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742" lvl="4" indent="-130164" defTabSz="895272"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742" indent="-130164" defTabSz="895272" fontAlgn="base">
              <a:spcBef>
                <a:spcPct val="0"/>
              </a:spcBef>
              <a:spcAft>
                <a:spcPct val="0"/>
              </a:spcAft>
              <a:buClr>
                <a:schemeClr val="tx2"/>
              </a:buClr>
              <a:buSzPct val="89000"/>
              <a:buFont typeface="Arial" charset="0"/>
              <a:buChar char="-"/>
              <a:defRPr baseline="0">
                <a:latin typeface="+mn-lt"/>
              </a:defRPr>
            </a:lvl6pPr>
            <a:lvl7pPr marL="749742" indent="-130164" defTabSz="895272" fontAlgn="base">
              <a:spcBef>
                <a:spcPct val="0"/>
              </a:spcBef>
              <a:spcAft>
                <a:spcPct val="0"/>
              </a:spcAft>
              <a:buClr>
                <a:schemeClr val="tx2"/>
              </a:buClr>
              <a:buSzPct val="89000"/>
              <a:buFont typeface="Arial" charset="0"/>
              <a:buChar char="-"/>
              <a:defRPr baseline="0">
                <a:latin typeface="+mn-lt"/>
              </a:defRPr>
            </a:lvl7pPr>
            <a:lvl8pPr marL="749742" indent="-130164" defTabSz="895272" fontAlgn="base">
              <a:spcBef>
                <a:spcPct val="0"/>
              </a:spcBef>
              <a:spcAft>
                <a:spcPct val="0"/>
              </a:spcAft>
              <a:buClr>
                <a:schemeClr val="tx2"/>
              </a:buClr>
              <a:buSzPct val="89000"/>
              <a:buFont typeface="Arial" charset="0"/>
              <a:buChar char="-"/>
              <a:defRPr baseline="0">
                <a:latin typeface="+mn-lt"/>
              </a:defRPr>
            </a:lvl8pPr>
            <a:lvl9pPr marL="749742" indent="-130164" defTabSz="895272" fontAlgn="base">
              <a:spcBef>
                <a:spcPct val="0"/>
              </a:spcBef>
              <a:spcAft>
                <a:spcPct val="0"/>
              </a:spcAft>
              <a:buClr>
                <a:schemeClr val="tx2"/>
              </a:buClr>
              <a:buSzPct val="89000"/>
              <a:buFont typeface="Arial" charset="0"/>
              <a:buChar char="-"/>
              <a:defRPr baseline="0">
                <a:latin typeface="+mn-lt"/>
              </a:defRPr>
            </a:lvl9pPr>
          </a:lstStyle>
          <a:p>
            <a:pPr marL="0" lvl="1" indent="0" defTabSz="699492">
              <a:buClrTx/>
              <a:buSzTx/>
              <a:buNone/>
              <a:defRPr/>
            </a:pPr>
            <a:r>
              <a:rPr lang="en-US" sz="4000" b="1" dirty="0">
                <a:latin typeface="+mj-lt"/>
                <a:ea typeface="Palatino" pitchFamily="2" charset="77"/>
                <a:cs typeface="Theinhardt Light" panose="020B0404020101020102" pitchFamily="34" charset="0"/>
              </a:rPr>
              <a:t>4</a:t>
            </a:r>
          </a:p>
          <a:p>
            <a:pPr defTabSz="699492">
              <a:spcBef>
                <a:spcPts val="451"/>
              </a:spcBef>
              <a:buClrTx/>
              <a:defRPr/>
            </a:pPr>
            <a:r>
              <a:rPr lang="zh-CN" altLang="en-US" sz="2000" dirty="0">
                <a:ea typeface="+mn-ea"/>
                <a:cs typeface="Theinhardt TT Light" panose="020B0404020101020102" pitchFamily="34" charset="77"/>
              </a:rPr>
              <a:t>体验敏捷工作流程</a:t>
            </a:r>
          </a:p>
        </p:txBody>
      </p:sp>
      <p:sp>
        <p:nvSpPr>
          <p:cNvPr id="14" name="Rectangle 5">
            <a:extLst>
              <a:ext uri="{FF2B5EF4-FFF2-40B4-BE49-F238E27FC236}">
                <a16:creationId xmlns:a16="http://schemas.microsoft.com/office/drawing/2014/main" id="{08F0AA4E-6AD8-4B4E-B162-77668EAE8FD8}"/>
              </a:ext>
            </a:extLst>
          </p:cNvPr>
          <p:cNvSpPr txBox="1">
            <a:spLocks/>
          </p:cNvSpPr>
          <p:nvPr/>
        </p:nvSpPr>
        <p:spPr bwMode="gray">
          <a:xfrm>
            <a:off x="7989687" y="1748217"/>
            <a:ext cx="2046367" cy="129522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272" eaLnBrk="1" hangingPunct="1">
              <a:buClr>
                <a:schemeClr val="tx2"/>
              </a:buClr>
              <a:defRPr baseline="0">
                <a:latin typeface="+mn-lt"/>
                <a:ea typeface="Arial Unicode MS" pitchFamily="34" charset="-128"/>
                <a:cs typeface="Arial Unicode MS" pitchFamily="34" charset="-128"/>
              </a:defRPr>
            </a:lvl1pPr>
            <a:lvl2pPr marL="193658" lvl="1" indent="-192071" defTabSz="895272"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160" lvl="2" indent="-261916"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09" lvl="3" indent="-155561"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742" lvl="4" indent="-130164" defTabSz="895272"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742" indent="-130164" defTabSz="895272" fontAlgn="base">
              <a:spcBef>
                <a:spcPct val="0"/>
              </a:spcBef>
              <a:spcAft>
                <a:spcPct val="0"/>
              </a:spcAft>
              <a:buClr>
                <a:schemeClr val="tx2"/>
              </a:buClr>
              <a:buSzPct val="89000"/>
              <a:buFont typeface="Arial" charset="0"/>
              <a:buChar char="-"/>
              <a:defRPr baseline="0">
                <a:latin typeface="+mn-lt"/>
              </a:defRPr>
            </a:lvl6pPr>
            <a:lvl7pPr marL="749742" indent="-130164" defTabSz="895272" fontAlgn="base">
              <a:spcBef>
                <a:spcPct val="0"/>
              </a:spcBef>
              <a:spcAft>
                <a:spcPct val="0"/>
              </a:spcAft>
              <a:buClr>
                <a:schemeClr val="tx2"/>
              </a:buClr>
              <a:buSzPct val="89000"/>
              <a:buFont typeface="Arial" charset="0"/>
              <a:buChar char="-"/>
              <a:defRPr baseline="0">
                <a:latin typeface="+mn-lt"/>
              </a:defRPr>
            </a:lvl7pPr>
            <a:lvl8pPr marL="749742" indent="-130164" defTabSz="895272" fontAlgn="base">
              <a:spcBef>
                <a:spcPct val="0"/>
              </a:spcBef>
              <a:spcAft>
                <a:spcPct val="0"/>
              </a:spcAft>
              <a:buClr>
                <a:schemeClr val="tx2"/>
              </a:buClr>
              <a:buSzPct val="89000"/>
              <a:buFont typeface="Arial" charset="0"/>
              <a:buChar char="-"/>
              <a:defRPr baseline="0">
                <a:latin typeface="+mn-lt"/>
              </a:defRPr>
            </a:lvl8pPr>
            <a:lvl9pPr marL="749742" indent="-130164" defTabSz="895272" fontAlgn="base">
              <a:spcBef>
                <a:spcPct val="0"/>
              </a:spcBef>
              <a:spcAft>
                <a:spcPct val="0"/>
              </a:spcAft>
              <a:buClr>
                <a:schemeClr val="tx2"/>
              </a:buClr>
              <a:buSzPct val="89000"/>
              <a:buFont typeface="Arial" charset="0"/>
              <a:buChar char="-"/>
              <a:defRPr baseline="0">
                <a:latin typeface="+mn-lt"/>
              </a:defRPr>
            </a:lvl9pPr>
          </a:lstStyle>
          <a:p>
            <a:pPr marL="0" lvl="1" indent="0" defTabSz="699492">
              <a:buClrTx/>
              <a:buSzTx/>
              <a:buNone/>
              <a:defRPr/>
            </a:pPr>
            <a:r>
              <a:rPr lang="en-US" sz="4000" b="1" dirty="0">
                <a:latin typeface="+mj-lt"/>
                <a:ea typeface="Palatino" pitchFamily="2" charset="77"/>
                <a:cs typeface="Theinhardt Light" panose="020B0404020101020102" pitchFamily="34" charset="0"/>
              </a:rPr>
              <a:t>2</a:t>
            </a:r>
          </a:p>
          <a:p>
            <a:pPr defTabSz="699492">
              <a:spcBef>
                <a:spcPts val="451"/>
              </a:spcBef>
              <a:buClrTx/>
              <a:defRPr/>
            </a:pPr>
            <a:r>
              <a:rPr lang="zh-CN" altLang="en-US" sz="2000" dirty="0">
                <a:ea typeface="+mn-ea"/>
                <a:cs typeface="Theinhardt TT Light" panose="020B0404020101020102" pitchFamily="34" charset="77"/>
              </a:rPr>
              <a:t>敏捷组织和传统组织的不同</a:t>
            </a:r>
          </a:p>
        </p:txBody>
      </p:sp>
      <p:sp>
        <p:nvSpPr>
          <p:cNvPr id="17" name="Rectangle 5">
            <a:extLst>
              <a:ext uri="{FF2B5EF4-FFF2-40B4-BE49-F238E27FC236}">
                <a16:creationId xmlns:a16="http://schemas.microsoft.com/office/drawing/2014/main" id="{20E66F95-1C35-435A-801D-A8AB9DB2D41C}"/>
              </a:ext>
            </a:extLst>
          </p:cNvPr>
          <p:cNvSpPr txBox="1">
            <a:spLocks/>
          </p:cNvSpPr>
          <p:nvPr/>
        </p:nvSpPr>
        <p:spPr bwMode="gray">
          <a:xfrm>
            <a:off x="4470553" y="3766505"/>
            <a:ext cx="2046367" cy="129522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272" eaLnBrk="1" hangingPunct="1">
              <a:buClr>
                <a:schemeClr val="tx2"/>
              </a:buClr>
              <a:defRPr baseline="0">
                <a:latin typeface="+mn-lt"/>
                <a:ea typeface="Arial Unicode MS" pitchFamily="34" charset="-128"/>
                <a:cs typeface="Arial Unicode MS" pitchFamily="34" charset="-128"/>
              </a:defRPr>
            </a:lvl1pPr>
            <a:lvl2pPr marL="193658" lvl="1" indent="-192071" defTabSz="895272"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160" lvl="2" indent="-261916"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09" lvl="3" indent="-155561" defTabSz="895272"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742" lvl="4" indent="-130164" defTabSz="895272"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742" indent="-130164" defTabSz="895272" fontAlgn="base">
              <a:spcBef>
                <a:spcPct val="0"/>
              </a:spcBef>
              <a:spcAft>
                <a:spcPct val="0"/>
              </a:spcAft>
              <a:buClr>
                <a:schemeClr val="tx2"/>
              </a:buClr>
              <a:buSzPct val="89000"/>
              <a:buFont typeface="Arial" charset="0"/>
              <a:buChar char="-"/>
              <a:defRPr baseline="0">
                <a:latin typeface="+mn-lt"/>
              </a:defRPr>
            </a:lvl6pPr>
            <a:lvl7pPr marL="749742" indent="-130164" defTabSz="895272" fontAlgn="base">
              <a:spcBef>
                <a:spcPct val="0"/>
              </a:spcBef>
              <a:spcAft>
                <a:spcPct val="0"/>
              </a:spcAft>
              <a:buClr>
                <a:schemeClr val="tx2"/>
              </a:buClr>
              <a:buSzPct val="89000"/>
              <a:buFont typeface="Arial" charset="0"/>
              <a:buChar char="-"/>
              <a:defRPr baseline="0">
                <a:latin typeface="+mn-lt"/>
              </a:defRPr>
            </a:lvl7pPr>
            <a:lvl8pPr marL="749742" indent="-130164" defTabSz="895272" fontAlgn="base">
              <a:spcBef>
                <a:spcPct val="0"/>
              </a:spcBef>
              <a:spcAft>
                <a:spcPct val="0"/>
              </a:spcAft>
              <a:buClr>
                <a:schemeClr val="tx2"/>
              </a:buClr>
              <a:buSzPct val="89000"/>
              <a:buFont typeface="Arial" charset="0"/>
              <a:buChar char="-"/>
              <a:defRPr baseline="0">
                <a:latin typeface="+mn-lt"/>
              </a:defRPr>
            </a:lvl8pPr>
            <a:lvl9pPr marL="749742" indent="-130164" defTabSz="895272" fontAlgn="base">
              <a:spcBef>
                <a:spcPct val="0"/>
              </a:spcBef>
              <a:spcAft>
                <a:spcPct val="0"/>
              </a:spcAft>
              <a:buClr>
                <a:schemeClr val="tx2"/>
              </a:buClr>
              <a:buSzPct val="89000"/>
              <a:buFont typeface="Arial" charset="0"/>
              <a:buChar char="-"/>
              <a:defRPr baseline="0">
                <a:latin typeface="+mn-lt"/>
              </a:defRPr>
            </a:lvl9pPr>
          </a:lstStyle>
          <a:p>
            <a:pPr marL="0" lvl="1" indent="0" defTabSz="699492">
              <a:buClrTx/>
              <a:buSzTx/>
              <a:buNone/>
              <a:defRPr/>
            </a:pPr>
            <a:r>
              <a:rPr lang="en-US" sz="4000" b="1" dirty="0">
                <a:latin typeface="+mj-lt"/>
                <a:ea typeface="Palatino" pitchFamily="2" charset="77"/>
                <a:cs typeface="Theinhardt Light" panose="020B0404020101020102" pitchFamily="34" charset="0"/>
              </a:rPr>
              <a:t>3</a:t>
            </a:r>
          </a:p>
          <a:p>
            <a:pPr defTabSz="699492">
              <a:spcBef>
                <a:spcPts val="451"/>
              </a:spcBef>
              <a:buClrTx/>
              <a:defRPr/>
            </a:pPr>
            <a:r>
              <a:rPr lang="zh-CN" altLang="en-US" sz="2000" dirty="0">
                <a:ea typeface="+mn-ea"/>
                <a:cs typeface="Theinhardt TT Light" panose="020B0404020101020102" pitchFamily="34" charset="77"/>
              </a:rPr>
              <a:t>敏捷组织的架构、人才和工作流程</a:t>
            </a:r>
          </a:p>
        </p:txBody>
      </p:sp>
      <p:sp>
        <p:nvSpPr>
          <p:cNvPr id="8" name="TextBox 7">
            <a:extLst>
              <a:ext uri="{FF2B5EF4-FFF2-40B4-BE49-F238E27FC236}">
                <a16:creationId xmlns:a16="http://schemas.microsoft.com/office/drawing/2014/main" id="{633B5839-2CEA-4617-BF44-57334B3FCC69}"/>
              </a:ext>
            </a:extLst>
          </p:cNvPr>
          <p:cNvSpPr txBox="1"/>
          <p:nvPr/>
        </p:nvSpPr>
        <p:spPr>
          <a:xfrm>
            <a:off x="4543528" y="3079671"/>
            <a:ext cx="130437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altLang="zh-CN" dirty="0"/>
              <a:t>30</a:t>
            </a:r>
            <a:r>
              <a:rPr lang="zh-CN" altLang="en-US" dirty="0"/>
              <a:t>分钟</a:t>
            </a:r>
            <a:endParaRPr lang="en-US" dirty="0"/>
          </a:p>
        </p:txBody>
      </p:sp>
      <p:sp>
        <p:nvSpPr>
          <p:cNvPr id="23" name="TextBox 22">
            <a:extLst>
              <a:ext uri="{FF2B5EF4-FFF2-40B4-BE49-F238E27FC236}">
                <a16:creationId xmlns:a16="http://schemas.microsoft.com/office/drawing/2014/main" id="{25FD2413-3B77-436A-BC42-9235ECFF9058}"/>
              </a:ext>
            </a:extLst>
          </p:cNvPr>
          <p:cNvSpPr txBox="1"/>
          <p:nvPr/>
        </p:nvSpPr>
        <p:spPr>
          <a:xfrm>
            <a:off x="8021585" y="3081771"/>
            <a:ext cx="130437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altLang="zh-CN" dirty="0"/>
              <a:t>30</a:t>
            </a:r>
            <a:r>
              <a:rPr lang="zh-CN" altLang="en-US" dirty="0"/>
              <a:t>分钟</a:t>
            </a:r>
            <a:endParaRPr lang="en-US" dirty="0"/>
          </a:p>
        </p:txBody>
      </p:sp>
      <p:sp>
        <p:nvSpPr>
          <p:cNvPr id="24" name="TextBox 23">
            <a:extLst>
              <a:ext uri="{FF2B5EF4-FFF2-40B4-BE49-F238E27FC236}">
                <a16:creationId xmlns:a16="http://schemas.microsoft.com/office/drawing/2014/main" id="{3536B767-8706-4142-9AFF-E1D7F29C6A51}"/>
              </a:ext>
            </a:extLst>
          </p:cNvPr>
          <p:cNvSpPr txBox="1"/>
          <p:nvPr/>
        </p:nvSpPr>
        <p:spPr>
          <a:xfrm>
            <a:off x="4514094" y="5201429"/>
            <a:ext cx="130437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altLang="zh-CN" dirty="0"/>
              <a:t>60</a:t>
            </a:r>
            <a:r>
              <a:rPr lang="zh-CN" altLang="en-US" dirty="0"/>
              <a:t>分钟</a:t>
            </a:r>
            <a:endParaRPr lang="en-US" dirty="0"/>
          </a:p>
        </p:txBody>
      </p:sp>
      <p:sp>
        <p:nvSpPr>
          <p:cNvPr id="25" name="TextBox 24">
            <a:extLst>
              <a:ext uri="{FF2B5EF4-FFF2-40B4-BE49-F238E27FC236}">
                <a16:creationId xmlns:a16="http://schemas.microsoft.com/office/drawing/2014/main" id="{F9E284ED-46F8-4B17-A258-48182BDB553B}"/>
              </a:ext>
            </a:extLst>
          </p:cNvPr>
          <p:cNvSpPr txBox="1"/>
          <p:nvPr/>
        </p:nvSpPr>
        <p:spPr>
          <a:xfrm>
            <a:off x="8095653" y="5201429"/>
            <a:ext cx="130437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altLang="zh-CN" dirty="0"/>
              <a:t>60-90</a:t>
            </a:r>
            <a:r>
              <a:rPr lang="zh-CN" altLang="en-US" dirty="0"/>
              <a:t>分钟</a:t>
            </a:r>
            <a:endParaRPr lang="en-US" dirty="0"/>
          </a:p>
        </p:txBody>
      </p:sp>
    </p:spTree>
    <p:extLst>
      <p:ext uri="{BB962C8B-B14F-4D97-AF65-F5344CB8AC3E}">
        <p14:creationId xmlns:p14="http://schemas.microsoft.com/office/powerpoint/2010/main" val="2998093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877409" y="265423"/>
          <a:ext cx="1465" cy="1465"/>
        </p:xfrm>
        <a:graphic>
          <a:graphicData uri="http://schemas.openxmlformats.org/presentationml/2006/ole">
            <mc:AlternateContent xmlns:mc="http://schemas.openxmlformats.org/markup-compatibility/2006">
              <mc:Choice xmlns:v="urn:schemas-microsoft-com:vml" Requires="v">
                <p:oleObj spid="_x0000_s100358" name="think-cell Slide" r:id="rId37" imgW="360" imgH="360" progId="TCLayout.ActiveDocument.1">
                  <p:embed/>
                </p:oleObj>
              </mc:Choice>
              <mc:Fallback>
                <p:oleObj name="think-cell Slide" r:id="rId37" imgW="360" imgH="360" progId="TCLayout.ActiveDocument.1">
                  <p:embed/>
                  <p:pic>
                    <p:nvPicPr>
                      <p:cNvPr id="3" name="Object 2"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877409" y="265423"/>
                        <a:ext cx="1465" cy="1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4736" y="55610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sym typeface="True Medium" panose="02000506000000020004" pitchFamily="2" charset="-34"/>
              </a:rPr>
              <a:t>工具：燃尽图</a:t>
            </a:r>
            <a:r>
              <a:rPr lang="en-US" altLang="zh-CN" dirty="0">
                <a:ea typeface="楷体" panose="02010609060101010101" pitchFamily="49" charset="-122"/>
                <a:sym typeface="True Medium" panose="02000506000000020004" pitchFamily="2" charset="-34"/>
              </a:rPr>
              <a:t> – </a:t>
            </a:r>
            <a:r>
              <a:rPr lang="en-US" dirty="0"/>
              <a:t>基于时间的构建图表有助于持续评估进度与进度 </a:t>
            </a:r>
            <a:endParaRPr lang="en-US" dirty="0">
              <a:ea typeface="楷体" panose="02010609060101010101" pitchFamily="49" charset="-122"/>
              <a:sym typeface="True Medium" panose="02000506000000020004" pitchFamily="2" charset="-34"/>
            </a:endParaRPr>
          </a:p>
        </p:txBody>
      </p:sp>
      <p:sp>
        <p:nvSpPr>
          <p:cNvPr id="8" name="Subtitle 7">
            <a:extLst>
              <a:ext uri="{FF2B5EF4-FFF2-40B4-BE49-F238E27FC236}">
                <a16:creationId xmlns:a16="http://schemas.microsoft.com/office/drawing/2014/main" id="{3FC8F0BD-5051-405A-8D38-F8D402FE68C5}"/>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9" name="Text Placeholder 8">
            <a:extLst>
              <a:ext uri="{FF2B5EF4-FFF2-40B4-BE49-F238E27FC236}">
                <a16:creationId xmlns:a16="http://schemas.microsoft.com/office/drawing/2014/main" id="{9F87B49D-5265-4D98-8A1C-1724D480BCE8}"/>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graphicFrame>
        <p:nvGraphicFramePr>
          <p:cNvPr id="71" name="Chart 70">
            <a:extLst>
              <a:ext uri="{FF2B5EF4-FFF2-40B4-BE49-F238E27FC236}">
                <a16:creationId xmlns:a16="http://schemas.microsoft.com/office/drawing/2014/main" id="{D0582ADE-9408-41C1-8765-4459518EB100}"/>
              </a:ext>
            </a:extLst>
          </p:cNvPr>
          <p:cNvGraphicFramePr/>
          <p:nvPr>
            <p:custDataLst>
              <p:tags r:id="rId3"/>
            </p:custDataLst>
          </p:nvPr>
        </p:nvGraphicFramePr>
        <p:xfrm>
          <a:off x="755650" y="2068513"/>
          <a:ext cx="8662988" cy="3729037"/>
        </p:xfrm>
        <a:graphic>
          <a:graphicData uri="http://schemas.openxmlformats.org/drawingml/2006/chart">
            <c:chart xmlns:c="http://schemas.openxmlformats.org/drawingml/2006/chart" xmlns:r="http://schemas.openxmlformats.org/officeDocument/2006/relationships" r:id="rId39"/>
          </a:graphicData>
        </a:graphic>
      </p:graphicFrame>
      <p:sp>
        <p:nvSpPr>
          <p:cNvPr id="19" name="Text Placeholder 2">
            <a:extLst>
              <a:ext uri="{FF2B5EF4-FFF2-40B4-BE49-F238E27FC236}">
                <a16:creationId xmlns:a16="http://schemas.microsoft.com/office/drawing/2014/main" id="{7002FF99-13E9-428C-B9CB-8891FE853F69}"/>
              </a:ext>
            </a:extLst>
          </p:cNvPr>
          <p:cNvSpPr>
            <a:spLocks noGrp="1"/>
          </p:cNvSpPr>
          <p:nvPr>
            <p:custDataLst>
              <p:tags r:id="rId4"/>
            </p:custDataLst>
          </p:nvPr>
        </p:nvSpPr>
        <p:spPr bwMode="gray">
          <a:xfrm>
            <a:off x="622300" y="3470275"/>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CDD3AA53-C3DC-4192-AA3C-EF38C676A143}" type="datetime'''''''6'''''''''''''''''''''''''''''''''''''''''''''''''">
              <a:rPr lang="en-US" altLang="en-US" sz="1400" smtClean="0"/>
              <a:pPr/>
              <a:t>6</a:t>
            </a:fld>
            <a:endParaRPr lang="en-US" altLang="zh-CN" sz="1400" dirty="0"/>
          </a:p>
        </p:txBody>
      </p:sp>
      <p:sp>
        <p:nvSpPr>
          <p:cNvPr id="20" name="Text Placeholder 2">
            <a:extLst>
              <a:ext uri="{FF2B5EF4-FFF2-40B4-BE49-F238E27FC236}">
                <a16:creationId xmlns:a16="http://schemas.microsoft.com/office/drawing/2014/main" id="{24EA9B10-2BBE-4A2B-9C60-63548A6966C0}"/>
              </a:ext>
            </a:extLst>
          </p:cNvPr>
          <p:cNvSpPr>
            <a:spLocks noGrp="1"/>
          </p:cNvSpPr>
          <p:nvPr>
            <p:custDataLst>
              <p:tags r:id="rId5"/>
            </p:custDataLst>
          </p:nvPr>
        </p:nvSpPr>
        <p:spPr bwMode="gray">
          <a:xfrm>
            <a:off x="622300" y="3114675"/>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47374402-E37F-4D39-9051-20D23E86DB57}" type="datetime'''''''''''7'''''">
              <a:rPr lang="en-US" altLang="en-US" sz="1400" smtClean="0"/>
              <a:pPr/>
              <a:t>7</a:t>
            </a:fld>
            <a:endParaRPr lang="en-US" altLang="zh-CN" sz="1400" dirty="0"/>
          </a:p>
        </p:txBody>
      </p:sp>
      <p:sp>
        <p:nvSpPr>
          <p:cNvPr id="18" name="Text Placeholder 2">
            <a:extLst>
              <a:ext uri="{FF2B5EF4-FFF2-40B4-BE49-F238E27FC236}">
                <a16:creationId xmlns:a16="http://schemas.microsoft.com/office/drawing/2014/main" id="{3C3CEEA2-8190-4890-9FE5-1F989D45B3D5}"/>
              </a:ext>
            </a:extLst>
          </p:cNvPr>
          <p:cNvSpPr>
            <a:spLocks noGrp="1"/>
          </p:cNvSpPr>
          <p:nvPr>
            <p:custDataLst>
              <p:tags r:id="rId6"/>
            </p:custDataLst>
          </p:nvPr>
        </p:nvSpPr>
        <p:spPr bwMode="gray">
          <a:xfrm>
            <a:off x="622300" y="3827463"/>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EDE227B6-4679-4B9D-8BB9-F8CFADE165E3}" type="datetime'''''5'''''''''''''''''">
              <a:rPr lang="en-US" altLang="en-US" sz="1400" smtClean="0"/>
              <a:pPr/>
              <a:t>5</a:t>
            </a:fld>
            <a:endParaRPr lang="en-US" altLang="zh-CN" sz="1400" dirty="0"/>
          </a:p>
        </p:txBody>
      </p:sp>
      <p:sp>
        <p:nvSpPr>
          <p:cNvPr id="13" name="Text Placeholder 2">
            <a:extLst>
              <a:ext uri="{FF2B5EF4-FFF2-40B4-BE49-F238E27FC236}">
                <a16:creationId xmlns:a16="http://schemas.microsoft.com/office/drawing/2014/main" id="{BAC264D0-A96E-4B78-BBA6-EEE8AF67A0BE}"/>
              </a:ext>
            </a:extLst>
          </p:cNvPr>
          <p:cNvSpPr>
            <a:spLocks noGrp="1"/>
          </p:cNvSpPr>
          <p:nvPr>
            <p:custDataLst>
              <p:tags r:id="rId7"/>
            </p:custDataLst>
          </p:nvPr>
        </p:nvSpPr>
        <p:spPr bwMode="gray">
          <a:xfrm>
            <a:off x="622300" y="5608638"/>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6D8F758C-0A01-4851-85E3-BFCDB0222B40}" type="datetime'''''''''0'''''''''''''''">
              <a:rPr lang="en-US" altLang="en-US" sz="1400" smtClean="0"/>
              <a:pPr/>
              <a:t>0</a:t>
            </a:fld>
            <a:endParaRPr lang="en-US" altLang="zh-CN" sz="1400" dirty="0"/>
          </a:p>
        </p:txBody>
      </p:sp>
      <p:sp>
        <p:nvSpPr>
          <p:cNvPr id="15" name="Text Placeholder 2">
            <a:extLst>
              <a:ext uri="{FF2B5EF4-FFF2-40B4-BE49-F238E27FC236}">
                <a16:creationId xmlns:a16="http://schemas.microsoft.com/office/drawing/2014/main" id="{E9DEC877-4E28-415C-9BD8-78441DA648B4}"/>
              </a:ext>
            </a:extLst>
          </p:cNvPr>
          <p:cNvSpPr>
            <a:spLocks noGrp="1"/>
          </p:cNvSpPr>
          <p:nvPr>
            <p:custDataLst>
              <p:tags r:id="rId8"/>
            </p:custDataLst>
          </p:nvPr>
        </p:nvSpPr>
        <p:spPr bwMode="gray">
          <a:xfrm>
            <a:off x="622300" y="5253038"/>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82DF9AD4-B181-44A8-88A9-575E51712743}" type="datetime'''''''''''''''''''1'''''''''''''''''''''''''''''''''">
              <a:rPr lang="en-US" altLang="en-US" sz="1400" smtClean="0"/>
              <a:pPr/>
              <a:t>1</a:t>
            </a:fld>
            <a:endParaRPr lang="en-US" altLang="zh-CN" sz="1400" dirty="0"/>
          </a:p>
        </p:txBody>
      </p:sp>
      <p:sp>
        <p:nvSpPr>
          <p:cNvPr id="14" name="Text Placeholder 2">
            <a:extLst>
              <a:ext uri="{FF2B5EF4-FFF2-40B4-BE49-F238E27FC236}">
                <a16:creationId xmlns:a16="http://schemas.microsoft.com/office/drawing/2014/main" id="{EC385CB1-CD68-4B3D-AA01-14117B7FA3C5}"/>
              </a:ext>
            </a:extLst>
          </p:cNvPr>
          <p:cNvSpPr>
            <a:spLocks noGrp="1"/>
          </p:cNvSpPr>
          <p:nvPr>
            <p:custDataLst>
              <p:tags r:id="rId9"/>
            </p:custDataLst>
          </p:nvPr>
        </p:nvSpPr>
        <p:spPr bwMode="gray">
          <a:xfrm>
            <a:off x="622300" y="4540250"/>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12B29202-414C-4593-B0DF-0A996F9C9465}" type="datetime'''3'''''''''''''''''''''''''''''''''''''''''''''">
              <a:rPr lang="en-US" altLang="en-US" sz="1400" smtClean="0"/>
              <a:pPr/>
              <a:t>3</a:t>
            </a:fld>
            <a:endParaRPr lang="en-US" altLang="zh-CN" sz="1400" dirty="0"/>
          </a:p>
        </p:txBody>
      </p:sp>
      <p:sp>
        <p:nvSpPr>
          <p:cNvPr id="16" name="Text Placeholder 2">
            <a:extLst>
              <a:ext uri="{FF2B5EF4-FFF2-40B4-BE49-F238E27FC236}">
                <a16:creationId xmlns:a16="http://schemas.microsoft.com/office/drawing/2014/main" id="{26CCB97A-622D-496F-A331-C82E6EB3B363}"/>
              </a:ext>
            </a:extLst>
          </p:cNvPr>
          <p:cNvSpPr>
            <a:spLocks noGrp="1"/>
          </p:cNvSpPr>
          <p:nvPr>
            <p:custDataLst>
              <p:tags r:id="rId10"/>
            </p:custDataLst>
          </p:nvPr>
        </p:nvSpPr>
        <p:spPr bwMode="gray">
          <a:xfrm>
            <a:off x="622300" y="4895850"/>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309F9D67-D3C6-4218-B010-6551F70E29FB}" type="datetime'''''2'''''''''''''''''''''''''''''''''''''''''''''''">
              <a:rPr lang="en-US" altLang="en-US" sz="1400" smtClean="0"/>
              <a:pPr/>
              <a:t>2</a:t>
            </a:fld>
            <a:endParaRPr lang="en-US" altLang="zh-CN" sz="1400" dirty="0"/>
          </a:p>
        </p:txBody>
      </p:sp>
      <p:sp>
        <p:nvSpPr>
          <p:cNvPr id="17" name="Text Placeholder 2">
            <a:extLst>
              <a:ext uri="{FF2B5EF4-FFF2-40B4-BE49-F238E27FC236}">
                <a16:creationId xmlns:a16="http://schemas.microsoft.com/office/drawing/2014/main" id="{93B3F5FE-4303-4E63-B37F-9E882240D777}"/>
              </a:ext>
            </a:extLst>
          </p:cNvPr>
          <p:cNvSpPr>
            <a:spLocks noGrp="1"/>
          </p:cNvSpPr>
          <p:nvPr>
            <p:custDataLst>
              <p:tags r:id="rId11"/>
            </p:custDataLst>
          </p:nvPr>
        </p:nvSpPr>
        <p:spPr bwMode="gray">
          <a:xfrm>
            <a:off x="622300" y="4183063"/>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D53D2B32-BE1E-4285-BCD5-7D2D81F2FE7F}" type="datetime'''4'''''''''''''''''''''''''''''''''''''''''">
              <a:rPr lang="en-US" altLang="en-US" sz="1400" smtClean="0"/>
              <a:pPr/>
              <a:t>4</a:t>
            </a:fld>
            <a:endParaRPr lang="en-US" altLang="zh-CN" sz="1400" dirty="0"/>
          </a:p>
        </p:txBody>
      </p:sp>
      <p:sp>
        <p:nvSpPr>
          <p:cNvPr id="21" name="Text Placeholder 2">
            <a:extLst>
              <a:ext uri="{FF2B5EF4-FFF2-40B4-BE49-F238E27FC236}">
                <a16:creationId xmlns:a16="http://schemas.microsoft.com/office/drawing/2014/main" id="{F3DFB141-D169-4564-BC72-C8043EAD38C8}"/>
              </a:ext>
            </a:extLst>
          </p:cNvPr>
          <p:cNvSpPr>
            <a:spLocks noGrp="1"/>
          </p:cNvSpPr>
          <p:nvPr>
            <p:custDataLst>
              <p:tags r:id="rId12"/>
            </p:custDataLst>
          </p:nvPr>
        </p:nvSpPr>
        <p:spPr bwMode="gray">
          <a:xfrm>
            <a:off x="622300" y="2757488"/>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1352D852-4C35-45C9-A081-487BE11922D5}" type="datetime'''''''''''''''''''''''''''8'''''''''''''''''''''''''''''''''">
              <a:rPr lang="en-US" altLang="en-US" sz="1400" smtClean="0"/>
              <a:pPr/>
              <a:t>8</a:t>
            </a:fld>
            <a:endParaRPr lang="en-US" altLang="zh-CN" sz="1400" dirty="0"/>
          </a:p>
        </p:txBody>
      </p:sp>
      <p:sp>
        <p:nvSpPr>
          <p:cNvPr id="22" name="Text Placeholder 2">
            <a:extLst>
              <a:ext uri="{FF2B5EF4-FFF2-40B4-BE49-F238E27FC236}">
                <a16:creationId xmlns:a16="http://schemas.microsoft.com/office/drawing/2014/main" id="{613DA8AD-13A7-4320-B1DC-0448E5F72A59}"/>
              </a:ext>
            </a:extLst>
          </p:cNvPr>
          <p:cNvSpPr>
            <a:spLocks noGrp="1"/>
          </p:cNvSpPr>
          <p:nvPr>
            <p:custDataLst>
              <p:tags r:id="rId13"/>
            </p:custDataLst>
          </p:nvPr>
        </p:nvSpPr>
        <p:spPr bwMode="gray">
          <a:xfrm>
            <a:off x="622300" y="2401888"/>
            <a:ext cx="984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015EF887-6B80-4175-9EBD-6C8EEF1B95F9}" type="datetime'''''''9'''''''''''''''''''''''''''''''''''''''''''''''''">
              <a:rPr lang="en-US" altLang="en-US" sz="1400" smtClean="0"/>
              <a:pPr/>
              <a:t>9</a:t>
            </a:fld>
            <a:endParaRPr lang="en-US" altLang="zh-CN" sz="1400" dirty="0"/>
          </a:p>
        </p:txBody>
      </p:sp>
      <p:sp>
        <p:nvSpPr>
          <p:cNvPr id="23" name="Text Placeholder 2">
            <a:extLst>
              <a:ext uri="{FF2B5EF4-FFF2-40B4-BE49-F238E27FC236}">
                <a16:creationId xmlns:a16="http://schemas.microsoft.com/office/drawing/2014/main" id="{321431A3-1273-4FE5-A607-ED41BD05C7FE}"/>
              </a:ext>
            </a:extLst>
          </p:cNvPr>
          <p:cNvSpPr>
            <a:spLocks noGrp="1"/>
          </p:cNvSpPr>
          <p:nvPr>
            <p:custDataLst>
              <p:tags r:id="rId14"/>
            </p:custDataLst>
          </p:nvPr>
        </p:nvSpPr>
        <p:spPr bwMode="gray">
          <a:xfrm>
            <a:off x="523875" y="2044700"/>
            <a:ext cx="196850"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F1FB81F5-E643-4AE1-A6BE-6AA77A30E6D3}" type="datetime'''''''''''''''''''''''''''''1''''''''''0'''''''''''">
              <a:rPr lang="en-US" altLang="en-US" sz="1400" smtClean="0"/>
              <a:pPr/>
              <a:t>10</a:t>
            </a:fld>
            <a:endParaRPr lang="en-US" altLang="zh-CN" sz="1400" dirty="0"/>
          </a:p>
        </p:txBody>
      </p:sp>
      <p:sp>
        <p:nvSpPr>
          <p:cNvPr id="26" name="Text Placeholder 2">
            <a:extLst>
              <a:ext uri="{FF2B5EF4-FFF2-40B4-BE49-F238E27FC236}">
                <a16:creationId xmlns:a16="http://schemas.microsoft.com/office/drawing/2014/main" id="{E84A247E-128E-4210-9A62-50ADCE2C1C86}"/>
              </a:ext>
            </a:extLst>
          </p:cNvPr>
          <p:cNvSpPr>
            <a:spLocks noGrp="1"/>
          </p:cNvSpPr>
          <p:nvPr>
            <p:custDataLst>
              <p:tags r:id="rId15"/>
            </p:custDataLst>
          </p:nvPr>
        </p:nvSpPr>
        <p:spPr bwMode="auto">
          <a:xfrm>
            <a:off x="1943100"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0E1A268-FACB-4364-B557-8C5CF703A0D5}" type="datetime'''''''''7/''''28''/''''''&#10;''''''''20''''''0''''''''''''''7'''">
              <a:rPr lang="en-US" altLang="en-US" sz="1400" smtClean="0"/>
              <a:pPr/>
              <a:t>7/28/
2007</a:t>
            </a:fld>
            <a:endParaRPr lang="en-US" altLang="zh-CN" sz="1400" dirty="0"/>
          </a:p>
        </p:txBody>
      </p:sp>
      <p:sp>
        <p:nvSpPr>
          <p:cNvPr id="25" name="Text Placeholder 2">
            <a:extLst>
              <a:ext uri="{FF2B5EF4-FFF2-40B4-BE49-F238E27FC236}">
                <a16:creationId xmlns:a16="http://schemas.microsoft.com/office/drawing/2014/main" id="{2C46A3A9-5A88-416C-865B-2D2E71F0C559}"/>
              </a:ext>
            </a:extLst>
          </p:cNvPr>
          <p:cNvSpPr>
            <a:spLocks noGrp="1"/>
          </p:cNvSpPr>
          <p:nvPr>
            <p:custDataLst>
              <p:tags r:id="rId16"/>
            </p:custDataLst>
          </p:nvPr>
        </p:nvSpPr>
        <p:spPr bwMode="auto">
          <a:xfrm>
            <a:off x="6518275"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81F6F81-639F-4921-9D57-075633CB8143}" type="datetime'''''''''8/''4''''''''/&#10;''''20''0''7'''''">
              <a:rPr lang="en-US" altLang="en-US" sz="1400" smtClean="0"/>
              <a:pPr/>
              <a:t>8/4/
2007</a:t>
            </a:fld>
            <a:endParaRPr lang="en-US" altLang="zh-CN" sz="1400" dirty="0"/>
          </a:p>
        </p:txBody>
      </p:sp>
      <p:sp>
        <p:nvSpPr>
          <p:cNvPr id="39" name="Text Placeholder 2">
            <a:extLst>
              <a:ext uri="{FF2B5EF4-FFF2-40B4-BE49-F238E27FC236}">
                <a16:creationId xmlns:a16="http://schemas.microsoft.com/office/drawing/2014/main" id="{F3EC5012-1A8A-4A42-8A28-04E3118BB48A}"/>
              </a:ext>
            </a:extLst>
          </p:cNvPr>
          <p:cNvSpPr>
            <a:spLocks noGrp="1"/>
          </p:cNvSpPr>
          <p:nvPr>
            <p:custDataLst>
              <p:tags r:id="rId17"/>
            </p:custDataLst>
          </p:nvPr>
        </p:nvSpPr>
        <p:spPr bwMode="auto">
          <a:xfrm>
            <a:off x="1289050"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B5E6306-EAA4-435E-8CC2-2BE80FB65B5B}" type="datetime'''''''''''''''''''7''/''27''/''''&#10;''''2''0''''''07'">
              <a:rPr lang="en-US" altLang="en-US" sz="1400" smtClean="0"/>
              <a:pPr/>
              <a:t>7/27/
2007</a:t>
            </a:fld>
            <a:endParaRPr lang="en-US" altLang="zh-CN" sz="1400" dirty="0"/>
          </a:p>
        </p:txBody>
      </p:sp>
      <p:sp useBgFill="1">
        <p:nvSpPr>
          <p:cNvPr id="40" name="Text Placeholder 2">
            <a:extLst>
              <a:ext uri="{FF2B5EF4-FFF2-40B4-BE49-F238E27FC236}">
                <a16:creationId xmlns:a16="http://schemas.microsoft.com/office/drawing/2014/main" id="{C5C50162-7329-4A28-AB83-B35EBAAE259B}"/>
              </a:ext>
            </a:extLst>
          </p:cNvPr>
          <p:cNvSpPr>
            <a:spLocks noGrp="1"/>
          </p:cNvSpPr>
          <p:nvPr>
            <p:custDataLst>
              <p:tags r:id="rId18"/>
            </p:custDataLst>
          </p:nvPr>
        </p:nvSpPr>
        <p:spPr bwMode="gray">
          <a:xfrm>
            <a:off x="1949450" y="3167063"/>
            <a:ext cx="395288" cy="212725"/>
          </a:xfrm>
          <a:prstGeom prst="rect">
            <a:avLst/>
          </a:prstGeom>
          <a:ln>
            <a:noFill/>
          </a:ln>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125F2A3-3C79-4A5F-B65B-0D3F9815BE7E}" type="datetime'''''''''6''.''''2''''''''''''''''5'''''''''''''''''''''''''">
              <a:rPr lang="en-US" altLang="en-US" sz="1400" smtClean="0"/>
              <a:pPr/>
              <a:t>6.25</a:t>
            </a:fld>
            <a:endParaRPr lang="en-US" altLang="zh-CN" sz="1400" dirty="0"/>
          </a:p>
        </p:txBody>
      </p:sp>
      <p:sp>
        <p:nvSpPr>
          <p:cNvPr id="28" name="Text Placeholder 2">
            <a:extLst>
              <a:ext uri="{FF2B5EF4-FFF2-40B4-BE49-F238E27FC236}">
                <a16:creationId xmlns:a16="http://schemas.microsoft.com/office/drawing/2014/main" id="{0A5B4A9A-3E6F-42C7-AB2B-C3FBC775A1F6}"/>
              </a:ext>
            </a:extLst>
          </p:cNvPr>
          <p:cNvSpPr>
            <a:spLocks noGrp="1"/>
          </p:cNvSpPr>
          <p:nvPr>
            <p:custDataLst>
              <p:tags r:id="rId19"/>
            </p:custDataLst>
          </p:nvPr>
        </p:nvSpPr>
        <p:spPr bwMode="auto">
          <a:xfrm>
            <a:off x="2595563"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C3AC85D-EB78-46F0-9E6F-62D084723BD6}" type="datetime'''''7''/''''''2''''''''9/''''''''''''''&#10;''''2''0''''0''7'">
              <a:rPr lang="en-US" altLang="en-US" sz="1400" smtClean="0"/>
              <a:pPr/>
              <a:t>7/29/
2007</a:t>
            </a:fld>
            <a:endParaRPr lang="en-US" altLang="zh-CN" sz="1400" dirty="0"/>
          </a:p>
        </p:txBody>
      </p:sp>
      <p:sp>
        <p:nvSpPr>
          <p:cNvPr id="29" name="Text Placeholder 2">
            <a:extLst>
              <a:ext uri="{FF2B5EF4-FFF2-40B4-BE49-F238E27FC236}">
                <a16:creationId xmlns:a16="http://schemas.microsoft.com/office/drawing/2014/main" id="{C4018912-A0DF-45FB-ABAA-EACF55163347}"/>
              </a:ext>
            </a:extLst>
          </p:cNvPr>
          <p:cNvSpPr>
            <a:spLocks noGrp="1"/>
          </p:cNvSpPr>
          <p:nvPr>
            <p:custDataLst>
              <p:tags r:id="rId20"/>
            </p:custDataLst>
          </p:nvPr>
        </p:nvSpPr>
        <p:spPr bwMode="auto">
          <a:xfrm>
            <a:off x="3249613"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659668B-FD0A-493D-AD7B-CD4EDEB629C6}" type="datetime'''''7/''''''30''''''/''''''''''''''''&#10;''''2''''0''''0''7'">
              <a:rPr lang="en-US" altLang="en-US" sz="1400" smtClean="0"/>
              <a:pPr/>
              <a:t>7/30/
2007</a:t>
            </a:fld>
            <a:endParaRPr lang="en-US" altLang="zh-CN" sz="1400" dirty="0"/>
          </a:p>
        </p:txBody>
      </p:sp>
      <p:sp>
        <p:nvSpPr>
          <p:cNvPr id="35" name="Text Placeholder 2">
            <a:extLst>
              <a:ext uri="{FF2B5EF4-FFF2-40B4-BE49-F238E27FC236}">
                <a16:creationId xmlns:a16="http://schemas.microsoft.com/office/drawing/2014/main" id="{EFA7A9FB-CC36-4954-8548-BC6F989126C5}"/>
              </a:ext>
            </a:extLst>
          </p:cNvPr>
          <p:cNvSpPr>
            <a:spLocks noGrp="1"/>
          </p:cNvSpPr>
          <p:nvPr>
            <p:custDataLst>
              <p:tags r:id="rId21"/>
            </p:custDataLst>
          </p:nvPr>
        </p:nvSpPr>
        <p:spPr bwMode="auto">
          <a:xfrm>
            <a:off x="8478838"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C3C96CD-B78D-46C6-9879-2DA7A607B2F6}" type="datetime'''''''''''8''''''''/''''''''7''''''/&#10;''''''''''''20''0''''7'">
              <a:rPr lang="en-US" altLang="en-US" sz="1400" smtClean="0"/>
              <a:pPr/>
              <a:t>8/7/
2007</a:t>
            </a:fld>
            <a:endParaRPr lang="en-US" altLang="zh-CN" sz="1400" dirty="0"/>
          </a:p>
        </p:txBody>
      </p:sp>
      <p:sp>
        <p:nvSpPr>
          <p:cNvPr id="30" name="Text Placeholder 2">
            <a:extLst>
              <a:ext uri="{FF2B5EF4-FFF2-40B4-BE49-F238E27FC236}">
                <a16:creationId xmlns:a16="http://schemas.microsoft.com/office/drawing/2014/main" id="{ADA9CA07-387E-4205-B2BB-30CA65F2274A}"/>
              </a:ext>
            </a:extLst>
          </p:cNvPr>
          <p:cNvSpPr>
            <a:spLocks noGrp="1"/>
          </p:cNvSpPr>
          <p:nvPr>
            <p:custDataLst>
              <p:tags r:id="rId22"/>
            </p:custDataLst>
          </p:nvPr>
        </p:nvSpPr>
        <p:spPr bwMode="auto">
          <a:xfrm>
            <a:off x="3903663"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745F716-05A7-4864-ACD5-91BC17315656}" type="datetime'7/3''''''''''1/''''''''''&#10;''''2''''''''''''0''''07'''''''">
              <a:rPr lang="en-US" altLang="en-US" sz="1400" smtClean="0"/>
              <a:pPr/>
              <a:t>7/31/
2007</a:t>
            </a:fld>
            <a:endParaRPr lang="en-US" altLang="zh-CN" sz="1400" dirty="0"/>
          </a:p>
        </p:txBody>
      </p:sp>
      <p:sp useBgFill="1">
        <p:nvSpPr>
          <p:cNvPr id="27" name="Text Placeholder 2">
            <a:extLst>
              <a:ext uri="{FF2B5EF4-FFF2-40B4-BE49-F238E27FC236}">
                <a16:creationId xmlns:a16="http://schemas.microsoft.com/office/drawing/2014/main" id="{DC1EC0C8-683F-45B0-98F7-CAE67D69249D}"/>
              </a:ext>
            </a:extLst>
          </p:cNvPr>
          <p:cNvSpPr>
            <a:spLocks noGrp="1"/>
          </p:cNvSpPr>
          <p:nvPr>
            <p:custDataLst>
              <p:tags r:id="rId23"/>
            </p:custDataLst>
          </p:nvPr>
        </p:nvSpPr>
        <p:spPr bwMode="gray">
          <a:xfrm>
            <a:off x="4564063" y="4235450"/>
            <a:ext cx="395288" cy="212725"/>
          </a:xfrm>
          <a:prstGeom prst="rect">
            <a:avLst/>
          </a:prstGeom>
          <a:ln>
            <a:noFill/>
          </a:ln>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1624EDF-8FF7-4439-A382-8BCC2A036F80}" type="datetime'''''''''''''''''3''''''''''''.''''2''''5'''''''''''''''''''''">
              <a:rPr lang="en-US" altLang="en-US" sz="1400" smtClean="0"/>
              <a:pPr/>
              <a:t>3.25</a:t>
            </a:fld>
            <a:endParaRPr lang="en-US" altLang="zh-CN" sz="1400" dirty="0"/>
          </a:p>
        </p:txBody>
      </p:sp>
      <p:sp>
        <p:nvSpPr>
          <p:cNvPr id="31" name="Text Placeholder 2">
            <a:extLst>
              <a:ext uri="{FF2B5EF4-FFF2-40B4-BE49-F238E27FC236}">
                <a16:creationId xmlns:a16="http://schemas.microsoft.com/office/drawing/2014/main" id="{D067A79B-12F5-493B-97B3-EF9544AD4AF9}"/>
              </a:ext>
            </a:extLst>
          </p:cNvPr>
          <p:cNvSpPr>
            <a:spLocks noGrp="1"/>
          </p:cNvSpPr>
          <p:nvPr>
            <p:custDataLst>
              <p:tags r:id="rId24"/>
            </p:custDataLst>
          </p:nvPr>
        </p:nvSpPr>
        <p:spPr bwMode="auto">
          <a:xfrm>
            <a:off x="4557713"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6D17A0C-EB00-4FAC-B463-5C666C210B3B}" type="datetime'''8/1''''''''''''''/&#10;''''''2''''''''''''00''''''7'">
              <a:rPr lang="en-US" altLang="en-US" sz="1400" smtClean="0"/>
              <a:pPr/>
              <a:t>8/1/
2007</a:t>
            </a:fld>
            <a:endParaRPr lang="en-US" altLang="zh-CN" sz="1400" dirty="0"/>
          </a:p>
        </p:txBody>
      </p:sp>
      <p:sp>
        <p:nvSpPr>
          <p:cNvPr id="32" name="Text Placeholder 2">
            <a:extLst>
              <a:ext uri="{FF2B5EF4-FFF2-40B4-BE49-F238E27FC236}">
                <a16:creationId xmlns:a16="http://schemas.microsoft.com/office/drawing/2014/main" id="{2968C969-F794-420A-93F9-08A38BBEB329}"/>
              </a:ext>
            </a:extLst>
          </p:cNvPr>
          <p:cNvSpPr>
            <a:spLocks noGrp="1"/>
          </p:cNvSpPr>
          <p:nvPr>
            <p:custDataLst>
              <p:tags r:id="rId25"/>
            </p:custDataLst>
          </p:nvPr>
        </p:nvSpPr>
        <p:spPr bwMode="auto">
          <a:xfrm>
            <a:off x="5210175"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E9766EC-1B21-405A-AE1A-8368B8EBC9A5}" type="datetime'''8''''''''''''''/2/''&#10;2''0''0''''''''7'''''''''''''''">
              <a:rPr lang="en-US" altLang="en-US" sz="1400" smtClean="0"/>
              <a:pPr/>
              <a:t>8/2/
2007</a:t>
            </a:fld>
            <a:endParaRPr lang="en-US" altLang="zh-CN" sz="1400" dirty="0"/>
          </a:p>
        </p:txBody>
      </p:sp>
      <p:sp useBgFill="1">
        <p:nvSpPr>
          <p:cNvPr id="24" name="Text Placeholder 2">
            <a:extLst>
              <a:ext uri="{FF2B5EF4-FFF2-40B4-BE49-F238E27FC236}">
                <a16:creationId xmlns:a16="http://schemas.microsoft.com/office/drawing/2014/main" id="{EE87CD99-0592-4111-BE02-042C4FB3AE60}"/>
              </a:ext>
            </a:extLst>
          </p:cNvPr>
          <p:cNvSpPr>
            <a:spLocks noGrp="1"/>
          </p:cNvSpPr>
          <p:nvPr>
            <p:custDataLst>
              <p:tags r:id="rId26"/>
            </p:custDataLst>
          </p:nvPr>
        </p:nvSpPr>
        <p:spPr bwMode="gray">
          <a:xfrm>
            <a:off x="5870575" y="5038725"/>
            <a:ext cx="395288" cy="212725"/>
          </a:xfrm>
          <a:prstGeom prst="rect">
            <a:avLst/>
          </a:prstGeom>
          <a:ln>
            <a:noFill/>
          </a:ln>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D2D5165-1ABA-4DA6-AE06-DFE35744A926}" type="datetime'''''''''''1''''''.''''0''0'''">
              <a:rPr lang="en-US" altLang="en-US" sz="1400" smtClean="0"/>
              <a:pPr/>
              <a:t>1.00</a:t>
            </a:fld>
            <a:endParaRPr lang="en-US" altLang="zh-CN" sz="1400" dirty="0"/>
          </a:p>
        </p:txBody>
      </p:sp>
      <p:sp>
        <p:nvSpPr>
          <p:cNvPr id="33" name="Text Placeholder 2">
            <a:extLst>
              <a:ext uri="{FF2B5EF4-FFF2-40B4-BE49-F238E27FC236}">
                <a16:creationId xmlns:a16="http://schemas.microsoft.com/office/drawing/2014/main" id="{1E2BC3F3-5D7E-401C-95E8-E582FC725C6D}"/>
              </a:ext>
            </a:extLst>
          </p:cNvPr>
          <p:cNvSpPr>
            <a:spLocks noGrp="1"/>
          </p:cNvSpPr>
          <p:nvPr>
            <p:custDataLst>
              <p:tags r:id="rId27"/>
            </p:custDataLst>
          </p:nvPr>
        </p:nvSpPr>
        <p:spPr bwMode="auto">
          <a:xfrm>
            <a:off x="5864225"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BB101EA-DFB2-4766-84FF-1542EEE7AA6F}" type="datetime'''''''''''''8''''''''/3''''/&#10;''''''''''''20''''''''''''''''07'">
              <a:rPr lang="en-US" altLang="en-US" sz="1400" smtClean="0"/>
              <a:pPr/>
              <a:t>8/3/
2007</a:t>
            </a:fld>
            <a:endParaRPr lang="en-US" altLang="zh-CN" sz="1400" dirty="0"/>
          </a:p>
        </p:txBody>
      </p:sp>
      <p:sp>
        <p:nvSpPr>
          <p:cNvPr id="34" name="Text Placeholder 2">
            <a:extLst>
              <a:ext uri="{FF2B5EF4-FFF2-40B4-BE49-F238E27FC236}">
                <a16:creationId xmlns:a16="http://schemas.microsoft.com/office/drawing/2014/main" id="{17B864C0-7725-4158-8864-0078CF0F7E77}"/>
              </a:ext>
            </a:extLst>
          </p:cNvPr>
          <p:cNvSpPr>
            <a:spLocks noGrp="1"/>
          </p:cNvSpPr>
          <p:nvPr>
            <p:custDataLst>
              <p:tags r:id="rId28"/>
            </p:custDataLst>
          </p:nvPr>
        </p:nvSpPr>
        <p:spPr bwMode="auto">
          <a:xfrm>
            <a:off x="7172325"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5E3D224-F564-402B-9EA6-C162BC905AD8}" type="datetime'''''''''''''8''''''''''''''''''/''''''5''''/&#10;20''0''''''7'">
              <a:rPr lang="en-US" altLang="en-US" sz="1400" smtClean="0"/>
              <a:pPr/>
              <a:t>8/5/
2007</a:t>
            </a:fld>
            <a:endParaRPr lang="en-US" altLang="zh-CN" sz="1400" dirty="0"/>
          </a:p>
        </p:txBody>
      </p:sp>
      <p:sp>
        <p:nvSpPr>
          <p:cNvPr id="36" name="Text Placeholder 2">
            <a:extLst>
              <a:ext uri="{FF2B5EF4-FFF2-40B4-BE49-F238E27FC236}">
                <a16:creationId xmlns:a16="http://schemas.microsoft.com/office/drawing/2014/main" id="{428755AC-B263-4E8E-94CE-D8CF318CCBCE}"/>
              </a:ext>
            </a:extLst>
          </p:cNvPr>
          <p:cNvSpPr>
            <a:spLocks noGrp="1"/>
          </p:cNvSpPr>
          <p:nvPr>
            <p:custDataLst>
              <p:tags r:id="rId29"/>
            </p:custDataLst>
          </p:nvPr>
        </p:nvSpPr>
        <p:spPr bwMode="auto">
          <a:xfrm>
            <a:off x="7824788"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F2563CC-D999-49AB-A484-E4B9706664BC}" type="datetime'''''''8''''''''''/''''''''''''''''''6''''/''''&#10;2''0''0''''7'">
              <a:rPr lang="en-US" altLang="en-US" sz="1400" smtClean="0"/>
              <a:pPr/>
              <a:t>8/6/
2007</a:t>
            </a:fld>
            <a:endParaRPr lang="en-US" altLang="zh-CN" sz="1400" dirty="0"/>
          </a:p>
        </p:txBody>
      </p:sp>
      <p:sp>
        <p:nvSpPr>
          <p:cNvPr id="38" name="Text Placeholder 2">
            <a:extLst>
              <a:ext uri="{FF2B5EF4-FFF2-40B4-BE49-F238E27FC236}">
                <a16:creationId xmlns:a16="http://schemas.microsoft.com/office/drawing/2014/main" id="{FCE80424-5EDD-4B64-99D3-D8C803272DCE}"/>
              </a:ext>
            </a:extLst>
          </p:cNvPr>
          <p:cNvSpPr>
            <a:spLocks noGrp="1"/>
          </p:cNvSpPr>
          <p:nvPr>
            <p:custDataLst>
              <p:tags r:id="rId30"/>
            </p:custDataLst>
          </p:nvPr>
        </p:nvSpPr>
        <p:spPr bwMode="gray">
          <a:xfrm>
            <a:off x="9261475" y="5394325"/>
            <a:ext cx="1492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7AC257F-FD9C-478D-8AD2-AE13C0A06529}" type="datetime'''''0'''''''''''''''''''''''''''''''''''''">
              <a:rPr lang="en-US" altLang="en-US" sz="1400" smtClean="0"/>
              <a:pPr/>
              <a:t>0</a:t>
            </a:fld>
            <a:endParaRPr lang="en-US" altLang="zh-CN" sz="1400" dirty="0"/>
          </a:p>
        </p:txBody>
      </p:sp>
      <p:sp>
        <p:nvSpPr>
          <p:cNvPr id="37" name="Text Placeholder 2">
            <a:extLst>
              <a:ext uri="{FF2B5EF4-FFF2-40B4-BE49-F238E27FC236}">
                <a16:creationId xmlns:a16="http://schemas.microsoft.com/office/drawing/2014/main" id="{8B5861EB-8132-4AE0-BA6D-31D31BA93A0F}"/>
              </a:ext>
            </a:extLst>
          </p:cNvPr>
          <p:cNvSpPr>
            <a:spLocks noGrp="1"/>
          </p:cNvSpPr>
          <p:nvPr>
            <p:custDataLst>
              <p:tags r:id="rId31"/>
            </p:custDataLst>
          </p:nvPr>
        </p:nvSpPr>
        <p:spPr bwMode="auto">
          <a:xfrm>
            <a:off x="9132888" y="5773738"/>
            <a:ext cx="406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F18A5D1-5B7F-4C2A-8E61-C1D5A9D8C47D}" type="datetime'''''''''8''/8''''/''''''''''&#10;''''''20''''''''''0''7'''">
              <a:rPr lang="en-US" altLang="en-US" sz="1400" smtClean="0"/>
              <a:pPr/>
              <a:t>8/8/
2007</a:t>
            </a:fld>
            <a:endParaRPr lang="en-US" altLang="zh-CN" sz="1400" dirty="0"/>
          </a:p>
        </p:txBody>
      </p:sp>
      <p:cxnSp>
        <p:nvCxnSpPr>
          <p:cNvPr id="41" name="Straight Connector 40">
            <a:extLst>
              <a:ext uri="{FF2B5EF4-FFF2-40B4-BE49-F238E27FC236}">
                <a16:creationId xmlns:a16="http://schemas.microsoft.com/office/drawing/2014/main" id="{DA133531-B709-4AB3-A4AE-EE8705B5C2C8}"/>
              </a:ext>
            </a:extLst>
          </p:cNvPr>
          <p:cNvCxnSpPr/>
          <p:nvPr>
            <p:custDataLst>
              <p:tags r:id="rId32"/>
            </p:custDataLst>
          </p:nvPr>
        </p:nvCxnSpPr>
        <p:spPr bwMode="gray">
          <a:xfrm>
            <a:off x="838200" y="2151063"/>
            <a:ext cx="457200" cy="192088"/>
          </a:xfrm>
          <a:prstGeom prst="line">
            <a:avLst/>
          </a:prstGeom>
          <a:ln w="19050" cap="flat" cmpd="sng" algn="ctr">
            <a:solidFill>
              <a:schemeClr val="accent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0F663FE-28B1-4C31-B21D-9B53275BC680}"/>
              </a:ext>
            </a:extLst>
          </p:cNvPr>
          <p:cNvCxnSpPr/>
          <p:nvPr>
            <p:custDataLst>
              <p:tags r:id="rId33"/>
            </p:custDataLst>
          </p:nvPr>
        </p:nvCxnSpPr>
        <p:spPr bwMode="gray">
          <a:xfrm>
            <a:off x="1352550" y="2366963"/>
            <a:ext cx="6478588" cy="2716213"/>
          </a:xfrm>
          <a:prstGeom prst="line">
            <a:avLst/>
          </a:prstGeom>
          <a:ln w="19050" cap="flat" cmpd="sng" algn="ctr">
            <a:solidFill>
              <a:schemeClr val="accent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35F3D79-F0C2-4018-865B-CC348A499A84}"/>
              </a:ext>
            </a:extLst>
          </p:cNvPr>
          <p:cNvCxnSpPr/>
          <p:nvPr>
            <p:custDataLst>
              <p:tags r:id="rId34"/>
            </p:custDataLst>
          </p:nvPr>
        </p:nvCxnSpPr>
        <p:spPr bwMode="gray">
          <a:xfrm>
            <a:off x="8226425" y="5249863"/>
            <a:ext cx="1109663" cy="465138"/>
          </a:xfrm>
          <a:prstGeom prst="line">
            <a:avLst/>
          </a:prstGeom>
          <a:ln w="19050" cap="flat" cmpd="sng" algn="ctr">
            <a:solidFill>
              <a:schemeClr val="accent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4C076560-2878-42A3-AEBF-3B53A218BA61}"/>
              </a:ext>
            </a:extLst>
          </p:cNvPr>
          <p:cNvSpPr txBox="1"/>
          <p:nvPr/>
        </p:nvSpPr>
        <p:spPr>
          <a:xfrm>
            <a:off x="554736" y="1427163"/>
            <a:ext cx="2308324" cy="276225"/>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剩余待燃尽的人工天数</a:t>
            </a:r>
            <a:endParaRPr lang="en-US" sz="1800" b="1" dirty="0">
              <a:cs typeface="+mn-cs"/>
            </a:endParaRPr>
          </a:p>
        </p:txBody>
      </p:sp>
      <p:sp>
        <p:nvSpPr>
          <p:cNvPr id="45" name="TextBox 44">
            <a:extLst>
              <a:ext uri="{FF2B5EF4-FFF2-40B4-BE49-F238E27FC236}">
                <a16:creationId xmlns:a16="http://schemas.microsoft.com/office/drawing/2014/main" id="{9690AB0C-B567-4418-9B4E-A14562153836}"/>
              </a:ext>
            </a:extLst>
          </p:cNvPr>
          <p:cNvSpPr txBox="1"/>
          <p:nvPr/>
        </p:nvSpPr>
        <p:spPr>
          <a:xfrm>
            <a:off x="7172325" y="3849688"/>
            <a:ext cx="718145" cy="215900"/>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b="1" dirty="0">
                <a:latin typeface="楷体" panose="02010609060101010101" pitchFamily="49" charset="-122"/>
                <a:ea typeface="楷体" panose="02010609060101010101" pitchFamily="49" charset="-122"/>
                <a:cs typeface="+mn-cs"/>
              </a:rPr>
              <a:t>预期燃尽</a:t>
            </a:r>
            <a:endParaRPr lang="en-US" sz="1400" b="1" dirty="0">
              <a:latin typeface="楷体" panose="02010609060101010101" pitchFamily="49" charset="-122"/>
              <a:ea typeface="楷体" panose="02010609060101010101" pitchFamily="49" charset="-122"/>
              <a:cs typeface="+mn-cs"/>
            </a:endParaRPr>
          </a:p>
        </p:txBody>
      </p:sp>
      <p:sp>
        <p:nvSpPr>
          <p:cNvPr id="46" name="TextBox 45">
            <a:extLst>
              <a:ext uri="{FF2B5EF4-FFF2-40B4-BE49-F238E27FC236}">
                <a16:creationId xmlns:a16="http://schemas.microsoft.com/office/drawing/2014/main" id="{6D52D591-10C3-443C-A61B-8DB64748E725}"/>
              </a:ext>
            </a:extLst>
          </p:cNvPr>
          <p:cNvSpPr txBox="1"/>
          <p:nvPr/>
        </p:nvSpPr>
        <p:spPr>
          <a:xfrm>
            <a:off x="3451225" y="2151063"/>
            <a:ext cx="718145" cy="215900"/>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b="1" dirty="0">
                <a:latin typeface="楷体" panose="02010609060101010101" pitchFamily="49" charset="-122"/>
                <a:ea typeface="楷体" panose="02010609060101010101" pitchFamily="49" charset="-122"/>
                <a:cs typeface="+mn-cs"/>
              </a:rPr>
              <a:t>实际燃尽</a:t>
            </a:r>
            <a:endParaRPr lang="en-US" sz="1400" b="1" dirty="0">
              <a:latin typeface="楷体" panose="02010609060101010101" pitchFamily="49" charset="-122"/>
              <a:ea typeface="楷体" panose="02010609060101010101" pitchFamily="49" charset="-122"/>
              <a:cs typeface="+mn-cs"/>
            </a:endParaRPr>
          </a:p>
        </p:txBody>
      </p:sp>
      <p:cxnSp>
        <p:nvCxnSpPr>
          <p:cNvPr id="47" name="Connector: Elbow 46">
            <a:extLst>
              <a:ext uri="{FF2B5EF4-FFF2-40B4-BE49-F238E27FC236}">
                <a16:creationId xmlns:a16="http://schemas.microsoft.com/office/drawing/2014/main" id="{1A6ED68F-A73D-4681-91BD-44543F1E2CF4}"/>
              </a:ext>
            </a:extLst>
          </p:cNvPr>
          <p:cNvCxnSpPr/>
          <p:nvPr/>
        </p:nvCxnSpPr>
        <p:spPr>
          <a:xfrm rot="5400000">
            <a:off x="2681288" y="2397125"/>
            <a:ext cx="950912" cy="588963"/>
          </a:xfrm>
          <a:prstGeom prst="bentConnector3">
            <a:avLst>
              <a:gd name="adj1" fmla="val -75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A552DAE-D50D-4250-AF15-DD0078B3091D}"/>
              </a:ext>
            </a:extLst>
          </p:cNvPr>
          <p:cNvCxnSpPr>
            <a:cxnSpLocks/>
            <a:stCxn id="45" idx="1"/>
          </p:cNvCxnSpPr>
          <p:nvPr/>
        </p:nvCxnSpPr>
        <p:spPr>
          <a:xfrm rot="10800000" flipV="1">
            <a:off x="6556375" y="3957638"/>
            <a:ext cx="615950" cy="823912"/>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9" name="Rectangle 1" hidden="1">
            <a:extLst>
              <a:ext uri="{FF2B5EF4-FFF2-40B4-BE49-F238E27FC236}">
                <a16:creationId xmlns:a16="http://schemas.microsoft.com/office/drawing/2014/main" id="{86D0C113-DC10-4E90-87E1-BBF5C43205E7}"/>
              </a:ext>
            </a:extLst>
          </p:cNvPr>
          <p:cNvSpPr/>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a:solidFill>
                <a:schemeClr val="bg1"/>
              </a:solidFill>
              <a:cs typeface="Arial" panose="020B0604020202020204" pitchFamily="34" charset="0"/>
            </a:endParaRPr>
          </a:p>
        </p:txBody>
      </p:sp>
      <p:sp>
        <p:nvSpPr>
          <p:cNvPr id="61" name="TextBox 60">
            <a:extLst>
              <a:ext uri="{FF2B5EF4-FFF2-40B4-BE49-F238E27FC236}">
                <a16:creationId xmlns:a16="http://schemas.microsoft.com/office/drawing/2014/main" id="{5D47BF37-56BF-4E59-BBE1-ECCA3DD534B4}"/>
              </a:ext>
            </a:extLst>
          </p:cNvPr>
          <p:cNvSpPr txBox="1"/>
          <p:nvPr/>
        </p:nvSpPr>
        <p:spPr>
          <a:xfrm>
            <a:off x="9752013" y="1908969"/>
            <a:ext cx="1885251" cy="3808413"/>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dirty="0"/>
              <a:t>燃尽图允许</a:t>
            </a:r>
            <a:r>
              <a:rPr lang="en-US" altLang="zh-CN" dirty="0"/>
              <a:t>PO</a:t>
            </a:r>
            <a:r>
              <a:rPr lang="zh-CN" altLang="en-US" dirty="0"/>
              <a:t>每天检查交付的工作是否与承诺开展业务的规划一致</a:t>
            </a:r>
          </a:p>
          <a:p>
            <a:pPr lvl="1"/>
            <a:r>
              <a:rPr lang="zh-CN" altLang="en-US" dirty="0"/>
              <a:t>根据燃尽框架，未走上正轨的两个根本原因是</a:t>
            </a:r>
          </a:p>
          <a:p>
            <a:pPr lvl="2"/>
            <a:r>
              <a:rPr lang="zh-CN" altLang="en-US" dirty="0"/>
              <a:t>对完成工作单位所需的时间估计不当</a:t>
            </a:r>
          </a:p>
          <a:p>
            <a:pPr lvl="2"/>
            <a:r>
              <a:rPr lang="zh-CN" altLang="en-US" dirty="0"/>
              <a:t>导致重新工作、被卡住或延迟的问题，需要作为一个团队加以解决</a:t>
            </a:r>
            <a:endParaRPr lang="en-US" dirty="0"/>
          </a:p>
        </p:txBody>
      </p:sp>
      <p:cxnSp>
        <p:nvCxnSpPr>
          <p:cNvPr id="67" name="Straight Connector 66">
            <a:extLst>
              <a:ext uri="{FF2B5EF4-FFF2-40B4-BE49-F238E27FC236}">
                <a16:creationId xmlns:a16="http://schemas.microsoft.com/office/drawing/2014/main" id="{E4A0B2D2-6BE6-47F2-89B8-2DB8275FA7CB}"/>
              </a:ext>
            </a:extLst>
          </p:cNvPr>
          <p:cNvCxnSpPr>
            <a:cxnSpLocks/>
          </p:cNvCxnSpPr>
          <p:nvPr/>
        </p:nvCxnSpPr>
        <p:spPr>
          <a:xfrm>
            <a:off x="9602266" y="1427163"/>
            <a:ext cx="0" cy="477202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079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对象 35" hidden="1">
            <a:extLst>
              <a:ext uri="{FF2B5EF4-FFF2-40B4-BE49-F238E27FC236}">
                <a16:creationId xmlns:a16="http://schemas.microsoft.com/office/drawing/2014/main" id="{FAE67A25-3563-4F49-889E-D7243BC0FE83}"/>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101382" name="think-cell Slide" r:id="rId9" imgW="7772400" imgH="10058400" progId="TCLayout.ActiveDocument.1">
                  <p:embed/>
                </p:oleObj>
              </mc:Choice>
              <mc:Fallback>
                <p:oleObj name="think-cell Slide" r:id="rId9" imgW="7772400" imgH="10058400" progId="TCLayout.ActiveDocument.1">
                  <p:embed/>
                  <p:pic>
                    <p:nvPicPr>
                      <p:cNvPr id="36" name="对象 35" hidden="1">
                        <a:extLst>
                          <a:ext uri="{FF2B5EF4-FFF2-40B4-BE49-F238E27FC236}">
                            <a16:creationId xmlns:a16="http://schemas.microsoft.com/office/drawing/2014/main" id="{FAE67A25-3563-4F49-889E-D7243BC0FE83}"/>
                          </a:ext>
                        </a:extLst>
                      </p:cNvPr>
                      <p:cNvPicPr/>
                      <p:nvPr/>
                    </p:nvPicPr>
                    <p:blipFill>
                      <a:blip r:embed="rId10"/>
                      <a:stretch>
                        <a:fillRect/>
                      </a:stretch>
                    </p:blipFill>
                    <p:spPr>
                      <a:xfrm>
                        <a:off x="1711" y="1621"/>
                        <a:ext cx="1619" cy="1619"/>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F71B9E68-6C74-244C-9C1C-125DE00E5DB3}"/>
              </a:ext>
            </a:extLst>
          </p:cNvPr>
          <p:cNvSpPr/>
          <p:nvPr>
            <p:custDataLst>
              <p:tags r:id="rId3"/>
            </p:custDataLst>
          </p:nvPr>
        </p:nvSpPr>
        <p:spPr>
          <a:xfrm>
            <a:off x="90" y="1"/>
            <a:ext cx="161974"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1" lang="en-US" altLang="zh-CN" sz="2449" dirty="0" err="1">
              <a:solidFill>
                <a:schemeClr val="bg1"/>
              </a:solidFill>
              <a:latin typeface="KaiTi" panose="02010609060101010101" pitchFamily="49" charset="-122"/>
              <a:ea typeface="KaiTi" panose="02010609060101010101" pitchFamily="49" charset="-122"/>
              <a:sym typeface="KaiTi" panose="02010609060101010101" pitchFamily="49" charset="-122"/>
            </a:endParaRPr>
          </a:p>
        </p:txBody>
      </p:sp>
      <p:sp>
        <p:nvSpPr>
          <p:cNvPr id="34" name="Title 1"/>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 </a:t>
            </a:r>
            <a:r>
              <a:rPr lang="zh-CN" altLang="en-US" dirty="0">
                <a:ea typeface="KaiTi" panose="02010609060101010101" pitchFamily="49" charset="-122"/>
              </a:rPr>
              <a:t>简述</a:t>
            </a:r>
            <a:endParaRPr lang="en-US" dirty="0">
              <a:ea typeface="KaiTi" panose="02010609060101010101" pitchFamily="49" charset="-122"/>
            </a:endParaRPr>
          </a:p>
        </p:txBody>
      </p:sp>
      <p:sp>
        <p:nvSpPr>
          <p:cNvPr id="76" name="Subtitle 75">
            <a:extLst>
              <a:ext uri="{FF2B5EF4-FFF2-40B4-BE49-F238E27FC236}">
                <a16:creationId xmlns:a16="http://schemas.microsoft.com/office/drawing/2014/main" id="{CF172B44-DBE5-41FC-9F93-6641A3285DDE}"/>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77" name="Text Placeholder 76">
            <a:extLst>
              <a:ext uri="{FF2B5EF4-FFF2-40B4-BE49-F238E27FC236}">
                <a16:creationId xmlns:a16="http://schemas.microsoft.com/office/drawing/2014/main" id="{AEBC2C42-E39F-4ECD-9B33-67723761D36E}"/>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grpSp>
        <p:nvGrpSpPr>
          <p:cNvPr id="2" name="Group 1">
            <a:extLst>
              <a:ext uri="{FF2B5EF4-FFF2-40B4-BE49-F238E27FC236}">
                <a16:creationId xmlns:a16="http://schemas.microsoft.com/office/drawing/2014/main" id="{A66B8C70-8F50-4C53-AF90-6D30244937C6}"/>
              </a:ext>
            </a:extLst>
          </p:cNvPr>
          <p:cNvGrpSpPr/>
          <p:nvPr/>
        </p:nvGrpSpPr>
        <p:grpSpPr>
          <a:xfrm>
            <a:off x="426833" y="1243761"/>
            <a:ext cx="11217664" cy="4166435"/>
            <a:chOff x="426833" y="1243761"/>
            <a:chExt cx="11217664" cy="4166435"/>
          </a:xfrm>
        </p:grpSpPr>
        <p:sp>
          <p:nvSpPr>
            <p:cNvPr id="114" name="矩形 36">
              <a:extLst>
                <a:ext uri="{FF2B5EF4-FFF2-40B4-BE49-F238E27FC236}">
                  <a16:creationId xmlns:a16="http://schemas.microsoft.com/office/drawing/2014/main" id="{B921DF77-667B-428A-89DA-37C77DD9C8F4}"/>
                </a:ext>
              </a:extLst>
            </p:cNvPr>
            <p:cNvSpPr>
              <a:spLocks/>
            </p:cNvSpPr>
            <p:nvPr/>
          </p:nvSpPr>
          <p:spPr>
            <a:xfrm>
              <a:off x="8626824" y="4023630"/>
              <a:ext cx="3017673" cy="1386566"/>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grpSp>
          <p:nvGrpSpPr>
            <p:cNvPr id="75" name="Group 74">
              <a:extLst>
                <a:ext uri="{FF2B5EF4-FFF2-40B4-BE49-F238E27FC236}">
                  <a16:creationId xmlns:a16="http://schemas.microsoft.com/office/drawing/2014/main" id="{EA2E0DB6-4321-4C45-94E7-7073CC0A3F98}"/>
                </a:ext>
              </a:extLst>
            </p:cNvPr>
            <p:cNvGrpSpPr/>
            <p:nvPr/>
          </p:nvGrpSpPr>
          <p:grpSpPr>
            <a:xfrm>
              <a:off x="10877886" y="1243761"/>
              <a:ext cx="730803" cy="153888"/>
              <a:chOff x="9962360" y="663372"/>
              <a:chExt cx="730803" cy="153888"/>
            </a:xfrm>
          </p:grpSpPr>
          <p:sp>
            <p:nvSpPr>
              <p:cNvPr id="37" name="矩形 36">
                <a:extLst>
                  <a:ext uri="{FF2B5EF4-FFF2-40B4-BE49-F238E27FC236}">
                    <a16:creationId xmlns:a16="http://schemas.microsoft.com/office/drawing/2014/main" id="{3843EB62-A752-0845-9B46-CF253F0B9C68}"/>
                  </a:ext>
                </a:extLst>
              </p:cNvPr>
              <p:cNvSpPr>
                <a:spLocks/>
              </p:cNvSpPr>
              <p:nvPr/>
            </p:nvSpPr>
            <p:spPr>
              <a:xfrm>
                <a:off x="9962360" y="663372"/>
                <a:ext cx="157944" cy="153888"/>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kumimoji="1" lang="zh-CN" altLang="en-US" sz="1428" dirty="0" err="1">
                  <a:solidFill>
                    <a:schemeClr val="bg1"/>
                  </a:solidFill>
                </a:endParaRPr>
              </a:p>
            </p:txBody>
          </p:sp>
          <p:sp>
            <p:nvSpPr>
              <p:cNvPr id="38" name="文本框 37">
                <a:extLst>
                  <a:ext uri="{FF2B5EF4-FFF2-40B4-BE49-F238E27FC236}">
                    <a16:creationId xmlns:a16="http://schemas.microsoft.com/office/drawing/2014/main" id="{51003A1A-8DF4-8F48-BD82-A0EB4C3BDBB4}"/>
                  </a:ext>
                </a:extLst>
              </p:cNvPr>
              <p:cNvSpPr txBox="1">
                <a:spLocks/>
              </p:cNvSpPr>
              <p:nvPr/>
            </p:nvSpPr>
            <p:spPr bwMode="gray">
              <a:xfrm>
                <a:off x="10180202" y="663372"/>
                <a:ext cx="512961" cy="153888"/>
              </a:xfrm>
              <a:prstGeom prst="rect">
                <a:avLst/>
              </a:prstGeom>
            </p:spPr>
            <p:txBody>
              <a:bodyPr vert="horz" wrap="non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405" defTabSz="895350" eaLnBrk="1" latinLnBrk="0" hangingPunct="1">
                  <a:lnSpc>
                    <a:spcPct val="100000"/>
                  </a:lnSpc>
                  <a:spcAft>
                    <a:spcPts val="400"/>
                  </a:spcAft>
                  <a:buClr>
                    <a:schemeClr val="tx1"/>
                  </a:buClr>
                  <a:buSzPct val="125000"/>
                  <a:buFont typeface="Arial" panose="020B0604020202090204" pitchFamily="34" charset="0"/>
                  <a:buChar char="▪"/>
                  <a:defRPr lang="en-US" b="0" baseline="0" dirty="0">
                    <a:latin typeface="+mn-lt"/>
                  </a:defRPr>
                </a:lvl2pPr>
                <a:lvl3pPr marL="457200" lvl="2" indent="-26225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3pPr>
                <a:lvl4pPr marL="614680" lvl="3" indent="-155575" defTabSz="895350" eaLnBrk="1" latinLnBrk="0" hangingPunct="1">
                  <a:lnSpc>
                    <a:spcPct val="100000"/>
                  </a:lnSpc>
                  <a:spcAft>
                    <a:spcPts val="400"/>
                  </a:spcAft>
                  <a:buClr>
                    <a:schemeClr val="tx1"/>
                  </a:buClr>
                  <a:buSzPct val="120000"/>
                  <a:buFont typeface="Arial" panose="020B0604020202090204" pitchFamily="34" charset="0"/>
                  <a:buChar char="▫"/>
                  <a:defRPr lang="en-US" baseline="0" dirty="0">
                    <a:latin typeface="+mn-lt"/>
                  </a:defRPr>
                </a:lvl4pPr>
                <a:lvl5pPr marL="749935" lvl="4" indent="-130175" defTabSz="895350" eaLnBrk="1" latinLnBrk="0" hangingPunct="1">
                  <a:lnSpc>
                    <a:spcPct val="100000"/>
                  </a:lnSpc>
                  <a:spcAft>
                    <a:spcPts val="400"/>
                  </a:spcAft>
                  <a:buClr>
                    <a:schemeClr val="tx1"/>
                  </a:buClr>
                  <a:buSzPct val="89000"/>
                  <a:buFont typeface="Arial" panose="020B0604020202090204" pitchFamily="34" charset="0"/>
                  <a:buChar char="-"/>
                  <a:defRPr lang="en-US" baseline="0" dirty="0">
                    <a:latin typeface="+mn-lt"/>
                  </a:defRPr>
                </a:lvl5pPr>
                <a:lvl6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6pPr>
                <a:lvl7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7pPr>
                <a:lvl8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8pPr>
                <a:lvl9pPr marL="1306830" indent="-226695" defTabSz="1560195" fontAlgn="base">
                  <a:spcBef>
                    <a:spcPct val="0"/>
                  </a:spcBef>
                  <a:spcAft>
                    <a:spcPct val="0"/>
                  </a:spcAft>
                  <a:buClr>
                    <a:schemeClr val="tx2"/>
                  </a:buClr>
                  <a:buSzPct val="89000"/>
                  <a:buFont typeface="Arial" panose="020B0604020202090204" pitchFamily="34" charset="0"/>
                  <a:buChar char="-"/>
                  <a:defRPr lang="x-none" sz="2790" baseline="0">
                    <a:latin typeface="+mn-lt"/>
                  </a:defRPr>
                </a:lvl9pPr>
              </a:lstStyle>
              <a:p>
                <a:r>
                  <a:rPr lang="zh-CN" altLang="en-US" sz="1000" dirty="0">
                    <a:latin typeface="KaiTi" panose="02010609060101010101" pitchFamily="49" charset="-122"/>
                    <a:ea typeface="KaiTi" panose="02010609060101010101" pitchFamily="49" charset="-122"/>
                  </a:rPr>
                  <a:t>后续展开</a:t>
                </a:r>
              </a:p>
            </p:txBody>
          </p:sp>
        </p:grpSp>
        <p:sp>
          <p:nvSpPr>
            <p:cNvPr id="41" name="Oval 31">
              <a:extLst>
                <a:ext uri="{FF2B5EF4-FFF2-40B4-BE49-F238E27FC236}">
                  <a16:creationId xmlns:a16="http://schemas.microsoft.com/office/drawing/2014/main" id="{FC4E02AF-43B4-4DB5-947A-003060CE879F}"/>
                </a:ext>
              </a:extLst>
            </p:cNvPr>
            <p:cNvSpPr txBox="1"/>
            <p:nvPr>
              <p:custDataLst>
                <p:tags r:id="rId4"/>
              </p:custDataLst>
            </p:nvPr>
          </p:nvSpPr>
          <p:spPr>
            <a:xfrm>
              <a:off x="7582732" y="3158409"/>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42" name="Group 41">
              <a:extLst>
                <a:ext uri="{FF2B5EF4-FFF2-40B4-BE49-F238E27FC236}">
                  <a16:creationId xmlns:a16="http://schemas.microsoft.com/office/drawing/2014/main" id="{EB6808E3-6C5B-4AC7-A6F9-7182EFCE0299}"/>
                </a:ext>
              </a:extLst>
            </p:cNvPr>
            <p:cNvGrpSpPr/>
            <p:nvPr/>
          </p:nvGrpSpPr>
          <p:grpSpPr>
            <a:xfrm>
              <a:off x="702867" y="2381635"/>
              <a:ext cx="1266685" cy="2897872"/>
              <a:chOff x="757659" y="2091549"/>
              <a:chExt cx="1266685" cy="2897872"/>
            </a:xfrm>
          </p:grpSpPr>
          <p:grpSp>
            <p:nvGrpSpPr>
              <p:cNvPr id="43" name="Group 42">
                <a:extLst>
                  <a:ext uri="{FF2B5EF4-FFF2-40B4-BE49-F238E27FC236}">
                    <a16:creationId xmlns:a16="http://schemas.microsoft.com/office/drawing/2014/main" id="{E278806E-BC8E-4F9D-A00A-5B7E6209EC22}"/>
                  </a:ext>
                </a:extLst>
              </p:cNvPr>
              <p:cNvGrpSpPr/>
              <p:nvPr/>
            </p:nvGrpSpPr>
            <p:grpSpPr>
              <a:xfrm>
                <a:off x="757659" y="2091549"/>
                <a:ext cx="1225319" cy="2577667"/>
                <a:chOff x="585468" y="1965453"/>
                <a:chExt cx="772100" cy="1624244"/>
              </a:xfrm>
            </p:grpSpPr>
            <p:sp>
              <p:nvSpPr>
                <p:cNvPr id="45" name="Rectangle 44">
                  <a:extLst>
                    <a:ext uri="{FF2B5EF4-FFF2-40B4-BE49-F238E27FC236}">
                      <a16:creationId xmlns:a16="http://schemas.microsoft.com/office/drawing/2014/main" id="{23B32CC0-95E4-47E2-A4B3-8231ACA9E3EA}"/>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46" name="Picture 2">
                  <a:extLst>
                    <a:ext uri="{FF2B5EF4-FFF2-40B4-BE49-F238E27FC236}">
                      <a16:creationId xmlns:a16="http://schemas.microsoft.com/office/drawing/2014/main" id="{FACC50F5-4074-4C67-9318-BDE51922D258}"/>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44" name="TextBox 43">
                <a:extLst>
                  <a:ext uri="{FF2B5EF4-FFF2-40B4-BE49-F238E27FC236}">
                    <a16:creationId xmlns:a16="http://schemas.microsoft.com/office/drawing/2014/main" id="{18BD6B52-6D41-49D8-9624-F41ACEE03212}"/>
                  </a:ext>
                </a:extLst>
              </p:cNvPr>
              <p:cNvSpPr txBox="1"/>
              <p:nvPr/>
            </p:nvSpPr>
            <p:spPr>
              <a:xfrm>
                <a:off x="801252"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sz="1600" dirty="0">
                  <a:latin typeface="Arial" panose="020B0604020202020204" pitchFamily="34" charset="0"/>
                  <a:ea typeface="KaiTi" panose="02010609060101010101" pitchFamily="49" charset="-122"/>
                </a:endParaRPr>
              </a:p>
            </p:txBody>
          </p:sp>
        </p:grpSp>
        <p:grpSp>
          <p:nvGrpSpPr>
            <p:cNvPr id="47" name="Group 46">
              <a:extLst>
                <a:ext uri="{FF2B5EF4-FFF2-40B4-BE49-F238E27FC236}">
                  <a16:creationId xmlns:a16="http://schemas.microsoft.com/office/drawing/2014/main" id="{B81A2308-B153-4E7B-98A5-FCB3C30EAAAA}"/>
                </a:ext>
              </a:extLst>
            </p:cNvPr>
            <p:cNvGrpSpPr/>
            <p:nvPr/>
          </p:nvGrpSpPr>
          <p:grpSpPr>
            <a:xfrm>
              <a:off x="4899074" y="3837855"/>
              <a:ext cx="1223092" cy="1441652"/>
              <a:chOff x="4018491" y="3547769"/>
              <a:chExt cx="1223092" cy="1441652"/>
            </a:xfrm>
          </p:grpSpPr>
          <p:grpSp>
            <p:nvGrpSpPr>
              <p:cNvPr id="48" name="Group 47">
                <a:extLst>
                  <a:ext uri="{FF2B5EF4-FFF2-40B4-BE49-F238E27FC236}">
                    <a16:creationId xmlns:a16="http://schemas.microsoft.com/office/drawing/2014/main" id="{275746A7-87ED-4A7D-98EC-7F0FA794E640}"/>
                  </a:ext>
                </a:extLst>
              </p:cNvPr>
              <p:cNvGrpSpPr/>
              <p:nvPr/>
            </p:nvGrpSpPr>
            <p:grpSpPr>
              <a:xfrm>
                <a:off x="4065684" y="3547769"/>
                <a:ext cx="1043747" cy="1082018"/>
                <a:chOff x="3116669" y="2480618"/>
                <a:chExt cx="572910" cy="593916"/>
              </a:xfrm>
            </p:grpSpPr>
            <p:sp>
              <p:nvSpPr>
                <p:cNvPr id="50" name="Rectangle 49">
                  <a:extLst>
                    <a:ext uri="{FF2B5EF4-FFF2-40B4-BE49-F238E27FC236}">
                      <a16:creationId xmlns:a16="http://schemas.microsoft.com/office/drawing/2014/main" id="{04486EB8-398C-470A-91BE-6F265E2B5C11}"/>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51" name="Picture 2">
                  <a:extLst>
                    <a:ext uri="{FF2B5EF4-FFF2-40B4-BE49-F238E27FC236}">
                      <a16:creationId xmlns:a16="http://schemas.microsoft.com/office/drawing/2014/main" id="{7A120A02-117F-484E-B04A-60D4622C546A}"/>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9" name="TextBox 48">
                <a:extLst>
                  <a:ext uri="{FF2B5EF4-FFF2-40B4-BE49-F238E27FC236}">
                    <a16:creationId xmlns:a16="http://schemas.microsoft.com/office/drawing/2014/main" id="{6001EC9A-564D-4AC0-B4FD-2BF58DC5BB20}"/>
                  </a:ext>
                </a:extLst>
              </p:cNvPr>
              <p:cNvSpPr txBox="1"/>
              <p:nvPr/>
            </p:nvSpPr>
            <p:spPr>
              <a:xfrm>
                <a:off x="4018491"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冲刺代办事项</a:t>
                </a:r>
                <a:endParaRPr lang="en-US" sz="1600" dirty="0">
                  <a:latin typeface="Arial" panose="020B0604020202020204" pitchFamily="34" charset="0"/>
                  <a:ea typeface="KaiTi" panose="02010609060101010101" pitchFamily="49" charset="-122"/>
                </a:endParaRPr>
              </a:p>
            </p:txBody>
          </p:sp>
        </p:grpSp>
        <p:sp>
          <p:nvSpPr>
            <p:cNvPr id="52" name="Arc 51">
              <a:extLst>
                <a:ext uri="{FF2B5EF4-FFF2-40B4-BE49-F238E27FC236}">
                  <a16:creationId xmlns:a16="http://schemas.microsoft.com/office/drawing/2014/main" id="{4E0533C0-630A-441F-A518-05D029283A3F}"/>
                </a:ext>
              </a:extLst>
            </p:cNvPr>
            <p:cNvSpPr/>
            <p:nvPr/>
          </p:nvSpPr>
          <p:spPr>
            <a:xfrm>
              <a:off x="426833" y="2013901"/>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53" name="Rectangle 8">
              <a:extLst>
                <a:ext uri="{FF2B5EF4-FFF2-40B4-BE49-F238E27FC236}">
                  <a16:creationId xmlns:a16="http://schemas.microsoft.com/office/drawing/2014/main" id="{2F8C62B8-8EA6-4E4F-BB3C-AE1A61770535}"/>
                </a:ext>
              </a:extLst>
            </p:cNvPr>
            <p:cNvSpPr>
              <a:spLocks/>
            </p:cNvSpPr>
            <p:nvPr/>
          </p:nvSpPr>
          <p:spPr>
            <a:xfrm>
              <a:off x="1190710" y="1729122"/>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54" name="TextBox 53">
              <a:extLst>
                <a:ext uri="{FF2B5EF4-FFF2-40B4-BE49-F238E27FC236}">
                  <a16:creationId xmlns:a16="http://schemas.microsoft.com/office/drawing/2014/main" id="{4563792A-93D7-499A-B50A-5FD3D1D26459}"/>
                </a:ext>
              </a:extLst>
            </p:cNvPr>
            <p:cNvSpPr txBox="1">
              <a:spLocks/>
            </p:cNvSpPr>
            <p:nvPr/>
          </p:nvSpPr>
          <p:spPr>
            <a:xfrm>
              <a:off x="2923111"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55" name="TextBox 54">
              <a:extLst>
                <a:ext uri="{FF2B5EF4-FFF2-40B4-BE49-F238E27FC236}">
                  <a16:creationId xmlns:a16="http://schemas.microsoft.com/office/drawing/2014/main" id="{2E2D91D9-16DD-4E28-9511-3EA48488A518}"/>
                </a:ext>
              </a:extLst>
            </p:cNvPr>
            <p:cNvSpPr txBox="1">
              <a:spLocks/>
            </p:cNvSpPr>
            <p:nvPr/>
          </p:nvSpPr>
          <p:spPr>
            <a:xfrm>
              <a:off x="6627752" y="208524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56" name="TextBox 55">
              <a:extLst>
                <a:ext uri="{FF2B5EF4-FFF2-40B4-BE49-F238E27FC236}">
                  <a16:creationId xmlns:a16="http://schemas.microsoft.com/office/drawing/2014/main" id="{0CAB7C6C-ECB5-4E50-B942-20AAE1A3D026}"/>
                </a:ext>
              </a:extLst>
            </p:cNvPr>
            <p:cNvSpPr txBox="1"/>
            <p:nvPr/>
          </p:nvSpPr>
          <p:spPr>
            <a:xfrm>
              <a:off x="8847794"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a:t>
              </a:r>
            </a:p>
          </p:txBody>
        </p:sp>
        <p:grpSp>
          <p:nvGrpSpPr>
            <p:cNvPr id="57" name="Group 56">
              <a:extLst>
                <a:ext uri="{FF2B5EF4-FFF2-40B4-BE49-F238E27FC236}">
                  <a16:creationId xmlns:a16="http://schemas.microsoft.com/office/drawing/2014/main" id="{56C7190B-5A83-4273-98DE-BE0689D45B31}"/>
                </a:ext>
              </a:extLst>
            </p:cNvPr>
            <p:cNvGrpSpPr/>
            <p:nvPr/>
          </p:nvGrpSpPr>
          <p:grpSpPr>
            <a:xfrm>
              <a:off x="7032131" y="4278385"/>
              <a:ext cx="820738" cy="1001122"/>
              <a:chOff x="6680316" y="3988299"/>
              <a:chExt cx="820738" cy="1001122"/>
            </a:xfrm>
          </p:grpSpPr>
          <p:sp>
            <p:nvSpPr>
              <p:cNvPr id="58" name="TextBox 57">
                <a:extLst>
                  <a:ext uri="{FF2B5EF4-FFF2-40B4-BE49-F238E27FC236}">
                    <a16:creationId xmlns:a16="http://schemas.microsoft.com/office/drawing/2014/main" id="{BBAA5BDA-68F4-49D3-BB95-C1CBAD2000F7}"/>
                  </a:ext>
                </a:extLst>
              </p:cNvPr>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59" name="CustomIcon">
                <a:extLst>
                  <a:ext uri="{FF2B5EF4-FFF2-40B4-BE49-F238E27FC236}">
                    <a16:creationId xmlns:a16="http://schemas.microsoft.com/office/drawing/2014/main" id="{D4938668-391F-404C-B5F4-3EE33C7F1585}"/>
                  </a:ext>
                </a:extLst>
              </p:cNvPr>
              <p:cNvPicPr>
                <a:picLocks noChangeAspect="1"/>
              </p:cNvPicPr>
              <p:nvPr>
                <p:custDataLst>
                  <p:tags r:id="rId6"/>
                </p:custDataLst>
              </p:nvPr>
            </p:nvPicPr>
            <p:blipFill>
              <a:blip r:embed="rId13">
                <a:extLst>
                  <a:ext uri="{96DAC541-7B7A-43D3-8B79-37D633B846F1}">
                    <asvg:svgBlip xmlns:asvg="http://schemas.microsoft.com/office/drawing/2016/SVG/main" xmlns="" r:embed="rId14"/>
                  </a:ext>
                </a:extLst>
              </a:blip>
              <a:stretch>
                <a:fillRect/>
              </a:stretch>
            </p:blipFill>
            <p:spPr>
              <a:xfrm>
                <a:off x="6785885" y="3988299"/>
                <a:ext cx="609600" cy="609600"/>
              </a:xfrm>
              <a:prstGeom prst="rect">
                <a:avLst/>
              </a:prstGeom>
            </p:spPr>
          </p:pic>
        </p:grpSp>
        <p:grpSp>
          <p:nvGrpSpPr>
            <p:cNvPr id="60" name="Group 59">
              <a:extLst>
                <a:ext uri="{FF2B5EF4-FFF2-40B4-BE49-F238E27FC236}">
                  <a16:creationId xmlns:a16="http://schemas.microsoft.com/office/drawing/2014/main" id="{6DC755BA-498C-425B-BFF4-2B4EA850EFEF}"/>
                </a:ext>
              </a:extLst>
            </p:cNvPr>
            <p:cNvGrpSpPr/>
            <p:nvPr/>
          </p:nvGrpSpPr>
          <p:grpSpPr>
            <a:xfrm>
              <a:off x="10718190" y="4278385"/>
              <a:ext cx="820738" cy="1001122"/>
              <a:chOff x="10823759" y="3988299"/>
              <a:chExt cx="820738" cy="1001122"/>
            </a:xfrm>
          </p:grpSpPr>
          <p:sp>
            <p:nvSpPr>
              <p:cNvPr id="61" name="TextBox 60">
                <a:extLst>
                  <a:ext uri="{FF2B5EF4-FFF2-40B4-BE49-F238E27FC236}">
                    <a16:creationId xmlns:a16="http://schemas.microsoft.com/office/drawing/2014/main" id="{AD480C1C-C38F-4EF7-BDCC-BF705AB7EDD4}"/>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62" name="CustomIcon">
                <a:extLst>
                  <a:ext uri="{FF2B5EF4-FFF2-40B4-BE49-F238E27FC236}">
                    <a16:creationId xmlns:a16="http://schemas.microsoft.com/office/drawing/2014/main" id="{7F416D80-4C20-44BE-96BE-9D47DE3ED393}"/>
                  </a:ext>
                </a:extLst>
              </p:cNvPr>
              <p:cNvPicPr>
                <a:picLocks noChangeAspect="1"/>
              </p:cNvPicPr>
              <p:nvPr>
                <p:custDataLst>
                  <p:tags r:id="rId5"/>
                </p:custDataLst>
              </p:nvPr>
            </p:nvPicPr>
            <p:blipFill>
              <a:blip r:embed="rId15">
                <a:extLst>
                  <a:ext uri="{96DAC541-7B7A-43D3-8B79-37D633B846F1}">
                    <asvg:svgBlip xmlns:asvg="http://schemas.microsoft.com/office/drawing/2016/SVG/main" xmlns="" r:embed="rId16"/>
                  </a:ext>
                </a:extLst>
              </a:blip>
              <a:stretch>
                <a:fillRect/>
              </a:stretch>
            </p:blipFill>
            <p:spPr>
              <a:xfrm>
                <a:off x="10929328" y="3988299"/>
                <a:ext cx="609600" cy="609600"/>
              </a:xfrm>
              <a:prstGeom prst="rect">
                <a:avLst/>
              </a:prstGeom>
            </p:spPr>
          </p:pic>
        </p:grpSp>
        <p:cxnSp>
          <p:nvCxnSpPr>
            <p:cNvPr id="63" name="Straight Arrow Connector 62">
              <a:extLst>
                <a:ext uri="{FF2B5EF4-FFF2-40B4-BE49-F238E27FC236}">
                  <a16:creationId xmlns:a16="http://schemas.microsoft.com/office/drawing/2014/main" id="{A5C29C9B-19C9-4666-9541-70ACE9F783F4}"/>
                </a:ext>
              </a:extLst>
            </p:cNvPr>
            <p:cNvCxnSpPr>
              <a:endCxn id="54" idx="1"/>
            </p:cNvCxnSpPr>
            <p:nvPr/>
          </p:nvCxnSpPr>
          <p:spPr>
            <a:xfrm>
              <a:off x="1928186" y="4699267"/>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88777AF-37EA-443B-B9D2-12E11ADD7C2A}"/>
                </a:ext>
              </a:extLst>
            </p:cNvPr>
            <p:cNvCxnSpPr>
              <a:cxnSpLocks/>
            </p:cNvCxnSpPr>
            <p:nvPr/>
          </p:nvCxnSpPr>
          <p:spPr>
            <a:xfrm>
              <a:off x="3904149" y="4685460"/>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61AB697-7C7D-44E2-957C-53EE3A8DC4E5}"/>
                </a:ext>
              </a:extLst>
            </p:cNvPr>
            <p:cNvCxnSpPr>
              <a:cxnSpLocks/>
            </p:cNvCxnSpPr>
            <p:nvPr/>
          </p:nvCxnSpPr>
          <p:spPr>
            <a:xfrm>
              <a:off x="5990013" y="4685460"/>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3783481-552C-46FB-8321-E22CBA62044F}"/>
                </a:ext>
              </a:extLst>
            </p:cNvPr>
            <p:cNvCxnSpPr>
              <a:cxnSpLocks/>
            </p:cNvCxnSpPr>
            <p:nvPr/>
          </p:nvCxnSpPr>
          <p:spPr>
            <a:xfrm>
              <a:off x="7747300"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3981786-1957-4951-84B6-FF4BD804D939}"/>
                </a:ext>
              </a:extLst>
            </p:cNvPr>
            <p:cNvCxnSpPr>
              <a:cxnSpLocks/>
            </p:cNvCxnSpPr>
            <p:nvPr/>
          </p:nvCxnSpPr>
          <p:spPr>
            <a:xfrm>
              <a:off x="9828832" y="4685460"/>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36651067-432C-4CBC-9AB0-DE0B91D1A770}"/>
                </a:ext>
              </a:extLst>
            </p:cNvPr>
            <p:cNvGrpSpPr/>
            <p:nvPr/>
          </p:nvGrpSpPr>
          <p:grpSpPr>
            <a:xfrm>
              <a:off x="2923111" y="1660006"/>
              <a:ext cx="8390320" cy="400110"/>
              <a:chOff x="2923111" y="1291246"/>
              <a:chExt cx="8390320" cy="400110"/>
            </a:xfrm>
          </p:grpSpPr>
          <p:cxnSp>
            <p:nvCxnSpPr>
              <p:cNvPr id="69" name="Straight Arrow Connector 68">
                <a:extLst>
                  <a:ext uri="{FF2B5EF4-FFF2-40B4-BE49-F238E27FC236}">
                    <a16:creationId xmlns:a16="http://schemas.microsoft.com/office/drawing/2014/main" id="{D70D8DDA-6D56-47E2-8325-072C963C35F2}"/>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0C7355F-11D5-4AAE-864E-9D1212D7E53F}"/>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71" name="Connector: Elbow 70">
              <a:extLst>
                <a:ext uri="{FF2B5EF4-FFF2-40B4-BE49-F238E27FC236}">
                  <a16:creationId xmlns:a16="http://schemas.microsoft.com/office/drawing/2014/main" id="{64FFA94E-1DA0-45AF-A771-56AF614ED4BC}"/>
                </a:ext>
              </a:extLst>
            </p:cNvPr>
            <p:cNvCxnSpPr>
              <a:stCxn id="55" idx="1"/>
              <a:endCxn id="54" idx="0"/>
            </p:cNvCxnSpPr>
            <p:nvPr/>
          </p:nvCxnSpPr>
          <p:spPr>
            <a:xfrm rot="10800000" flipV="1">
              <a:off x="3413630" y="2345277"/>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A9FE9EF-F632-4108-B33E-1D253E1DB9C6}"/>
                </a:ext>
              </a:extLst>
            </p:cNvPr>
            <p:cNvCxnSpPr>
              <a:cxnSpLocks/>
              <a:stCxn id="56" idx="0"/>
              <a:endCxn id="55" idx="3"/>
            </p:cNvCxnSpPr>
            <p:nvPr/>
          </p:nvCxnSpPr>
          <p:spPr>
            <a:xfrm rot="16200000" flipV="1">
              <a:off x="7426575" y="2527492"/>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25FF8D2-8C22-41F4-ACC7-D11450C48FE3}"/>
                </a:ext>
              </a:extLst>
            </p:cNvPr>
            <p:cNvCxnSpPr>
              <a:cxnSpLocks/>
              <a:stCxn id="62" idx="0"/>
              <a:endCxn id="55" idx="3"/>
            </p:cNvCxnSpPr>
            <p:nvPr/>
          </p:nvCxnSpPr>
          <p:spPr>
            <a:xfrm rot="16200000" flipV="1">
              <a:off x="8402121" y="1551946"/>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7E48570-1D1A-42ED-950B-C89577AF5770}"/>
                </a:ext>
              </a:extLst>
            </p:cNvPr>
            <p:cNvCxnSpPr>
              <a:cxnSpLocks/>
              <a:stCxn id="61" idx="2"/>
              <a:endCxn id="44" idx="2"/>
            </p:cNvCxnSpPr>
            <p:nvPr/>
          </p:nvCxnSpPr>
          <p:spPr>
            <a:xfrm rot="5400000">
              <a:off x="6243283" y="394231"/>
              <a:ext cx="12700" cy="9770553"/>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83015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15942616"/>
              </p:ext>
            </p:extLst>
          </p:nvPr>
        </p:nvGraphicFramePr>
        <p:xfrm>
          <a:off x="1877409" y="265423"/>
          <a:ext cx="1465" cy="1465"/>
        </p:xfrm>
        <a:graphic>
          <a:graphicData uri="http://schemas.openxmlformats.org/presentationml/2006/ole">
            <mc:AlternateContent xmlns:mc="http://schemas.openxmlformats.org/markup-compatibility/2006">
              <mc:Choice xmlns:v="urn:schemas-microsoft-com:vml" Requires="v">
                <p:oleObj spid="_x0000_s102406" name="think-cell Slide" r:id="rId14" imgW="360" imgH="360" progId="TCLayout.ActiveDocument.1">
                  <p:embed/>
                </p:oleObj>
              </mc:Choice>
              <mc:Fallback>
                <p:oleObj name="think-cell Slide" r:id="rId14" imgW="360" imgH="360" progId="TCLayout.ActiveDocument.1">
                  <p:embed/>
                  <p:pic>
                    <p:nvPicPr>
                      <p:cNvPr id="4" name="Object 3"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77409" y="265423"/>
                        <a:ext cx="1465" cy="1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4736" y="54594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sym typeface="True Medium" panose="02000506000000020004" pitchFamily="2" charset="-34"/>
              </a:rPr>
              <a:t>活动：迭代评审</a:t>
            </a:r>
            <a:r>
              <a:rPr lang="en-US" altLang="zh-CN" dirty="0">
                <a:ea typeface="楷体" panose="02010609060101010101" pitchFamily="49" charset="-122"/>
                <a:sym typeface="True Medium" panose="02000506000000020004" pitchFamily="2" charset="-34"/>
              </a:rPr>
              <a:t>/</a:t>
            </a:r>
            <a:r>
              <a:rPr lang="zh-CN" altLang="en-US" dirty="0">
                <a:ea typeface="楷体" panose="02010609060101010101" pitchFamily="49" charset="-122"/>
                <a:sym typeface="True Medium" panose="02000506000000020004" pitchFamily="2" charset="-34"/>
              </a:rPr>
              <a:t>演示</a:t>
            </a:r>
            <a:endParaRPr lang="en-US" dirty="0">
              <a:ea typeface="楷体" panose="02010609060101010101" pitchFamily="49" charset="-122"/>
              <a:sym typeface="True Medium" panose="02000506000000020004" pitchFamily="2" charset="-34"/>
            </a:endParaRPr>
          </a:p>
        </p:txBody>
      </p:sp>
      <p:sp>
        <p:nvSpPr>
          <p:cNvPr id="3" name="Subtitle 2">
            <a:extLst>
              <a:ext uri="{FF2B5EF4-FFF2-40B4-BE49-F238E27FC236}">
                <a16:creationId xmlns:a16="http://schemas.microsoft.com/office/drawing/2014/main" id="{6DE18417-DC2F-4DB6-9C4D-7EC67E33D15B}"/>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55" name="Text Placeholder 54">
            <a:extLst>
              <a:ext uri="{FF2B5EF4-FFF2-40B4-BE49-F238E27FC236}">
                <a16:creationId xmlns:a16="http://schemas.microsoft.com/office/drawing/2014/main" id="{5171D83A-1CA7-4E77-8064-ADDA545342E5}"/>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cxnSp>
        <p:nvCxnSpPr>
          <p:cNvPr id="56" name="Straight Connector 289">
            <a:extLst>
              <a:ext uri="{FF2B5EF4-FFF2-40B4-BE49-F238E27FC236}">
                <a16:creationId xmlns:a16="http://schemas.microsoft.com/office/drawing/2014/main" id="{EAD9038B-EA6B-4E5A-B5E6-6F0FC98386E0}"/>
              </a:ext>
            </a:extLst>
          </p:cNvPr>
          <p:cNvCxnSpPr>
            <a:cxnSpLocks/>
          </p:cNvCxnSpPr>
          <p:nvPr/>
        </p:nvCxnSpPr>
        <p:spPr>
          <a:xfrm>
            <a:off x="6015457" y="1492754"/>
            <a:ext cx="0" cy="4724149"/>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85D2590-2B13-421A-9011-EE84045F974D}"/>
              </a:ext>
            </a:extLst>
          </p:cNvPr>
          <p:cNvSpPr txBox="1">
            <a:spLocks/>
          </p:cNvSpPr>
          <p:nvPr/>
        </p:nvSpPr>
        <p:spPr>
          <a:xfrm>
            <a:off x="1401871" y="3730833"/>
            <a:ext cx="4319665" cy="90794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输入</a:t>
            </a:r>
          </a:p>
          <a:p>
            <a:pPr lvl="1"/>
            <a:r>
              <a:rPr lang="en-US" altLang="zh-CN" sz="1800" dirty="0">
                <a:cs typeface="+mn-cs"/>
              </a:rPr>
              <a:t>Sprint backlog</a:t>
            </a:r>
          </a:p>
          <a:p>
            <a:pPr lvl="1"/>
            <a:r>
              <a:rPr lang="zh-CN" altLang="en-US" sz="1800" dirty="0">
                <a:cs typeface="+mn-cs"/>
              </a:rPr>
              <a:t>迭代成果</a:t>
            </a:r>
          </a:p>
        </p:txBody>
      </p:sp>
      <p:sp>
        <p:nvSpPr>
          <p:cNvPr id="63" name="TextBox 62">
            <a:extLst>
              <a:ext uri="{FF2B5EF4-FFF2-40B4-BE49-F238E27FC236}">
                <a16:creationId xmlns:a16="http://schemas.microsoft.com/office/drawing/2014/main" id="{ADB09D97-6025-40DE-AB4F-BC4B0F3333C0}"/>
              </a:ext>
            </a:extLst>
          </p:cNvPr>
          <p:cNvSpPr txBox="1">
            <a:spLocks/>
          </p:cNvSpPr>
          <p:nvPr/>
        </p:nvSpPr>
        <p:spPr>
          <a:xfrm>
            <a:off x="1396098" y="5326500"/>
            <a:ext cx="4319665" cy="59247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输出</a:t>
            </a:r>
            <a:endParaRPr lang="zh-CN" altLang="en-US" sz="1800" dirty="0">
              <a:cs typeface="+mn-cs"/>
            </a:endParaRPr>
          </a:p>
          <a:p>
            <a:pPr lvl="1"/>
            <a:r>
              <a:rPr lang="zh-CN" altLang="en-US" sz="1800" dirty="0">
                <a:cs typeface="+mn-cs"/>
              </a:rPr>
              <a:t>对于交付成果的改进意见</a:t>
            </a:r>
          </a:p>
        </p:txBody>
      </p:sp>
      <p:sp>
        <p:nvSpPr>
          <p:cNvPr id="68" name="TextBox 67">
            <a:extLst>
              <a:ext uri="{FF2B5EF4-FFF2-40B4-BE49-F238E27FC236}">
                <a16:creationId xmlns:a16="http://schemas.microsoft.com/office/drawing/2014/main" id="{2D543F58-02B6-4FCE-A94E-FF42C5786F44}"/>
              </a:ext>
            </a:extLst>
          </p:cNvPr>
          <p:cNvSpPr txBox="1">
            <a:spLocks/>
          </p:cNvSpPr>
          <p:nvPr/>
        </p:nvSpPr>
        <p:spPr>
          <a:xfrm>
            <a:off x="1396098" y="2189377"/>
            <a:ext cx="4319665"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目标：</a:t>
            </a:r>
            <a:r>
              <a:rPr lang="zh-CN" altLang="en-US" sz="1800" dirty="0">
                <a:cs typeface="+mn-cs"/>
              </a:rPr>
              <a:t>演示当前冲刺产生的成果，并收集优化反馈</a:t>
            </a:r>
            <a:endParaRPr lang="en-US" sz="1800" dirty="0">
              <a:cs typeface="+mn-cs"/>
            </a:endParaRPr>
          </a:p>
        </p:txBody>
      </p:sp>
      <p:sp>
        <p:nvSpPr>
          <p:cNvPr id="78" name="TextBox 77">
            <a:extLst>
              <a:ext uri="{FF2B5EF4-FFF2-40B4-BE49-F238E27FC236}">
                <a16:creationId xmlns:a16="http://schemas.microsoft.com/office/drawing/2014/main" id="{BC795DC0-A2BE-4320-B928-F6F3BADF835C}"/>
              </a:ext>
            </a:extLst>
          </p:cNvPr>
          <p:cNvSpPr txBox="1">
            <a:spLocks/>
          </p:cNvSpPr>
          <p:nvPr/>
        </p:nvSpPr>
        <p:spPr>
          <a:xfrm>
            <a:off x="7156704" y="4561579"/>
            <a:ext cx="4480559" cy="177741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议程</a:t>
            </a:r>
          </a:p>
          <a:p>
            <a:pPr lvl="1"/>
            <a:r>
              <a:rPr lang="en-US" altLang="zh-CN" sz="1800" dirty="0">
                <a:cs typeface="+mn-cs"/>
              </a:rPr>
              <a:t>PO</a:t>
            </a:r>
            <a:r>
              <a:rPr lang="zh-CN" altLang="en-US" sz="1800" dirty="0">
                <a:cs typeface="+mn-cs"/>
              </a:rPr>
              <a:t>总结冲刺整体情况及成果</a:t>
            </a:r>
          </a:p>
          <a:p>
            <a:pPr lvl="1"/>
            <a:r>
              <a:rPr lang="zh-CN" altLang="en-US" sz="1800" dirty="0">
                <a:cs typeface="+mn-cs"/>
              </a:rPr>
              <a:t>开发团队成员选取重点成果进行演示，注意不要专门为演示制作报告</a:t>
            </a:r>
          </a:p>
          <a:p>
            <a:pPr lvl="1"/>
            <a:r>
              <a:rPr lang="zh-CN" altLang="en-US" sz="1800" dirty="0">
                <a:cs typeface="+mn-cs"/>
              </a:rPr>
              <a:t>收集各方对本次冲刺成果的反馈</a:t>
            </a:r>
          </a:p>
        </p:txBody>
      </p:sp>
      <p:cxnSp>
        <p:nvCxnSpPr>
          <p:cNvPr id="82" name="Straight Connector 81">
            <a:extLst>
              <a:ext uri="{FF2B5EF4-FFF2-40B4-BE49-F238E27FC236}">
                <a16:creationId xmlns:a16="http://schemas.microsoft.com/office/drawing/2014/main" id="{7E09016C-1530-4052-85E9-A78EDA62038E}"/>
              </a:ext>
            </a:extLst>
          </p:cNvPr>
          <p:cNvCxnSpPr>
            <a:cxnSpLocks/>
          </p:cNvCxnSpPr>
          <p:nvPr/>
        </p:nvCxnSpPr>
        <p:spPr>
          <a:xfrm>
            <a:off x="548963" y="3395714"/>
            <a:ext cx="5166800"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9784D30-5695-4A4D-B3EA-0FD48D63CFEB}"/>
              </a:ext>
            </a:extLst>
          </p:cNvPr>
          <p:cNvCxnSpPr>
            <a:cxnSpLocks/>
          </p:cNvCxnSpPr>
          <p:nvPr/>
        </p:nvCxnSpPr>
        <p:spPr>
          <a:xfrm>
            <a:off x="548963" y="4973893"/>
            <a:ext cx="5166800"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F9D5867-54BC-407B-ACC7-191B3C7876F3}"/>
              </a:ext>
            </a:extLst>
          </p:cNvPr>
          <p:cNvCxnSpPr>
            <a:cxnSpLocks/>
          </p:cNvCxnSpPr>
          <p:nvPr/>
        </p:nvCxnSpPr>
        <p:spPr>
          <a:xfrm>
            <a:off x="6315152" y="4231343"/>
            <a:ext cx="532211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270">
            <a:extLst>
              <a:ext uri="{FF2B5EF4-FFF2-40B4-BE49-F238E27FC236}">
                <a16:creationId xmlns:a16="http://schemas.microsoft.com/office/drawing/2014/main" id="{B638E1B4-AA53-4DDB-8C6B-64994BF4DC3B}"/>
              </a:ext>
            </a:extLst>
          </p:cNvPr>
          <p:cNvSpPr txBox="1"/>
          <p:nvPr/>
        </p:nvSpPr>
        <p:spPr>
          <a:xfrm>
            <a:off x="4208074" y="1501943"/>
            <a:ext cx="538609" cy="184666"/>
          </a:xfrm>
          <a:prstGeom prst="rect">
            <a:avLst/>
          </a:prstGeom>
        </p:spPr>
        <p:txBody>
          <a:bodyPr vert="horz" wrap="non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en-US" altLang="zh-CN" dirty="0">
                <a:solidFill>
                  <a:srgbClr val="000000"/>
                </a:solidFill>
              </a:rPr>
              <a:t>~ 1</a:t>
            </a:r>
            <a:r>
              <a:rPr lang="zh-CN" altLang="en-US" dirty="0">
                <a:solidFill>
                  <a:srgbClr val="000000"/>
                </a:solidFill>
              </a:rPr>
              <a:t>小时</a:t>
            </a:r>
          </a:p>
        </p:txBody>
      </p:sp>
      <p:sp>
        <p:nvSpPr>
          <p:cNvPr id="87" name="TextBox 277">
            <a:extLst>
              <a:ext uri="{FF2B5EF4-FFF2-40B4-BE49-F238E27FC236}">
                <a16:creationId xmlns:a16="http://schemas.microsoft.com/office/drawing/2014/main" id="{7FECF719-A410-4E10-8FF9-37F528F905C8}"/>
              </a:ext>
            </a:extLst>
          </p:cNvPr>
          <p:cNvSpPr txBox="1">
            <a:spLocks/>
          </p:cNvSpPr>
          <p:nvPr/>
        </p:nvSpPr>
        <p:spPr>
          <a:xfrm>
            <a:off x="2626873" y="1501943"/>
            <a:ext cx="1060960" cy="553998"/>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marL="1588" lvl="1" indent="0" defTabSz="895325" fontAlgn="base">
              <a:spcBef>
                <a:spcPct val="0"/>
              </a:spcBef>
              <a:spcAft>
                <a:spcPct val="0"/>
              </a:spcAft>
              <a:buClr>
                <a:srgbClr val="1F1949"/>
              </a:buClr>
              <a:buNone/>
              <a:defRPr/>
            </a:pPr>
            <a:r>
              <a:rPr lang="zh-CN" altLang="en-US" dirty="0">
                <a:solidFill>
                  <a:srgbClr val="000000"/>
                </a:solidFill>
                <a:cs typeface="Arial" panose="020B0604020202020204" pitchFamily="34" charset="0"/>
              </a:rPr>
              <a:t>所有团队成员</a:t>
            </a:r>
            <a:r>
              <a:rPr lang="en-US" altLang="zh-CN" dirty="0">
                <a:solidFill>
                  <a:srgbClr val="000000"/>
                </a:solidFill>
                <a:cs typeface="Arial" panose="020B0604020202020204" pitchFamily="34" charset="0"/>
              </a:rPr>
              <a:t>+ </a:t>
            </a:r>
          </a:p>
          <a:p>
            <a:pPr marL="1588" lvl="1" indent="0" defTabSz="895325" fontAlgn="base">
              <a:spcBef>
                <a:spcPct val="0"/>
              </a:spcBef>
              <a:spcAft>
                <a:spcPct val="0"/>
              </a:spcAft>
              <a:buClr>
                <a:srgbClr val="1F1949"/>
              </a:buClr>
              <a:buNone/>
              <a:defRPr/>
            </a:pPr>
            <a:r>
              <a:rPr lang="en-US" altLang="zh-CN" dirty="0">
                <a:solidFill>
                  <a:srgbClr val="000000"/>
                </a:solidFill>
                <a:cs typeface="Arial" panose="020B0604020202020204" pitchFamily="34" charset="0"/>
              </a:rPr>
              <a:t>Tribe lead + </a:t>
            </a:r>
            <a:r>
              <a:rPr lang="zh-CN" altLang="en-US" dirty="0">
                <a:solidFill>
                  <a:srgbClr val="000000"/>
                </a:solidFill>
                <a:cs typeface="Arial" panose="020B0604020202020204" pitchFamily="34" charset="0"/>
              </a:rPr>
              <a:t>其他利益相关者</a:t>
            </a:r>
          </a:p>
        </p:txBody>
      </p:sp>
      <p:sp>
        <p:nvSpPr>
          <p:cNvPr id="88" name="TextBox 281">
            <a:extLst>
              <a:ext uri="{FF2B5EF4-FFF2-40B4-BE49-F238E27FC236}">
                <a16:creationId xmlns:a16="http://schemas.microsoft.com/office/drawing/2014/main" id="{40260DF0-63A5-4356-BF45-8395875C3A34}"/>
              </a:ext>
            </a:extLst>
          </p:cNvPr>
          <p:cNvSpPr txBox="1"/>
          <p:nvPr/>
        </p:nvSpPr>
        <p:spPr>
          <a:xfrm>
            <a:off x="5254098" y="1594276"/>
            <a:ext cx="461665" cy="184666"/>
          </a:xfrm>
          <a:prstGeom prst="rect">
            <a:avLst/>
          </a:prstGeom>
        </p:spPr>
        <p:txBody>
          <a:bodyPr vert="horz" wrap="non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zh-CN" altLang="en-US" dirty="0">
                <a:solidFill>
                  <a:srgbClr val="000000"/>
                </a:solidFill>
              </a:rPr>
              <a:t>会议室</a:t>
            </a:r>
            <a:endParaRPr lang="en-US" dirty="0">
              <a:solidFill>
                <a:srgbClr val="000000"/>
              </a:solidFill>
            </a:endParaRPr>
          </a:p>
        </p:txBody>
      </p:sp>
      <p:sp>
        <p:nvSpPr>
          <p:cNvPr id="89" name="TextBox 284">
            <a:extLst>
              <a:ext uri="{FF2B5EF4-FFF2-40B4-BE49-F238E27FC236}">
                <a16:creationId xmlns:a16="http://schemas.microsoft.com/office/drawing/2014/main" id="{00068011-5489-4860-9F78-5E5E89069383}"/>
              </a:ext>
            </a:extLst>
          </p:cNvPr>
          <p:cNvSpPr txBox="1">
            <a:spLocks/>
          </p:cNvSpPr>
          <p:nvPr/>
        </p:nvSpPr>
        <p:spPr>
          <a:xfrm>
            <a:off x="1008712" y="1501943"/>
            <a:ext cx="1097920" cy="184666"/>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913500" fontAlgn="base">
              <a:spcBef>
                <a:spcPct val="0"/>
              </a:spcBef>
              <a:spcAft>
                <a:spcPct val="0"/>
              </a:spcAft>
              <a:buClr>
                <a:srgbClr val="1F1949"/>
              </a:buClr>
              <a:defRPr/>
            </a:pPr>
            <a:r>
              <a:rPr lang="zh-CN" altLang="en-US" dirty="0">
                <a:solidFill>
                  <a:srgbClr val="000000"/>
                </a:solidFill>
                <a:cs typeface="Arial" panose="020B0604020202020204" pitchFamily="34" charset="0"/>
              </a:rPr>
              <a:t>冲刺结尾</a:t>
            </a:r>
          </a:p>
        </p:txBody>
      </p:sp>
      <p:pic>
        <p:nvPicPr>
          <p:cNvPr id="90" name="CustomIcon">
            <a:extLst>
              <a:ext uri="{FF2B5EF4-FFF2-40B4-BE49-F238E27FC236}">
                <a16:creationId xmlns:a16="http://schemas.microsoft.com/office/drawing/2014/main" id="{CEA2314D-CEF6-40DA-B4CD-CB3B4E5322F7}"/>
              </a:ext>
            </a:extLst>
          </p:cNvPr>
          <p:cNvPicPr>
            <a:picLocks noChangeAspect="1"/>
          </p:cNvPicPr>
          <p:nvPr>
            <p:custDataLst>
              <p:tags r:id="rId3"/>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554736" y="1492754"/>
            <a:ext cx="387711" cy="387711"/>
          </a:xfrm>
          <a:prstGeom prst="rect">
            <a:avLst/>
          </a:prstGeom>
        </p:spPr>
      </p:pic>
      <p:pic>
        <p:nvPicPr>
          <p:cNvPr id="91" name="CustomIcon">
            <a:extLst>
              <a:ext uri="{FF2B5EF4-FFF2-40B4-BE49-F238E27FC236}">
                <a16:creationId xmlns:a16="http://schemas.microsoft.com/office/drawing/2014/main" id="{C5814969-E9FE-4F76-A459-D60668F69EF1}"/>
              </a:ext>
            </a:extLst>
          </p:cNvPr>
          <p:cNvPicPr>
            <a:picLocks noChangeAspect="1"/>
          </p:cNvPicPr>
          <p:nvPr>
            <p:custDataLst>
              <p:tags r:id="rId4"/>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2172897" y="1492754"/>
            <a:ext cx="387711" cy="387711"/>
          </a:xfrm>
          <a:prstGeom prst="rect">
            <a:avLst/>
          </a:prstGeom>
        </p:spPr>
      </p:pic>
      <p:grpSp>
        <p:nvGrpSpPr>
          <p:cNvPr id="5" name="Group 4">
            <a:extLst>
              <a:ext uri="{FF2B5EF4-FFF2-40B4-BE49-F238E27FC236}">
                <a16:creationId xmlns:a16="http://schemas.microsoft.com/office/drawing/2014/main" id="{A54FFE97-3CBE-4D5C-90AC-97BD29799BD7}"/>
              </a:ext>
            </a:extLst>
          </p:cNvPr>
          <p:cNvGrpSpPr/>
          <p:nvPr/>
        </p:nvGrpSpPr>
        <p:grpSpPr>
          <a:xfrm>
            <a:off x="548963" y="1492754"/>
            <a:ext cx="6393633" cy="4443703"/>
            <a:chOff x="548963" y="1492754"/>
            <a:chExt cx="6393633" cy="4443703"/>
          </a:xfrm>
        </p:grpSpPr>
        <p:grpSp>
          <p:nvGrpSpPr>
            <p:cNvPr id="59" name="Group 58">
              <a:extLst>
                <a:ext uri="{FF2B5EF4-FFF2-40B4-BE49-F238E27FC236}">
                  <a16:creationId xmlns:a16="http://schemas.microsoft.com/office/drawing/2014/main" id="{41644CF8-0182-492F-919D-3B7193B69911}"/>
                </a:ext>
              </a:extLst>
            </p:cNvPr>
            <p:cNvGrpSpPr/>
            <p:nvPr/>
          </p:nvGrpSpPr>
          <p:grpSpPr>
            <a:xfrm>
              <a:off x="548963" y="3730833"/>
              <a:ext cx="627444" cy="627444"/>
              <a:chOff x="-1953680" y="2502475"/>
              <a:chExt cx="929508" cy="929508"/>
            </a:xfrm>
          </p:grpSpPr>
          <p:sp>
            <p:nvSpPr>
              <p:cNvPr id="60" name="Oval 59">
                <a:extLst>
                  <a:ext uri="{FF2B5EF4-FFF2-40B4-BE49-F238E27FC236}">
                    <a16:creationId xmlns:a16="http://schemas.microsoft.com/office/drawing/2014/main" id="{3B6FF8F5-6C66-4411-A195-C16F2BA5905F}"/>
                  </a:ext>
                </a:extLst>
              </p:cNvPr>
              <p:cNvSpPr/>
              <p:nvPr/>
            </p:nvSpPr>
            <p:spPr>
              <a:xfrm>
                <a:off x="-1953680" y="2502475"/>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1" name="CustomIcon">
                <a:extLst>
                  <a:ext uri="{FF2B5EF4-FFF2-40B4-BE49-F238E27FC236}">
                    <a16:creationId xmlns:a16="http://schemas.microsoft.com/office/drawing/2014/main" id="{72374CD1-8633-496F-9298-3E8B06E4D507}"/>
                  </a:ext>
                </a:extLst>
              </p:cNvPr>
              <p:cNvPicPr>
                <a:picLocks noChangeAspect="1"/>
              </p:cNvPicPr>
              <p:nvPr>
                <p:custDataLst>
                  <p:tags r:id="rId11"/>
                </p:custDataLst>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1793726" y="2662429"/>
                <a:ext cx="609600" cy="609600"/>
              </a:xfrm>
              <a:prstGeom prst="rect">
                <a:avLst/>
              </a:prstGeom>
            </p:spPr>
          </p:pic>
        </p:grpSp>
        <p:grpSp>
          <p:nvGrpSpPr>
            <p:cNvPr id="64" name="Group 63">
              <a:extLst>
                <a:ext uri="{FF2B5EF4-FFF2-40B4-BE49-F238E27FC236}">
                  <a16:creationId xmlns:a16="http://schemas.microsoft.com/office/drawing/2014/main" id="{BA70FD72-530A-4608-93A7-8D31AAB8254E}"/>
                </a:ext>
              </a:extLst>
            </p:cNvPr>
            <p:cNvGrpSpPr/>
            <p:nvPr/>
          </p:nvGrpSpPr>
          <p:grpSpPr>
            <a:xfrm>
              <a:off x="554736" y="5309013"/>
              <a:ext cx="627444" cy="627444"/>
              <a:chOff x="-1595713" y="3599121"/>
              <a:chExt cx="929508" cy="929508"/>
            </a:xfrm>
          </p:grpSpPr>
          <p:sp>
            <p:nvSpPr>
              <p:cNvPr id="65" name="Oval 64">
                <a:extLst>
                  <a:ext uri="{FF2B5EF4-FFF2-40B4-BE49-F238E27FC236}">
                    <a16:creationId xmlns:a16="http://schemas.microsoft.com/office/drawing/2014/main" id="{99D05059-1567-44B4-9A47-30493B064335}"/>
                  </a:ext>
                </a:extLst>
              </p:cNvPr>
              <p:cNvSpPr/>
              <p:nvPr/>
            </p:nvSpPr>
            <p:spPr>
              <a:xfrm>
                <a:off x="-1595713" y="3599121"/>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6" name="CustomIcon">
                <a:extLst>
                  <a:ext uri="{FF2B5EF4-FFF2-40B4-BE49-F238E27FC236}">
                    <a16:creationId xmlns:a16="http://schemas.microsoft.com/office/drawing/2014/main" id="{E7C0F912-B283-4BA5-9284-B45A954C6AC4}"/>
                  </a:ext>
                </a:extLst>
              </p:cNvPr>
              <p:cNvPicPr>
                <a:picLocks noChangeAspect="1"/>
              </p:cNvPicPr>
              <p:nvPr>
                <p:custDataLst>
                  <p:tags r:id="rId10"/>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1435759" y="3759075"/>
                <a:ext cx="609600" cy="609600"/>
              </a:xfrm>
              <a:prstGeom prst="rect">
                <a:avLst/>
              </a:prstGeom>
            </p:spPr>
          </p:pic>
        </p:grpSp>
        <p:grpSp>
          <p:nvGrpSpPr>
            <p:cNvPr id="69" name="Group 68">
              <a:extLst>
                <a:ext uri="{FF2B5EF4-FFF2-40B4-BE49-F238E27FC236}">
                  <a16:creationId xmlns:a16="http://schemas.microsoft.com/office/drawing/2014/main" id="{1269C942-AF91-4593-A010-FBE1C766927E}"/>
                </a:ext>
              </a:extLst>
            </p:cNvPr>
            <p:cNvGrpSpPr/>
            <p:nvPr/>
          </p:nvGrpSpPr>
          <p:grpSpPr>
            <a:xfrm>
              <a:off x="554736" y="2152654"/>
              <a:ext cx="627444" cy="627444"/>
              <a:chOff x="-827773" y="1998649"/>
              <a:chExt cx="929508" cy="929508"/>
            </a:xfrm>
          </p:grpSpPr>
          <p:sp>
            <p:nvSpPr>
              <p:cNvPr id="70" name="Oval 69">
                <a:extLst>
                  <a:ext uri="{FF2B5EF4-FFF2-40B4-BE49-F238E27FC236}">
                    <a16:creationId xmlns:a16="http://schemas.microsoft.com/office/drawing/2014/main" id="{52E0DF27-7139-4D0A-87A2-E40C48AC5C8D}"/>
                  </a:ext>
                </a:extLst>
              </p:cNvPr>
              <p:cNvSpPr/>
              <p:nvPr/>
            </p:nvSpPr>
            <p:spPr>
              <a:xfrm>
                <a:off x="-827773" y="1998649"/>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1" name="CustomIcon">
                <a:extLst>
                  <a:ext uri="{FF2B5EF4-FFF2-40B4-BE49-F238E27FC236}">
                    <a16:creationId xmlns:a16="http://schemas.microsoft.com/office/drawing/2014/main" id="{24E2F726-1254-4871-A8CD-6680B2D78419}"/>
                  </a:ext>
                </a:extLst>
              </p:cNvPr>
              <p:cNvPicPr>
                <a:picLocks noChangeAspect="1"/>
              </p:cNvPicPr>
              <p:nvPr>
                <p:custDataLst>
                  <p:tags r:id="rId9"/>
                </p:custDataLst>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667819" y="2158603"/>
                <a:ext cx="609600" cy="609600"/>
              </a:xfrm>
              <a:prstGeom prst="rect">
                <a:avLst/>
              </a:prstGeom>
            </p:spPr>
          </p:pic>
        </p:grpSp>
        <p:grpSp>
          <p:nvGrpSpPr>
            <p:cNvPr id="79" name="Group 78">
              <a:extLst>
                <a:ext uri="{FF2B5EF4-FFF2-40B4-BE49-F238E27FC236}">
                  <a16:creationId xmlns:a16="http://schemas.microsoft.com/office/drawing/2014/main" id="{4D24CC77-0730-441C-8568-32D32D3D0738}"/>
                </a:ext>
              </a:extLst>
            </p:cNvPr>
            <p:cNvGrpSpPr/>
            <p:nvPr/>
          </p:nvGrpSpPr>
          <p:grpSpPr>
            <a:xfrm>
              <a:off x="6315152" y="4561579"/>
              <a:ext cx="627444" cy="627444"/>
              <a:chOff x="-1185673" y="4986908"/>
              <a:chExt cx="929508" cy="929508"/>
            </a:xfrm>
          </p:grpSpPr>
          <p:sp>
            <p:nvSpPr>
              <p:cNvPr id="80" name="Oval 79">
                <a:extLst>
                  <a:ext uri="{FF2B5EF4-FFF2-40B4-BE49-F238E27FC236}">
                    <a16:creationId xmlns:a16="http://schemas.microsoft.com/office/drawing/2014/main" id="{FC3039DC-F4EA-4922-A6DB-506CC803B5E8}"/>
                  </a:ext>
                </a:extLst>
              </p:cNvPr>
              <p:cNvSpPr/>
              <p:nvPr/>
            </p:nvSpPr>
            <p:spPr>
              <a:xfrm>
                <a:off x="-1185673" y="4986908"/>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1" name="CustomIcon">
                <a:extLst>
                  <a:ext uri="{FF2B5EF4-FFF2-40B4-BE49-F238E27FC236}">
                    <a16:creationId xmlns:a16="http://schemas.microsoft.com/office/drawing/2014/main" id="{A9ECD586-425B-4C94-B1A3-661658F00C88}"/>
                  </a:ext>
                </a:extLst>
              </p:cNvPr>
              <p:cNvPicPr>
                <a:picLocks noChangeAspect="1"/>
              </p:cNvPicPr>
              <p:nvPr>
                <p:custDataLst>
                  <p:tags r:id="rId8"/>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1025719" y="5147456"/>
                <a:ext cx="609600" cy="609600"/>
              </a:xfrm>
              <a:prstGeom prst="rect">
                <a:avLst/>
              </a:prstGeom>
            </p:spPr>
          </p:pic>
        </p:grpSp>
        <p:pic>
          <p:nvPicPr>
            <p:cNvPr id="92" name="CustomIcon">
              <a:extLst>
                <a:ext uri="{FF2B5EF4-FFF2-40B4-BE49-F238E27FC236}">
                  <a16:creationId xmlns:a16="http://schemas.microsoft.com/office/drawing/2014/main" id="{33CBD7BE-0B98-42DB-A033-00C9D66EB842}"/>
                </a:ext>
              </a:extLst>
            </p:cNvPr>
            <p:cNvPicPr>
              <a:picLocks noChangeAspect="1"/>
            </p:cNvPicPr>
            <p:nvPr>
              <p:custDataLst>
                <p:tags r:id="rId5"/>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3754098" y="1492754"/>
              <a:ext cx="387711" cy="387711"/>
            </a:xfrm>
            <a:prstGeom prst="rect">
              <a:avLst/>
            </a:prstGeom>
          </p:spPr>
        </p:pic>
        <p:pic>
          <p:nvPicPr>
            <p:cNvPr id="93" name="CustomIcon">
              <a:extLst>
                <a:ext uri="{FF2B5EF4-FFF2-40B4-BE49-F238E27FC236}">
                  <a16:creationId xmlns:a16="http://schemas.microsoft.com/office/drawing/2014/main" id="{4DCD6676-5DA4-4B5E-97DB-DAD0EF8EC07D}"/>
                </a:ext>
              </a:extLst>
            </p:cNvPr>
            <p:cNvPicPr>
              <a:picLocks noChangeAspect="1"/>
            </p:cNvPicPr>
            <p:nvPr>
              <p:custDataLst>
                <p:tags r:id="rId6"/>
              </p:custDataLst>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4800124" y="1492754"/>
              <a:ext cx="387711" cy="387711"/>
            </a:xfrm>
            <a:prstGeom prst="rect">
              <a:avLst/>
            </a:prstGeom>
          </p:spPr>
        </p:pic>
        <p:grpSp>
          <p:nvGrpSpPr>
            <p:cNvPr id="74" name="Group 73">
              <a:extLst>
                <a:ext uri="{FF2B5EF4-FFF2-40B4-BE49-F238E27FC236}">
                  <a16:creationId xmlns:a16="http://schemas.microsoft.com/office/drawing/2014/main" id="{2ED46F6B-2AED-48D9-AA44-49B8B4D9157D}"/>
                </a:ext>
              </a:extLst>
            </p:cNvPr>
            <p:cNvGrpSpPr/>
            <p:nvPr/>
          </p:nvGrpSpPr>
          <p:grpSpPr>
            <a:xfrm>
              <a:off x="6315152" y="1492754"/>
              <a:ext cx="627444" cy="627444"/>
              <a:chOff x="-2418434" y="4359464"/>
              <a:chExt cx="929508" cy="929508"/>
            </a:xfrm>
          </p:grpSpPr>
          <p:sp>
            <p:nvSpPr>
              <p:cNvPr id="75" name="Oval 74">
                <a:extLst>
                  <a:ext uri="{FF2B5EF4-FFF2-40B4-BE49-F238E27FC236}">
                    <a16:creationId xmlns:a16="http://schemas.microsoft.com/office/drawing/2014/main" id="{8DB1E1D0-7F58-47BE-8D28-A736921AF80C}"/>
                  </a:ext>
                </a:extLst>
              </p:cNvPr>
              <p:cNvSpPr/>
              <p:nvPr/>
            </p:nvSpPr>
            <p:spPr>
              <a:xfrm>
                <a:off x="-2418434" y="4359464"/>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6" name="CustomIcon">
                <a:extLst>
                  <a:ext uri="{FF2B5EF4-FFF2-40B4-BE49-F238E27FC236}">
                    <a16:creationId xmlns:a16="http://schemas.microsoft.com/office/drawing/2014/main" id="{34358C43-C12F-44DB-B7ED-6E123C28B778}"/>
                  </a:ext>
                </a:extLst>
              </p:cNvPr>
              <p:cNvPicPr>
                <a:picLocks noChangeAspect="1"/>
              </p:cNvPicPr>
              <p:nvPr>
                <p:custDataLst>
                  <p:tags r:id="rId7"/>
                </p:custDataLst>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xmlns="" r:embed="rId33"/>
                  </a:ext>
                </a:extLst>
              </a:blip>
              <a:stretch>
                <a:fillRect/>
              </a:stretch>
            </p:blipFill>
            <p:spPr>
              <a:xfrm>
                <a:off x="-2258480" y="4519418"/>
                <a:ext cx="609600" cy="609600"/>
              </a:xfrm>
              <a:prstGeom prst="rect">
                <a:avLst/>
              </a:prstGeom>
            </p:spPr>
          </p:pic>
        </p:grpSp>
      </p:grpSp>
      <p:sp>
        <p:nvSpPr>
          <p:cNvPr id="94" name="TextBox 93">
            <a:extLst>
              <a:ext uri="{FF2B5EF4-FFF2-40B4-BE49-F238E27FC236}">
                <a16:creationId xmlns:a16="http://schemas.microsoft.com/office/drawing/2014/main" id="{466C9409-96C4-4478-93A9-1EED746B46A0}"/>
              </a:ext>
            </a:extLst>
          </p:cNvPr>
          <p:cNvSpPr txBox="1"/>
          <p:nvPr/>
        </p:nvSpPr>
        <p:spPr>
          <a:xfrm>
            <a:off x="7156704" y="1492754"/>
            <a:ext cx="4480559" cy="209288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人员职责</a:t>
            </a:r>
          </a:p>
          <a:p>
            <a:pPr lvl="1"/>
            <a:r>
              <a:rPr lang="en-US" altLang="zh-CN" sz="1800" b="1" dirty="0"/>
              <a:t>PO: </a:t>
            </a:r>
            <a:r>
              <a:rPr lang="zh-CN" altLang="en-US" sz="1800" dirty="0"/>
              <a:t>总结此冲刺完成情况，演示整体结果</a:t>
            </a:r>
          </a:p>
          <a:p>
            <a:pPr lvl="1"/>
            <a:r>
              <a:rPr lang="zh-CN" altLang="en-US" sz="1800" b="1" dirty="0"/>
              <a:t>开发团队成员</a:t>
            </a:r>
            <a:r>
              <a:rPr lang="en-US" altLang="zh-CN" sz="1800" b="1" dirty="0"/>
              <a:t>: </a:t>
            </a:r>
            <a:r>
              <a:rPr lang="zh-CN" altLang="en-US" sz="1800" dirty="0"/>
              <a:t>演示核心成果</a:t>
            </a:r>
          </a:p>
          <a:p>
            <a:pPr lvl="1"/>
            <a:r>
              <a:rPr lang="en-US" altLang="zh-CN" sz="1800" b="1" dirty="0"/>
              <a:t>Tribe lead: </a:t>
            </a:r>
            <a:r>
              <a:rPr lang="zh-CN" altLang="en-US" sz="1800" dirty="0"/>
              <a:t>提供反馈</a:t>
            </a:r>
          </a:p>
          <a:p>
            <a:pPr lvl="1"/>
            <a:r>
              <a:rPr lang="zh-CN" altLang="en-US" sz="1800" b="1" dirty="0"/>
              <a:t>其他人员：</a:t>
            </a:r>
            <a:r>
              <a:rPr lang="zh-CN" altLang="en-US" sz="1800" dirty="0"/>
              <a:t>其他利益相关成员也欢迎参加，如客户代表。如果演示内容与其他行动小组有关，也可邀请其他行动小组参加 </a:t>
            </a:r>
          </a:p>
        </p:txBody>
      </p:sp>
    </p:spTree>
    <p:extLst>
      <p:ext uri="{BB962C8B-B14F-4D97-AF65-F5344CB8AC3E}">
        <p14:creationId xmlns:p14="http://schemas.microsoft.com/office/powerpoint/2010/main" val="2991200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877409" y="265423"/>
          <a:ext cx="1465" cy="1465"/>
        </p:xfrm>
        <a:graphic>
          <a:graphicData uri="http://schemas.openxmlformats.org/presentationml/2006/ole">
            <mc:AlternateContent xmlns:mc="http://schemas.openxmlformats.org/markup-compatibility/2006">
              <mc:Choice xmlns:v="urn:schemas-microsoft-com:vml" Requires="v">
                <p:oleObj spid="_x0000_s103430" name="think-cell Slide" r:id="rId14" imgW="360" imgH="360" progId="TCLayout.ActiveDocument.1">
                  <p:embed/>
                </p:oleObj>
              </mc:Choice>
              <mc:Fallback>
                <p:oleObj name="think-cell Slide" r:id="rId14" imgW="360" imgH="360" progId="TCLayout.ActiveDocument.1">
                  <p:embed/>
                  <p:pic>
                    <p:nvPicPr>
                      <p:cNvPr id="4" name="Object 3"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77409" y="265423"/>
                        <a:ext cx="1465" cy="1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4736" y="545942"/>
            <a:ext cx="11082528" cy="3577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zh-CN" altLang="en-US" dirty="0">
                <a:ea typeface="楷体" panose="02010609060101010101" pitchFamily="49" charset="-122"/>
                <a:sym typeface="True Medium" panose="02000506000000020004" pitchFamily="2" charset="-34"/>
              </a:rPr>
              <a:t>活动：冲刺回顾</a:t>
            </a:r>
            <a:endParaRPr lang="en-US" dirty="0">
              <a:ea typeface="楷体" panose="02010609060101010101" pitchFamily="49" charset="-122"/>
              <a:sym typeface="True Medium" panose="02000506000000020004" pitchFamily="2" charset="-34"/>
            </a:endParaRPr>
          </a:p>
        </p:txBody>
      </p:sp>
      <p:sp>
        <p:nvSpPr>
          <p:cNvPr id="56" name="Subtitle 55">
            <a:extLst>
              <a:ext uri="{FF2B5EF4-FFF2-40B4-BE49-F238E27FC236}">
                <a16:creationId xmlns:a16="http://schemas.microsoft.com/office/drawing/2014/main" id="{09245F47-A928-40BF-B95B-E0F15B208546}"/>
              </a:ext>
            </a:extLst>
          </p:cNvPr>
          <p:cNvSpPr>
            <a:spLocks noGrp="1"/>
          </p:cNvSpPr>
          <p:nvPr>
            <p:ph type="subTitle" idx="1"/>
          </p:nvPr>
        </p:nvSpPr>
        <p:spPr>
          <a:xfrm>
            <a:off x="554736" y="884725"/>
            <a:ext cx="11082528" cy="276999"/>
          </a:xfrm>
        </p:spPr>
        <p:txBody>
          <a:bodyPr/>
          <a:lstStyle/>
          <a:p>
            <a:endParaRPr lang="en-US"/>
          </a:p>
        </p:txBody>
      </p:sp>
      <p:sp>
        <p:nvSpPr>
          <p:cNvPr id="57" name="Text Placeholder 56">
            <a:extLst>
              <a:ext uri="{FF2B5EF4-FFF2-40B4-BE49-F238E27FC236}">
                <a16:creationId xmlns:a16="http://schemas.microsoft.com/office/drawing/2014/main" id="{188DACC8-BB24-4AD0-ACF1-993B64BFBF70}"/>
              </a:ext>
            </a:extLst>
          </p:cNvPr>
          <p:cNvSpPr>
            <a:spLocks noGrp="1"/>
          </p:cNvSpPr>
          <p:nvPr>
            <p:ph type="body" sz="quarter" idx="17"/>
          </p:nvPr>
        </p:nvSpPr>
        <p:spPr/>
        <p:txBody>
          <a:bodyPr/>
          <a:lstStyle/>
          <a:p>
            <a:endParaRPr lang="en-US"/>
          </a:p>
        </p:txBody>
      </p:sp>
      <p:cxnSp>
        <p:nvCxnSpPr>
          <p:cNvPr id="49" name="Straight Connector 289">
            <a:extLst>
              <a:ext uri="{FF2B5EF4-FFF2-40B4-BE49-F238E27FC236}">
                <a16:creationId xmlns:a16="http://schemas.microsoft.com/office/drawing/2014/main" id="{5F418DF4-10D6-444C-9EE3-294F048C1BB0}"/>
              </a:ext>
            </a:extLst>
          </p:cNvPr>
          <p:cNvCxnSpPr>
            <a:cxnSpLocks/>
          </p:cNvCxnSpPr>
          <p:nvPr/>
        </p:nvCxnSpPr>
        <p:spPr>
          <a:xfrm>
            <a:off x="6015457" y="1492754"/>
            <a:ext cx="0" cy="4724149"/>
          </a:xfrm>
          <a:prstGeom prst="line">
            <a:avLst/>
          </a:prstGeom>
          <a:ln w="6350">
            <a:solidFill>
              <a:srgbClr val="7F7F7F"/>
            </a:solidFill>
            <a:prstDash val="soli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EAD76F2A-716C-4105-BF7A-FCE196A1566D}"/>
              </a:ext>
            </a:extLst>
          </p:cNvPr>
          <p:cNvGrpSpPr/>
          <p:nvPr/>
        </p:nvGrpSpPr>
        <p:grpSpPr>
          <a:xfrm>
            <a:off x="548963" y="3730833"/>
            <a:ext cx="5172573" cy="907941"/>
            <a:chOff x="554736" y="3599121"/>
            <a:chExt cx="5172573" cy="907941"/>
          </a:xfrm>
        </p:grpSpPr>
        <p:sp>
          <p:nvSpPr>
            <p:cNvPr id="65" name="TextBox 64">
              <a:extLst>
                <a:ext uri="{FF2B5EF4-FFF2-40B4-BE49-F238E27FC236}">
                  <a16:creationId xmlns:a16="http://schemas.microsoft.com/office/drawing/2014/main" id="{B5E66E95-B18D-464A-9571-D504C636EDBA}"/>
                </a:ext>
              </a:extLst>
            </p:cNvPr>
            <p:cNvSpPr txBox="1">
              <a:spLocks/>
            </p:cNvSpPr>
            <p:nvPr/>
          </p:nvSpPr>
          <p:spPr>
            <a:xfrm>
              <a:off x="1407644" y="3599121"/>
              <a:ext cx="4319665" cy="90794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输入</a:t>
              </a:r>
            </a:p>
            <a:p>
              <a:pPr lvl="1"/>
              <a:r>
                <a:rPr lang="zh-CN" altLang="en-US" sz="1800" dirty="0">
                  <a:cs typeface="+mn-cs"/>
                </a:rPr>
                <a:t>每个团队成员对于工作流程的想法</a:t>
              </a:r>
            </a:p>
            <a:p>
              <a:pPr lvl="1"/>
              <a:r>
                <a:rPr lang="zh-CN" altLang="en-US" sz="1800" dirty="0">
                  <a:cs typeface="+mn-cs"/>
                </a:rPr>
                <a:t>迭代演示会的输入</a:t>
              </a:r>
              <a:endParaRPr lang="en-US" sz="1800" dirty="0">
                <a:cs typeface="+mn-cs"/>
              </a:endParaRPr>
            </a:p>
          </p:txBody>
        </p:sp>
        <p:grpSp>
          <p:nvGrpSpPr>
            <p:cNvPr id="85" name="Group 84">
              <a:extLst>
                <a:ext uri="{FF2B5EF4-FFF2-40B4-BE49-F238E27FC236}">
                  <a16:creationId xmlns:a16="http://schemas.microsoft.com/office/drawing/2014/main" id="{56D606FE-E385-4438-A973-8FEB3D5F3BE2}"/>
                </a:ext>
              </a:extLst>
            </p:cNvPr>
            <p:cNvGrpSpPr/>
            <p:nvPr/>
          </p:nvGrpSpPr>
          <p:grpSpPr>
            <a:xfrm>
              <a:off x="554736" y="3599121"/>
              <a:ext cx="627444" cy="627444"/>
              <a:chOff x="-1953680" y="2502475"/>
              <a:chExt cx="929508" cy="929508"/>
            </a:xfrm>
          </p:grpSpPr>
          <p:sp>
            <p:nvSpPr>
              <p:cNvPr id="80" name="Oval 79">
                <a:extLst>
                  <a:ext uri="{FF2B5EF4-FFF2-40B4-BE49-F238E27FC236}">
                    <a16:creationId xmlns:a16="http://schemas.microsoft.com/office/drawing/2014/main" id="{2E2E64DF-1834-4510-A557-0E9F8763E347}"/>
                  </a:ext>
                </a:extLst>
              </p:cNvPr>
              <p:cNvSpPr/>
              <p:nvPr/>
            </p:nvSpPr>
            <p:spPr>
              <a:xfrm>
                <a:off x="-1953680" y="2502475"/>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2" name="CustomIcon">
                <a:extLst>
                  <a:ext uri="{FF2B5EF4-FFF2-40B4-BE49-F238E27FC236}">
                    <a16:creationId xmlns:a16="http://schemas.microsoft.com/office/drawing/2014/main" id="{B9F00BB9-D1F0-429C-B01A-10FA94E55C08}"/>
                  </a:ext>
                </a:extLst>
              </p:cNvPr>
              <p:cNvPicPr>
                <a:picLocks noChangeAspect="1"/>
              </p:cNvPicPr>
              <p:nvPr>
                <p:custDataLst>
                  <p:tags r:id="rId11"/>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1793726" y="2662429"/>
                <a:ext cx="609600" cy="609600"/>
              </a:xfrm>
              <a:prstGeom prst="rect">
                <a:avLst/>
              </a:prstGeom>
            </p:spPr>
          </p:pic>
        </p:grpSp>
      </p:grpSp>
      <p:grpSp>
        <p:nvGrpSpPr>
          <p:cNvPr id="89" name="Group 88">
            <a:extLst>
              <a:ext uri="{FF2B5EF4-FFF2-40B4-BE49-F238E27FC236}">
                <a16:creationId xmlns:a16="http://schemas.microsoft.com/office/drawing/2014/main" id="{FE53A42B-5F80-4D31-97E7-A0A550AE06C0}"/>
              </a:ext>
            </a:extLst>
          </p:cNvPr>
          <p:cNvGrpSpPr/>
          <p:nvPr/>
        </p:nvGrpSpPr>
        <p:grpSpPr>
          <a:xfrm>
            <a:off x="554736" y="5309013"/>
            <a:ext cx="5161027" cy="627444"/>
            <a:chOff x="554736" y="5309013"/>
            <a:chExt cx="5161027" cy="627444"/>
          </a:xfrm>
        </p:grpSpPr>
        <p:sp>
          <p:nvSpPr>
            <p:cNvPr id="67" name="TextBox 66">
              <a:extLst>
                <a:ext uri="{FF2B5EF4-FFF2-40B4-BE49-F238E27FC236}">
                  <a16:creationId xmlns:a16="http://schemas.microsoft.com/office/drawing/2014/main" id="{F9394105-A321-4B64-8735-AB2D3FAABB73}"/>
                </a:ext>
              </a:extLst>
            </p:cNvPr>
            <p:cNvSpPr txBox="1">
              <a:spLocks/>
            </p:cNvSpPr>
            <p:nvPr/>
          </p:nvSpPr>
          <p:spPr>
            <a:xfrm>
              <a:off x="1396098" y="5326500"/>
              <a:ext cx="4319665" cy="59247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输出</a:t>
              </a:r>
              <a:endParaRPr lang="zh-CN" altLang="en-US" sz="1800" dirty="0">
                <a:cs typeface="+mn-cs"/>
              </a:endParaRPr>
            </a:p>
            <a:p>
              <a:pPr lvl="1"/>
              <a:r>
                <a:rPr lang="en-US" altLang="zh-CN" sz="1800" dirty="0">
                  <a:cs typeface="+mn-cs"/>
                </a:rPr>
                <a:t>2-3</a:t>
              </a:r>
              <a:r>
                <a:rPr lang="zh-CN" altLang="en-US" sz="1800" dirty="0">
                  <a:cs typeface="+mn-cs"/>
                </a:rPr>
                <a:t>个优化现有工作流程的行动</a:t>
              </a:r>
              <a:endParaRPr lang="en-US" sz="1800" dirty="0">
                <a:cs typeface="+mn-cs"/>
              </a:endParaRPr>
            </a:p>
          </p:txBody>
        </p:sp>
        <p:grpSp>
          <p:nvGrpSpPr>
            <p:cNvPr id="86" name="Group 85">
              <a:extLst>
                <a:ext uri="{FF2B5EF4-FFF2-40B4-BE49-F238E27FC236}">
                  <a16:creationId xmlns:a16="http://schemas.microsoft.com/office/drawing/2014/main" id="{77F52292-7EE9-45BD-968C-7933023A7AFD}"/>
                </a:ext>
              </a:extLst>
            </p:cNvPr>
            <p:cNvGrpSpPr/>
            <p:nvPr/>
          </p:nvGrpSpPr>
          <p:grpSpPr>
            <a:xfrm>
              <a:off x="554736" y="5309013"/>
              <a:ext cx="627444" cy="627444"/>
              <a:chOff x="-1595713" y="3599121"/>
              <a:chExt cx="929508" cy="929508"/>
            </a:xfrm>
          </p:grpSpPr>
          <p:sp>
            <p:nvSpPr>
              <p:cNvPr id="81" name="Oval 80">
                <a:extLst>
                  <a:ext uri="{FF2B5EF4-FFF2-40B4-BE49-F238E27FC236}">
                    <a16:creationId xmlns:a16="http://schemas.microsoft.com/office/drawing/2014/main" id="{2327CBA7-4C68-469A-848F-5450DD8382F1}"/>
                  </a:ext>
                </a:extLst>
              </p:cNvPr>
              <p:cNvSpPr/>
              <p:nvPr/>
            </p:nvSpPr>
            <p:spPr>
              <a:xfrm>
                <a:off x="-1595713" y="3599121"/>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4" name="CustomIcon">
                <a:extLst>
                  <a:ext uri="{FF2B5EF4-FFF2-40B4-BE49-F238E27FC236}">
                    <a16:creationId xmlns:a16="http://schemas.microsoft.com/office/drawing/2014/main" id="{C41857AE-BDB1-43DB-9B7C-17C42B21997E}"/>
                  </a:ext>
                </a:extLst>
              </p:cNvPr>
              <p:cNvPicPr>
                <a:picLocks noChangeAspect="1"/>
              </p:cNvPicPr>
              <p:nvPr>
                <p:custDataLst>
                  <p:tags r:id="rId10"/>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1435759" y="3759075"/>
                <a:ext cx="609600" cy="609600"/>
              </a:xfrm>
              <a:prstGeom prst="rect">
                <a:avLst/>
              </a:prstGeom>
            </p:spPr>
          </p:pic>
        </p:grpSp>
      </p:grpSp>
      <p:grpSp>
        <p:nvGrpSpPr>
          <p:cNvPr id="93" name="Group 92">
            <a:extLst>
              <a:ext uri="{FF2B5EF4-FFF2-40B4-BE49-F238E27FC236}">
                <a16:creationId xmlns:a16="http://schemas.microsoft.com/office/drawing/2014/main" id="{63869F69-C067-4F27-AF85-AFD1E71D2424}"/>
              </a:ext>
            </a:extLst>
          </p:cNvPr>
          <p:cNvGrpSpPr/>
          <p:nvPr/>
        </p:nvGrpSpPr>
        <p:grpSpPr>
          <a:xfrm>
            <a:off x="554736" y="2152654"/>
            <a:ext cx="5161027" cy="627444"/>
            <a:chOff x="554736" y="2152654"/>
            <a:chExt cx="5161027" cy="627444"/>
          </a:xfrm>
        </p:grpSpPr>
        <p:sp>
          <p:nvSpPr>
            <p:cNvPr id="63" name="TextBox 62">
              <a:extLst>
                <a:ext uri="{FF2B5EF4-FFF2-40B4-BE49-F238E27FC236}">
                  <a16:creationId xmlns:a16="http://schemas.microsoft.com/office/drawing/2014/main" id="{985B7FF4-8D1A-4F1A-8391-C725A33B4E4A}"/>
                </a:ext>
              </a:extLst>
            </p:cNvPr>
            <p:cNvSpPr txBox="1">
              <a:spLocks/>
            </p:cNvSpPr>
            <p:nvPr/>
          </p:nvSpPr>
          <p:spPr>
            <a:xfrm>
              <a:off x="1396098" y="2189377"/>
              <a:ext cx="4319665"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目标：</a:t>
              </a:r>
              <a:r>
                <a:rPr lang="zh-CN" altLang="en-US" sz="1800" dirty="0">
                  <a:solidFill>
                    <a:srgbClr val="000000"/>
                  </a:solidFill>
                  <a:latin typeface="KaiTi" panose="02010609060101010101" pitchFamily="49" charset="-122"/>
                  <a:ea typeface="KaiTi" panose="02010609060101010101" pitchFamily="49" charset="-122"/>
                </a:rPr>
                <a:t>优化工作流程，提高未来冲刺工作效率</a:t>
              </a:r>
              <a:endParaRPr lang="en-US" sz="1800" dirty="0">
                <a:cs typeface="+mn-cs"/>
              </a:endParaRPr>
            </a:p>
          </p:txBody>
        </p:sp>
        <p:grpSp>
          <p:nvGrpSpPr>
            <p:cNvPr id="84" name="Group 83">
              <a:extLst>
                <a:ext uri="{FF2B5EF4-FFF2-40B4-BE49-F238E27FC236}">
                  <a16:creationId xmlns:a16="http://schemas.microsoft.com/office/drawing/2014/main" id="{22616F9F-E6FF-4EAC-ACBA-87C1D9587762}"/>
                </a:ext>
              </a:extLst>
            </p:cNvPr>
            <p:cNvGrpSpPr/>
            <p:nvPr/>
          </p:nvGrpSpPr>
          <p:grpSpPr>
            <a:xfrm>
              <a:off x="554736" y="2152654"/>
              <a:ext cx="627444" cy="627444"/>
              <a:chOff x="-827773" y="1998649"/>
              <a:chExt cx="929508" cy="929508"/>
            </a:xfrm>
          </p:grpSpPr>
          <p:sp>
            <p:nvSpPr>
              <p:cNvPr id="79" name="Oval 78">
                <a:extLst>
                  <a:ext uri="{FF2B5EF4-FFF2-40B4-BE49-F238E27FC236}">
                    <a16:creationId xmlns:a16="http://schemas.microsoft.com/office/drawing/2014/main" id="{8E0C72B8-0D1B-4281-A828-36A5A0980A60}"/>
                  </a:ext>
                </a:extLst>
              </p:cNvPr>
              <p:cNvSpPr/>
              <p:nvPr/>
            </p:nvSpPr>
            <p:spPr>
              <a:xfrm>
                <a:off x="-827773" y="1998649"/>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0" name="CustomIcon">
                <a:extLst>
                  <a:ext uri="{FF2B5EF4-FFF2-40B4-BE49-F238E27FC236}">
                    <a16:creationId xmlns:a16="http://schemas.microsoft.com/office/drawing/2014/main" id="{7D8F7943-FE07-480D-A690-65899982CC75}"/>
                  </a:ext>
                </a:extLst>
              </p:cNvPr>
              <p:cNvPicPr>
                <a:picLocks noChangeAspect="1"/>
              </p:cNvPicPr>
              <p:nvPr>
                <p:custDataLst>
                  <p:tags r:id="rId9"/>
                </p:custDataLst>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tretch>
                <a:fillRect/>
              </a:stretch>
            </p:blipFill>
            <p:spPr>
              <a:xfrm>
                <a:off x="-667819" y="2158603"/>
                <a:ext cx="609600" cy="609600"/>
              </a:xfrm>
              <a:prstGeom prst="rect">
                <a:avLst/>
              </a:prstGeom>
            </p:spPr>
          </p:pic>
        </p:grpSp>
      </p:grpSp>
      <p:grpSp>
        <p:nvGrpSpPr>
          <p:cNvPr id="91" name="Group 90">
            <a:extLst>
              <a:ext uri="{FF2B5EF4-FFF2-40B4-BE49-F238E27FC236}">
                <a16:creationId xmlns:a16="http://schemas.microsoft.com/office/drawing/2014/main" id="{38896557-2EF8-49AF-9EF7-DBF2537B2549}"/>
              </a:ext>
            </a:extLst>
          </p:cNvPr>
          <p:cNvGrpSpPr/>
          <p:nvPr/>
        </p:nvGrpSpPr>
        <p:grpSpPr>
          <a:xfrm>
            <a:off x="6315152" y="1492754"/>
            <a:ext cx="5322111" cy="907941"/>
            <a:chOff x="6315152" y="2208198"/>
            <a:chExt cx="5322111" cy="907941"/>
          </a:xfrm>
        </p:grpSpPr>
        <p:sp>
          <p:nvSpPr>
            <p:cNvPr id="59" name="TextBox 58">
              <a:extLst>
                <a:ext uri="{FF2B5EF4-FFF2-40B4-BE49-F238E27FC236}">
                  <a16:creationId xmlns:a16="http://schemas.microsoft.com/office/drawing/2014/main" id="{BD6EA871-7D84-4E67-8BD5-205BB3D0C40D}"/>
                </a:ext>
              </a:extLst>
            </p:cNvPr>
            <p:cNvSpPr txBox="1">
              <a:spLocks/>
            </p:cNvSpPr>
            <p:nvPr/>
          </p:nvSpPr>
          <p:spPr>
            <a:xfrm>
              <a:off x="7156704" y="2208198"/>
              <a:ext cx="4480559" cy="90794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人员职责</a:t>
              </a:r>
            </a:p>
            <a:p>
              <a:pPr lvl="1"/>
              <a:r>
                <a:rPr lang="en-US" sz="1800" b="1" dirty="0">
                  <a:cs typeface="+mn-cs"/>
                </a:rPr>
                <a:t>Scrum </a:t>
              </a:r>
              <a:r>
                <a:rPr lang="en-US" sz="1800" b="1" dirty="0"/>
                <a:t>master</a:t>
              </a:r>
              <a:r>
                <a:rPr lang="zh-CN" altLang="en-US" sz="1800" b="1" dirty="0">
                  <a:cs typeface="+mn-cs"/>
                </a:rPr>
                <a:t>：</a:t>
              </a:r>
              <a:r>
                <a:rPr lang="zh-CN" altLang="en-US" sz="1800" dirty="0">
                  <a:cs typeface="+mn-cs"/>
                </a:rPr>
                <a:t>主持会议</a:t>
              </a:r>
            </a:p>
            <a:p>
              <a:pPr lvl="1"/>
              <a:r>
                <a:rPr lang="zh-CN" altLang="en-US" sz="1800" b="1" dirty="0">
                  <a:cs typeface="+mn-cs"/>
                </a:rPr>
                <a:t>团队所有成员：</a:t>
              </a:r>
              <a:r>
                <a:rPr lang="zh-CN" altLang="en-US" sz="1800" dirty="0">
                  <a:cs typeface="+mn-cs"/>
                </a:rPr>
                <a:t>提供改进建议</a:t>
              </a:r>
              <a:endParaRPr lang="en-US" sz="1800" dirty="0">
                <a:cs typeface="+mn-cs"/>
              </a:endParaRPr>
            </a:p>
          </p:txBody>
        </p:sp>
        <p:grpSp>
          <p:nvGrpSpPr>
            <p:cNvPr id="87" name="Group 86">
              <a:extLst>
                <a:ext uri="{FF2B5EF4-FFF2-40B4-BE49-F238E27FC236}">
                  <a16:creationId xmlns:a16="http://schemas.microsoft.com/office/drawing/2014/main" id="{CF4A7768-54E9-4E92-BB7A-2305F264ED0E}"/>
                </a:ext>
              </a:extLst>
            </p:cNvPr>
            <p:cNvGrpSpPr/>
            <p:nvPr/>
          </p:nvGrpSpPr>
          <p:grpSpPr>
            <a:xfrm>
              <a:off x="6315152" y="2208198"/>
              <a:ext cx="627444" cy="627444"/>
              <a:chOff x="-2418434" y="4359464"/>
              <a:chExt cx="929508" cy="929508"/>
            </a:xfrm>
          </p:grpSpPr>
          <p:sp>
            <p:nvSpPr>
              <p:cNvPr id="82" name="Oval 81">
                <a:extLst>
                  <a:ext uri="{FF2B5EF4-FFF2-40B4-BE49-F238E27FC236}">
                    <a16:creationId xmlns:a16="http://schemas.microsoft.com/office/drawing/2014/main" id="{80BE5FD6-78E6-4E82-94B3-770C8743E4C1}"/>
                  </a:ext>
                </a:extLst>
              </p:cNvPr>
              <p:cNvSpPr/>
              <p:nvPr/>
            </p:nvSpPr>
            <p:spPr>
              <a:xfrm>
                <a:off x="-2418434" y="4359464"/>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6" name="CustomIcon">
                <a:extLst>
                  <a:ext uri="{FF2B5EF4-FFF2-40B4-BE49-F238E27FC236}">
                    <a16:creationId xmlns:a16="http://schemas.microsoft.com/office/drawing/2014/main" id="{B794A27B-8AAB-424F-98FB-E0E859C2392A}"/>
                  </a:ext>
                </a:extLst>
              </p:cNvPr>
              <p:cNvPicPr>
                <a:picLocks noChangeAspect="1"/>
              </p:cNvPicPr>
              <p:nvPr>
                <p:custDataLst>
                  <p:tags r:id="rId8"/>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tretch>
                <a:fillRect/>
              </a:stretch>
            </p:blipFill>
            <p:spPr>
              <a:xfrm>
                <a:off x="-2258480" y="4519418"/>
                <a:ext cx="609600" cy="609600"/>
              </a:xfrm>
              <a:prstGeom prst="rect">
                <a:avLst/>
              </a:prstGeom>
            </p:spPr>
          </p:pic>
        </p:grpSp>
      </p:grpSp>
      <p:grpSp>
        <p:nvGrpSpPr>
          <p:cNvPr id="92" name="Group 91">
            <a:extLst>
              <a:ext uri="{FF2B5EF4-FFF2-40B4-BE49-F238E27FC236}">
                <a16:creationId xmlns:a16="http://schemas.microsoft.com/office/drawing/2014/main" id="{C4E402B5-5E89-4EED-89E2-5775A0FE9D57}"/>
              </a:ext>
            </a:extLst>
          </p:cNvPr>
          <p:cNvGrpSpPr>
            <a:grpSpLocks/>
          </p:cNvGrpSpPr>
          <p:nvPr/>
        </p:nvGrpSpPr>
        <p:grpSpPr>
          <a:xfrm>
            <a:off x="6315152" y="3730834"/>
            <a:ext cx="5322111" cy="1777410"/>
            <a:chOff x="6315152" y="4455282"/>
            <a:chExt cx="5322111" cy="1777410"/>
          </a:xfrm>
        </p:grpSpPr>
        <p:sp>
          <p:nvSpPr>
            <p:cNvPr id="61" name="TextBox 60">
              <a:extLst>
                <a:ext uri="{FF2B5EF4-FFF2-40B4-BE49-F238E27FC236}">
                  <a16:creationId xmlns:a16="http://schemas.microsoft.com/office/drawing/2014/main" id="{D8DBD771-F248-4CB3-BD4D-54CB1E24D09C}"/>
                </a:ext>
              </a:extLst>
            </p:cNvPr>
            <p:cNvSpPr txBox="1">
              <a:spLocks/>
            </p:cNvSpPr>
            <p:nvPr/>
          </p:nvSpPr>
          <p:spPr>
            <a:xfrm>
              <a:off x="7156704" y="4455282"/>
              <a:ext cx="4480559" cy="177741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议程</a:t>
              </a:r>
            </a:p>
            <a:p>
              <a:pPr lvl="1"/>
              <a:r>
                <a:rPr lang="zh-CN" altLang="en-US" sz="1800" dirty="0">
                  <a:cs typeface="+mn-cs"/>
                </a:rPr>
                <a:t>简单评估上冲刺回顾中总结的优化改进措施执行情况</a:t>
              </a:r>
            </a:p>
            <a:p>
              <a:pPr lvl="1"/>
              <a:r>
                <a:rPr lang="zh-CN" altLang="en-US" sz="1800" dirty="0">
                  <a:cs typeface="+mn-cs"/>
                </a:rPr>
                <a:t>团队一同评估本冲刺工作流程，分析本冲刺工作流程中需要优化改进的地方</a:t>
              </a:r>
            </a:p>
            <a:p>
              <a:pPr lvl="1"/>
              <a:r>
                <a:rPr lang="zh-CN" altLang="en-US" sz="1800" dirty="0">
                  <a:cs typeface="+mn-cs"/>
                </a:rPr>
                <a:t>总结出工作流程改进点及对应负责人</a:t>
              </a:r>
            </a:p>
          </p:txBody>
        </p:sp>
        <p:grpSp>
          <p:nvGrpSpPr>
            <p:cNvPr id="88" name="Group 87">
              <a:extLst>
                <a:ext uri="{FF2B5EF4-FFF2-40B4-BE49-F238E27FC236}">
                  <a16:creationId xmlns:a16="http://schemas.microsoft.com/office/drawing/2014/main" id="{DCC7E3F4-C7C0-418C-95F2-EDC2BE7B3978}"/>
                </a:ext>
              </a:extLst>
            </p:cNvPr>
            <p:cNvGrpSpPr/>
            <p:nvPr/>
          </p:nvGrpSpPr>
          <p:grpSpPr>
            <a:xfrm>
              <a:off x="6315152" y="4455282"/>
              <a:ext cx="627444" cy="627444"/>
              <a:chOff x="-1185673" y="4986908"/>
              <a:chExt cx="929508" cy="929508"/>
            </a:xfrm>
          </p:grpSpPr>
          <p:sp>
            <p:nvSpPr>
              <p:cNvPr id="83" name="Oval 82">
                <a:extLst>
                  <a:ext uri="{FF2B5EF4-FFF2-40B4-BE49-F238E27FC236}">
                    <a16:creationId xmlns:a16="http://schemas.microsoft.com/office/drawing/2014/main" id="{9A301905-C7C5-4CF2-A007-6C9A4943081E}"/>
                  </a:ext>
                </a:extLst>
              </p:cNvPr>
              <p:cNvSpPr/>
              <p:nvPr/>
            </p:nvSpPr>
            <p:spPr>
              <a:xfrm>
                <a:off x="-1185673" y="4986908"/>
                <a:ext cx="929508" cy="92950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8" name="CustomIcon">
                <a:extLst>
                  <a:ext uri="{FF2B5EF4-FFF2-40B4-BE49-F238E27FC236}">
                    <a16:creationId xmlns:a16="http://schemas.microsoft.com/office/drawing/2014/main" id="{3BD1DA6A-4337-497F-924C-71E686CB15CE}"/>
                  </a:ext>
                </a:extLst>
              </p:cNvPr>
              <p:cNvPicPr>
                <a:picLocks noChangeAspect="1"/>
              </p:cNvPicPr>
              <p:nvPr>
                <p:custDataLst>
                  <p:tags r:id="rId7"/>
                </p:custDataLst>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1025719" y="5147456"/>
                <a:ext cx="609600" cy="609600"/>
              </a:xfrm>
              <a:prstGeom prst="rect">
                <a:avLst/>
              </a:prstGeom>
            </p:spPr>
          </p:pic>
        </p:grpSp>
      </p:grpSp>
      <p:cxnSp>
        <p:nvCxnSpPr>
          <p:cNvPr id="97" name="Straight Connector 96">
            <a:extLst>
              <a:ext uri="{FF2B5EF4-FFF2-40B4-BE49-F238E27FC236}">
                <a16:creationId xmlns:a16="http://schemas.microsoft.com/office/drawing/2014/main" id="{EB4C654F-8532-4D0A-9175-3B86B07BC60D}"/>
              </a:ext>
            </a:extLst>
          </p:cNvPr>
          <p:cNvCxnSpPr>
            <a:cxnSpLocks/>
          </p:cNvCxnSpPr>
          <p:nvPr/>
        </p:nvCxnSpPr>
        <p:spPr>
          <a:xfrm>
            <a:off x="548963" y="3395714"/>
            <a:ext cx="5166800"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75C4EA7-DBFE-45A9-9AA6-978DC58C75BF}"/>
              </a:ext>
            </a:extLst>
          </p:cNvPr>
          <p:cNvCxnSpPr>
            <a:cxnSpLocks/>
          </p:cNvCxnSpPr>
          <p:nvPr/>
        </p:nvCxnSpPr>
        <p:spPr>
          <a:xfrm>
            <a:off x="548963" y="4973893"/>
            <a:ext cx="5166800"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9B489D-1F95-469F-9179-565619F1FA0C}"/>
              </a:ext>
            </a:extLst>
          </p:cNvPr>
          <p:cNvCxnSpPr>
            <a:cxnSpLocks/>
          </p:cNvCxnSpPr>
          <p:nvPr/>
        </p:nvCxnSpPr>
        <p:spPr>
          <a:xfrm>
            <a:off x="6315152" y="3395714"/>
            <a:ext cx="532211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860C92B4-008D-4575-A719-DE271522BCDA}"/>
              </a:ext>
            </a:extLst>
          </p:cNvPr>
          <p:cNvGrpSpPr/>
          <p:nvPr/>
        </p:nvGrpSpPr>
        <p:grpSpPr>
          <a:xfrm>
            <a:off x="554736" y="1492754"/>
            <a:ext cx="5161027" cy="387711"/>
            <a:chOff x="554736" y="1394299"/>
            <a:chExt cx="5161027" cy="387711"/>
          </a:xfrm>
        </p:grpSpPr>
        <p:sp>
          <p:nvSpPr>
            <p:cNvPr id="34" name="TextBox 270">
              <a:extLst>
                <a:ext uri="{FF2B5EF4-FFF2-40B4-BE49-F238E27FC236}">
                  <a16:creationId xmlns:a16="http://schemas.microsoft.com/office/drawing/2014/main" id="{38575326-DDF8-4749-B18D-E5EF5BE3F120}"/>
                </a:ext>
              </a:extLst>
            </p:cNvPr>
            <p:cNvSpPr txBox="1"/>
            <p:nvPr/>
          </p:nvSpPr>
          <p:spPr>
            <a:xfrm>
              <a:off x="4193342" y="1403488"/>
              <a:ext cx="346249" cy="369332"/>
            </a:xfrm>
            <a:prstGeom prst="rect">
              <a:avLst/>
            </a:prstGeom>
          </p:spPr>
          <p:txBody>
            <a:bodyPr vert="horz" wrap="non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en-US" dirty="0">
                  <a:solidFill>
                    <a:srgbClr val="000000"/>
                  </a:solidFill>
                  <a:latin typeface="Arial" panose="020B0604020202020204" pitchFamily="34" charset="0"/>
                  <a:ea typeface="KaiTi" panose="02010609060101010101" pitchFamily="49" charset="-122"/>
                </a:rPr>
                <a:t>~ </a:t>
              </a:r>
              <a:r>
                <a:rPr lang="en-US" altLang="zh-CN" dirty="0">
                  <a:solidFill>
                    <a:srgbClr val="000000"/>
                  </a:solidFill>
                  <a:latin typeface="Arial" panose="020B0604020202020204" pitchFamily="34" charset="0"/>
                  <a:ea typeface="KaiTi" panose="02010609060101010101" pitchFamily="49" charset="-122"/>
                </a:rPr>
                <a:t>30</a:t>
              </a:r>
              <a:r>
                <a:rPr lang="en-US" dirty="0">
                  <a:solidFill>
                    <a:srgbClr val="000000"/>
                  </a:solidFill>
                  <a:latin typeface="Arial" panose="020B0604020202020204" pitchFamily="34" charset="0"/>
                  <a:ea typeface="KaiTi" panose="02010609060101010101" pitchFamily="49" charset="-122"/>
                </a:rPr>
                <a:t> </a:t>
              </a:r>
              <a:br>
                <a:rPr lang="en-US" dirty="0">
                  <a:solidFill>
                    <a:srgbClr val="000000"/>
                  </a:solidFill>
                  <a:latin typeface="Arial" panose="020B0604020202020204" pitchFamily="34" charset="0"/>
                  <a:ea typeface="KaiTi" panose="02010609060101010101" pitchFamily="49" charset="-122"/>
                </a:rPr>
              </a:br>
              <a:r>
                <a:rPr lang="zh-CN" altLang="en-US" dirty="0">
                  <a:solidFill>
                    <a:srgbClr val="000000"/>
                  </a:solidFill>
                  <a:latin typeface="Arial" panose="020B0604020202020204" pitchFamily="34" charset="0"/>
                  <a:ea typeface="KaiTi" panose="02010609060101010101" pitchFamily="49" charset="-122"/>
                </a:rPr>
                <a:t>分钟</a:t>
              </a:r>
              <a:endParaRPr lang="en-US" dirty="0">
                <a:solidFill>
                  <a:srgbClr val="000000"/>
                </a:solidFill>
                <a:latin typeface="Arial" panose="020B0604020202020204" pitchFamily="34" charset="0"/>
                <a:ea typeface="KaiTi" panose="02010609060101010101" pitchFamily="49" charset="-122"/>
              </a:endParaRPr>
            </a:p>
          </p:txBody>
        </p:sp>
        <p:sp>
          <p:nvSpPr>
            <p:cNvPr id="41" name="TextBox 277">
              <a:extLst>
                <a:ext uri="{FF2B5EF4-FFF2-40B4-BE49-F238E27FC236}">
                  <a16:creationId xmlns:a16="http://schemas.microsoft.com/office/drawing/2014/main" id="{185520FD-F62A-9048-98A9-2394B37EA13A}"/>
                </a:ext>
              </a:extLst>
            </p:cNvPr>
            <p:cNvSpPr txBox="1">
              <a:spLocks/>
            </p:cNvSpPr>
            <p:nvPr/>
          </p:nvSpPr>
          <p:spPr>
            <a:xfrm>
              <a:off x="2918272" y="1403488"/>
              <a:ext cx="560563" cy="369332"/>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marL="1620" lvl="1" indent="0" defTabSz="913500" fontAlgn="base">
                <a:spcBef>
                  <a:spcPct val="0"/>
                </a:spcBef>
                <a:spcAft>
                  <a:spcPct val="0"/>
                </a:spcAft>
                <a:buClr>
                  <a:srgbClr val="1F1949"/>
                </a:buClr>
                <a:buNone/>
                <a:defRPr/>
              </a:pPr>
              <a:r>
                <a:rPr lang="zh-CN" altLang="en-US" dirty="0">
                  <a:solidFill>
                    <a:srgbClr val="000000"/>
                  </a:solidFill>
                  <a:latin typeface="Arial" panose="020B0604020202020204" pitchFamily="34" charset="0"/>
                  <a:ea typeface="KaiTi" panose="02010609060101010101" pitchFamily="49" charset="-122"/>
                  <a:cs typeface="Arial" panose="020B0604020202020204" pitchFamily="34" charset="0"/>
                </a:rPr>
                <a:t>所有团队成员</a:t>
              </a:r>
            </a:p>
          </p:txBody>
        </p:sp>
        <p:sp>
          <p:nvSpPr>
            <p:cNvPr id="45" name="TextBox 281">
              <a:extLst>
                <a:ext uri="{FF2B5EF4-FFF2-40B4-BE49-F238E27FC236}">
                  <a16:creationId xmlns:a16="http://schemas.microsoft.com/office/drawing/2014/main" id="{C65EE2AA-A74B-6C4A-8175-EDD0963BE993}"/>
                </a:ext>
              </a:extLst>
            </p:cNvPr>
            <p:cNvSpPr txBox="1"/>
            <p:nvPr/>
          </p:nvSpPr>
          <p:spPr>
            <a:xfrm>
              <a:off x="5254098" y="1495821"/>
              <a:ext cx="461665" cy="184666"/>
            </a:xfrm>
            <a:prstGeom prst="rect">
              <a:avLst/>
            </a:prstGeom>
          </p:spPr>
          <p:txBody>
            <a:bodyPr vert="horz" wrap="non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699053" fontAlgn="base">
                <a:spcBef>
                  <a:spcPct val="0"/>
                </a:spcBef>
                <a:spcAft>
                  <a:spcPct val="0"/>
                </a:spcAft>
                <a:buClr>
                  <a:srgbClr val="002960"/>
                </a:buClr>
                <a:defRPr/>
              </a:pPr>
              <a:r>
                <a:rPr lang="zh-CN" altLang="en-US" dirty="0">
                  <a:solidFill>
                    <a:srgbClr val="000000"/>
                  </a:solidFill>
                  <a:latin typeface="Arial" panose="020B0604020202020204" pitchFamily="34" charset="0"/>
                  <a:ea typeface="KaiTi" panose="02010609060101010101" pitchFamily="49" charset="-122"/>
                </a:rPr>
                <a:t>会议室</a:t>
              </a:r>
              <a:endParaRPr lang="en-US" dirty="0">
                <a:solidFill>
                  <a:srgbClr val="000000"/>
                </a:solidFill>
                <a:latin typeface="Arial" panose="020B0604020202020204" pitchFamily="34" charset="0"/>
                <a:ea typeface="KaiTi" panose="02010609060101010101" pitchFamily="49" charset="-122"/>
              </a:endParaRPr>
            </a:p>
          </p:txBody>
        </p:sp>
        <p:sp>
          <p:nvSpPr>
            <p:cNvPr id="48" name="TextBox 284">
              <a:extLst>
                <a:ext uri="{FF2B5EF4-FFF2-40B4-BE49-F238E27FC236}">
                  <a16:creationId xmlns:a16="http://schemas.microsoft.com/office/drawing/2014/main" id="{9BF2EC83-7414-3348-99B8-C2859D1867DA}"/>
                </a:ext>
              </a:extLst>
            </p:cNvPr>
            <p:cNvSpPr txBox="1">
              <a:spLocks/>
            </p:cNvSpPr>
            <p:nvPr/>
          </p:nvSpPr>
          <p:spPr>
            <a:xfrm>
              <a:off x="1105845" y="1403488"/>
              <a:ext cx="1097920" cy="369332"/>
            </a:xfrm>
            <a:prstGeom prst="rect">
              <a:avLst/>
            </a:prstGeom>
          </p:spPr>
          <p:txBody>
            <a:bodyPr vert="horz" wrap="square" lIns="0" tIns="0" rIns="0" bIns="0" rtlCol="0" anchor="t" anchorCtr="0">
              <a:spAutoFit/>
            </a:bodyPr>
            <a:lstStyle>
              <a:lvl1pPr marL="0" lvl="0" indent="0" defTabSz="685145" eaLnBrk="1" latinLnBrk="0" hangingPunct="1">
                <a:buClr>
                  <a:schemeClr val="tx2"/>
                </a:buClr>
                <a:buSzPct val="100000"/>
                <a:defRPr sz="1200" baseline="0">
                  <a:latin typeface="+mn-lt"/>
                </a:defRPr>
              </a:lvl1pPr>
              <a:lvl2pPr marL="148205" lvl="1" indent="-146990" defTabSz="685145" eaLnBrk="1" latinLnBrk="0" hangingPunct="1">
                <a:buClr>
                  <a:schemeClr val="tx2"/>
                </a:buClr>
                <a:buSzPct val="125000"/>
                <a:buFont typeface="Arial" charset="0"/>
                <a:buChar char="▪"/>
                <a:defRPr sz="1200" baseline="0">
                  <a:latin typeface="+mn-lt"/>
                </a:defRPr>
              </a:lvl2pPr>
              <a:lvl3pPr marL="349861" lvl="2" indent="-200441" defTabSz="685145" eaLnBrk="1" latinLnBrk="0" hangingPunct="1">
                <a:buClr>
                  <a:schemeClr val="tx2"/>
                </a:buClr>
                <a:buSzPct val="120000"/>
                <a:buFont typeface="Arial" charset="0"/>
                <a:buChar char="–"/>
                <a:defRPr sz="1200" baseline="0">
                  <a:latin typeface="+mn-lt"/>
                </a:defRPr>
              </a:lvl3pPr>
              <a:lvl4pPr marL="470126" lvl="3" indent="-119050" defTabSz="685145" eaLnBrk="1" latinLnBrk="0" hangingPunct="1">
                <a:buClr>
                  <a:schemeClr val="tx2"/>
                </a:buClr>
                <a:buSzPct val="120000"/>
                <a:buFont typeface="Arial" charset="0"/>
                <a:buChar char="▫"/>
                <a:defRPr sz="1200" baseline="0">
                  <a:latin typeface="+mn-lt"/>
                </a:defRPr>
              </a:lvl4pPr>
              <a:lvl5pPr marL="573772" lvl="4" indent="-99614" defTabSz="685145" eaLnBrk="1" latinLnBrk="0" hangingPunct="1">
                <a:buClr>
                  <a:schemeClr val="tx2"/>
                </a:buClr>
                <a:buSzPct val="89000"/>
                <a:buFont typeface="Arial" charset="0"/>
                <a:buChar char="-"/>
                <a:defRPr sz="1200" baseline="0">
                  <a:latin typeface="+mn-lt"/>
                </a:defRPr>
              </a:lvl5pPr>
              <a:lvl6pPr marL="573772" indent="-99614" defTabSz="685145" fontAlgn="base">
                <a:spcBef>
                  <a:spcPct val="0"/>
                </a:spcBef>
                <a:spcAft>
                  <a:spcPct val="0"/>
                </a:spcAft>
                <a:buClr>
                  <a:schemeClr val="tx2"/>
                </a:buClr>
                <a:buSzPct val="89000"/>
                <a:buFont typeface="Arial" charset="0"/>
                <a:buChar char="-"/>
                <a:defRPr sz="1224" baseline="0">
                  <a:latin typeface="+mn-lt"/>
                </a:defRPr>
              </a:lvl6pPr>
              <a:lvl7pPr marL="573772" indent="-99614" defTabSz="685145" fontAlgn="base">
                <a:spcBef>
                  <a:spcPct val="0"/>
                </a:spcBef>
                <a:spcAft>
                  <a:spcPct val="0"/>
                </a:spcAft>
                <a:buClr>
                  <a:schemeClr val="tx2"/>
                </a:buClr>
                <a:buSzPct val="89000"/>
                <a:buFont typeface="Arial" charset="0"/>
                <a:buChar char="-"/>
                <a:defRPr sz="1224" baseline="0">
                  <a:latin typeface="+mn-lt"/>
                </a:defRPr>
              </a:lvl7pPr>
              <a:lvl8pPr marL="573772" indent="-99614" defTabSz="685145" fontAlgn="base">
                <a:spcBef>
                  <a:spcPct val="0"/>
                </a:spcBef>
                <a:spcAft>
                  <a:spcPct val="0"/>
                </a:spcAft>
                <a:buClr>
                  <a:schemeClr val="tx2"/>
                </a:buClr>
                <a:buSzPct val="89000"/>
                <a:buFont typeface="Arial" charset="0"/>
                <a:buChar char="-"/>
                <a:defRPr sz="1224" baseline="0">
                  <a:latin typeface="+mn-lt"/>
                </a:defRPr>
              </a:lvl8pPr>
              <a:lvl9pPr marL="573772" indent="-99614" defTabSz="685145" fontAlgn="base">
                <a:spcBef>
                  <a:spcPct val="0"/>
                </a:spcBef>
                <a:spcAft>
                  <a:spcPct val="0"/>
                </a:spcAft>
                <a:buClr>
                  <a:schemeClr val="tx2"/>
                </a:buClr>
                <a:buSzPct val="89000"/>
                <a:buFont typeface="Arial" charset="0"/>
                <a:buChar char="-"/>
                <a:defRPr sz="1224" baseline="0">
                  <a:latin typeface="+mn-lt"/>
                </a:defRPr>
              </a:lvl9pPr>
            </a:lstStyle>
            <a:p>
              <a:pPr defTabSz="913500" fontAlgn="base">
                <a:spcBef>
                  <a:spcPct val="0"/>
                </a:spcBef>
                <a:spcAft>
                  <a:spcPct val="0"/>
                </a:spcAft>
                <a:buClr>
                  <a:srgbClr val="1F1949"/>
                </a:buClr>
                <a:defRPr/>
              </a:pPr>
              <a:r>
                <a:rPr lang="zh-CN" altLang="en-US" dirty="0">
                  <a:solidFill>
                    <a:srgbClr val="000000"/>
                  </a:solidFill>
                  <a:latin typeface="Arial" panose="020B0604020202020204" pitchFamily="34" charset="0"/>
                  <a:ea typeface="KaiTi" panose="02010609060101010101" pitchFamily="49" charset="-122"/>
                  <a:cs typeface="Arial" panose="020B0604020202020204" pitchFamily="34" charset="0"/>
                </a:rPr>
                <a:t>冲刺结尾，</a:t>
              </a:r>
            </a:p>
            <a:p>
              <a:pPr defTabSz="913500" fontAlgn="base">
                <a:spcBef>
                  <a:spcPct val="0"/>
                </a:spcBef>
                <a:spcAft>
                  <a:spcPct val="0"/>
                </a:spcAft>
                <a:buClr>
                  <a:srgbClr val="1F1949"/>
                </a:buClr>
                <a:defRPr/>
              </a:pPr>
              <a:r>
                <a:rPr lang="zh-CN" altLang="en-US" dirty="0">
                  <a:solidFill>
                    <a:srgbClr val="000000"/>
                  </a:solidFill>
                  <a:latin typeface="Arial" panose="020B0604020202020204" pitchFamily="34" charset="0"/>
                  <a:ea typeface="KaiTi" panose="02010609060101010101" pitchFamily="49" charset="-122"/>
                  <a:cs typeface="Arial" panose="020B0604020202020204" pitchFamily="34" charset="0"/>
                </a:rPr>
                <a:t>冲刺演示会之后</a:t>
              </a:r>
            </a:p>
          </p:txBody>
        </p:sp>
        <p:pic>
          <p:nvPicPr>
            <p:cNvPr id="102" name="CustomIcon">
              <a:extLst>
                <a:ext uri="{FF2B5EF4-FFF2-40B4-BE49-F238E27FC236}">
                  <a16:creationId xmlns:a16="http://schemas.microsoft.com/office/drawing/2014/main" id="{55457A4A-2229-419A-AEA4-7C76678C9F5E}"/>
                </a:ext>
              </a:extLst>
            </p:cNvPr>
            <p:cNvPicPr>
              <a:picLocks noChangeAspect="1"/>
            </p:cNvPicPr>
            <p:nvPr>
              <p:custDataLst>
                <p:tags r:id="rId3"/>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554736" y="1394299"/>
              <a:ext cx="387711" cy="387711"/>
            </a:xfrm>
            <a:prstGeom prst="rect">
              <a:avLst/>
            </a:prstGeom>
          </p:spPr>
        </p:pic>
        <p:pic>
          <p:nvPicPr>
            <p:cNvPr id="104" name="CustomIcon">
              <a:extLst>
                <a:ext uri="{FF2B5EF4-FFF2-40B4-BE49-F238E27FC236}">
                  <a16:creationId xmlns:a16="http://schemas.microsoft.com/office/drawing/2014/main" id="{29A9A6BF-F8D3-421E-8013-900045EE83D4}"/>
                </a:ext>
              </a:extLst>
            </p:cNvPr>
            <p:cNvPicPr>
              <a:picLocks noChangeAspect="1"/>
            </p:cNvPicPr>
            <p:nvPr>
              <p:custDataLst>
                <p:tags r:id="rId4"/>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2367163" y="1394299"/>
              <a:ext cx="387711" cy="387711"/>
            </a:xfrm>
            <a:prstGeom prst="rect">
              <a:avLst/>
            </a:prstGeom>
          </p:spPr>
        </p:pic>
        <p:pic>
          <p:nvPicPr>
            <p:cNvPr id="106" name="CustomIcon">
              <a:extLst>
                <a:ext uri="{FF2B5EF4-FFF2-40B4-BE49-F238E27FC236}">
                  <a16:creationId xmlns:a16="http://schemas.microsoft.com/office/drawing/2014/main" id="{74786018-78A0-44D5-9E66-4B5DD07A1D35}"/>
                </a:ext>
              </a:extLst>
            </p:cNvPr>
            <p:cNvPicPr>
              <a:picLocks noChangeAspect="1"/>
            </p:cNvPicPr>
            <p:nvPr>
              <p:custDataLst>
                <p:tags r:id="rId5"/>
              </p:custDataLst>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3642233" y="1394299"/>
              <a:ext cx="387711" cy="387711"/>
            </a:xfrm>
            <a:prstGeom prst="rect">
              <a:avLst/>
            </a:prstGeom>
          </p:spPr>
        </p:pic>
        <p:pic>
          <p:nvPicPr>
            <p:cNvPr id="108" name="CustomIcon">
              <a:extLst>
                <a:ext uri="{FF2B5EF4-FFF2-40B4-BE49-F238E27FC236}">
                  <a16:creationId xmlns:a16="http://schemas.microsoft.com/office/drawing/2014/main" id="{09847F04-00FA-43E2-9D94-23369A0A0022}"/>
                </a:ext>
              </a:extLst>
            </p:cNvPr>
            <p:cNvPicPr>
              <a:picLocks noChangeAspect="1"/>
            </p:cNvPicPr>
            <p:nvPr>
              <p:custDataLst>
                <p:tags r:id="rId6"/>
              </p:custDataLst>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xmlns="" r:embed="rId33"/>
                </a:ext>
              </a:extLst>
            </a:blip>
            <a:stretch>
              <a:fillRect/>
            </a:stretch>
          </p:blipFill>
          <p:spPr>
            <a:xfrm>
              <a:off x="4702989" y="1394299"/>
              <a:ext cx="387711" cy="387711"/>
            </a:xfrm>
            <a:prstGeom prst="rect">
              <a:avLst/>
            </a:prstGeom>
          </p:spPr>
        </p:pic>
      </p:grpSp>
    </p:spTree>
    <p:extLst>
      <p:ext uri="{BB962C8B-B14F-4D97-AF65-F5344CB8AC3E}">
        <p14:creationId xmlns:p14="http://schemas.microsoft.com/office/powerpoint/2010/main" val="4053106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a:extLst>
              <a:ext uri="{FF2B5EF4-FFF2-40B4-BE49-F238E27FC236}">
                <a16:creationId xmlns:a16="http://schemas.microsoft.com/office/drawing/2014/main" id="{D8A8FEAB-1926-4130-9890-83C54458658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4" name="think-cell Slide" r:id="rId8" imgW="272" imgH="272" progId="TCLayout.ActiveDocument.1">
                  <p:embed/>
                </p:oleObj>
              </mc:Choice>
              <mc:Fallback>
                <p:oleObj name="think-cell Slide" r:id="rId8" imgW="272" imgH="272" progId="TCLayout.ActiveDocument.1">
                  <p:embed/>
                  <p:pic>
                    <p:nvPicPr>
                      <p:cNvPr id="36" name="Object 35" hidden="1">
                        <a:extLst>
                          <a:ext uri="{FF2B5EF4-FFF2-40B4-BE49-F238E27FC236}">
                            <a16:creationId xmlns:a16="http://schemas.microsoft.com/office/drawing/2014/main" id="{D8A8FEAB-1926-4130-9890-83C54458658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2" name="Oval 31"/>
          <p:cNvSpPr txBox="1"/>
          <p:nvPr>
            <p:custDataLst>
              <p:tags r:id="rId3"/>
            </p:custDataLst>
          </p:nvPr>
        </p:nvSpPr>
        <p:spPr>
          <a:xfrm>
            <a:off x="7582732" y="3158409"/>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endParaRPr lang="en-US" sz="1600" dirty="0">
              <a:latin typeface="Arial" panose="020B0604020202020204" pitchFamily="34" charset="0"/>
              <a:ea typeface="KaiTi" panose="02010609060101010101" pitchFamily="49" charset="-122"/>
            </a:endParaRPr>
          </a:p>
        </p:txBody>
      </p:sp>
      <p:grpSp>
        <p:nvGrpSpPr>
          <p:cNvPr id="37" name="Group 36">
            <a:extLst>
              <a:ext uri="{FF2B5EF4-FFF2-40B4-BE49-F238E27FC236}">
                <a16:creationId xmlns:a16="http://schemas.microsoft.com/office/drawing/2014/main" id="{A496E6D1-AF73-4EF5-8C26-2292C125E420}"/>
              </a:ext>
            </a:extLst>
          </p:cNvPr>
          <p:cNvGrpSpPr/>
          <p:nvPr/>
        </p:nvGrpSpPr>
        <p:grpSpPr>
          <a:xfrm>
            <a:off x="702867" y="2381635"/>
            <a:ext cx="1266685" cy="2897872"/>
            <a:chOff x="757659" y="2091549"/>
            <a:chExt cx="1266685" cy="2897872"/>
          </a:xfrm>
        </p:grpSpPr>
        <p:grpSp>
          <p:nvGrpSpPr>
            <p:cNvPr id="6" name="Group 5"/>
            <p:cNvGrpSpPr/>
            <p:nvPr/>
          </p:nvGrpSpPr>
          <p:grpSpPr>
            <a:xfrm>
              <a:off x="757659" y="2091549"/>
              <a:ext cx="1225319" cy="2577667"/>
              <a:chOff x="585468" y="1965453"/>
              <a:chExt cx="772100" cy="1624244"/>
            </a:xfrm>
          </p:grpSpPr>
          <p:sp>
            <p:nvSpPr>
              <p:cNvPr id="7" name="Rectangle 6"/>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8" name="Picture 2"/>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27" name="TextBox 26"/>
            <p:cNvSpPr txBox="1"/>
            <p:nvPr/>
          </p:nvSpPr>
          <p:spPr>
            <a:xfrm>
              <a:off x="801252"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sz="1600" dirty="0">
                <a:latin typeface="Arial" panose="020B0604020202020204" pitchFamily="34" charset="0"/>
                <a:ea typeface="KaiTi" panose="02010609060101010101" pitchFamily="49" charset="-122"/>
              </a:endParaRPr>
            </a:p>
          </p:txBody>
        </p:sp>
      </p:grpSp>
      <p:grpSp>
        <p:nvGrpSpPr>
          <p:cNvPr id="46" name="Group 45">
            <a:extLst>
              <a:ext uri="{FF2B5EF4-FFF2-40B4-BE49-F238E27FC236}">
                <a16:creationId xmlns:a16="http://schemas.microsoft.com/office/drawing/2014/main" id="{F322A837-AB56-4C49-BEA5-2F04924E7284}"/>
              </a:ext>
            </a:extLst>
          </p:cNvPr>
          <p:cNvGrpSpPr/>
          <p:nvPr/>
        </p:nvGrpSpPr>
        <p:grpSpPr>
          <a:xfrm>
            <a:off x="4899074" y="3837855"/>
            <a:ext cx="1223092" cy="1441652"/>
            <a:chOff x="4018491" y="3547769"/>
            <a:chExt cx="1223092" cy="1441652"/>
          </a:xfrm>
        </p:grpSpPr>
        <p:grpSp>
          <p:nvGrpSpPr>
            <p:cNvPr id="10" name="Group 9"/>
            <p:cNvGrpSpPr/>
            <p:nvPr/>
          </p:nvGrpSpPr>
          <p:grpSpPr>
            <a:xfrm>
              <a:off x="4065684" y="3547769"/>
              <a:ext cx="1043747" cy="1082018"/>
              <a:chOff x="3116669" y="2480618"/>
              <a:chExt cx="572910" cy="593916"/>
            </a:xfrm>
          </p:grpSpPr>
          <p:sp>
            <p:nvSpPr>
              <p:cNvPr id="11" name="Rectangle 10"/>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12" name="Picture 2"/>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8" name="TextBox 27"/>
            <p:cNvSpPr txBox="1"/>
            <p:nvPr/>
          </p:nvSpPr>
          <p:spPr>
            <a:xfrm>
              <a:off x="4018491"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冲刺代办事项</a:t>
              </a:r>
              <a:endParaRPr lang="en-US" sz="1600" dirty="0">
                <a:latin typeface="Arial" panose="020B0604020202020204" pitchFamily="34" charset="0"/>
                <a:ea typeface="KaiTi" panose="02010609060101010101" pitchFamily="49" charset="-122"/>
              </a:endParaRPr>
            </a:p>
          </p:txBody>
        </p:sp>
      </p:grpSp>
      <p:sp>
        <p:nvSpPr>
          <p:cNvPr id="32" name="Arc 31"/>
          <p:cNvSpPr/>
          <p:nvPr/>
        </p:nvSpPr>
        <p:spPr>
          <a:xfrm>
            <a:off x="426833" y="2013901"/>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34" name="Title 1"/>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ja-JP" altLang="en-US">
                <a:ea typeface="KaiTi" panose="02010609060101010101" pitchFamily="49" charset="-122"/>
              </a:rPr>
              <a:t>回顾</a:t>
            </a:r>
            <a:endParaRPr lang="en-US" dirty="0">
              <a:ea typeface="KaiTi" panose="02010609060101010101" pitchFamily="49" charset="-122"/>
            </a:endParaRPr>
          </a:p>
        </p:txBody>
      </p:sp>
      <p:sp>
        <p:nvSpPr>
          <p:cNvPr id="2" name="Subtitle 1">
            <a:extLst>
              <a:ext uri="{FF2B5EF4-FFF2-40B4-BE49-F238E27FC236}">
                <a16:creationId xmlns:a16="http://schemas.microsoft.com/office/drawing/2014/main" id="{CB44A558-D092-40CC-8055-B194ED4E4113}"/>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dirty="0"/>
          </a:p>
        </p:txBody>
      </p:sp>
      <p:sp>
        <p:nvSpPr>
          <p:cNvPr id="4" name="Text Placeholder 3">
            <a:extLst>
              <a:ext uri="{FF2B5EF4-FFF2-40B4-BE49-F238E27FC236}">
                <a16:creationId xmlns:a16="http://schemas.microsoft.com/office/drawing/2014/main" id="{63AF1F9D-7786-43A5-9267-FD99AFC0B732}"/>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35" name="Rectangle 8">
            <a:extLst>
              <a:ext uri="{FF2B5EF4-FFF2-40B4-BE49-F238E27FC236}">
                <a16:creationId xmlns:a16="http://schemas.microsoft.com/office/drawing/2014/main" id="{157EC2D1-2F3E-AF41-88B2-4B467B11C084}"/>
              </a:ext>
            </a:extLst>
          </p:cNvPr>
          <p:cNvSpPr>
            <a:spLocks/>
          </p:cNvSpPr>
          <p:nvPr/>
        </p:nvSpPr>
        <p:spPr>
          <a:xfrm>
            <a:off x="1190710" y="1729122"/>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solidFill>
                  <a:schemeClr val="tx1"/>
                </a:solidFill>
              </a:rPr>
              <a:t>需求梳理</a:t>
            </a:r>
            <a:endParaRPr lang="en-US" altLang="zh-CN" sz="1600" b="1" dirty="0">
              <a:solidFill>
                <a:schemeClr val="tx1"/>
              </a:solidFill>
            </a:endParaRPr>
          </a:p>
        </p:txBody>
      </p:sp>
      <p:sp>
        <p:nvSpPr>
          <p:cNvPr id="38" name="TextBox 37">
            <a:extLst>
              <a:ext uri="{FF2B5EF4-FFF2-40B4-BE49-F238E27FC236}">
                <a16:creationId xmlns:a16="http://schemas.microsoft.com/office/drawing/2014/main" id="{5C13F274-98AC-43A6-BB9C-F59915698DE1}"/>
              </a:ext>
            </a:extLst>
          </p:cNvPr>
          <p:cNvSpPr txBox="1">
            <a:spLocks/>
          </p:cNvSpPr>
          <p:nvPr/>
        </p:nvSpPr>
        <p:spPr>
          <a:xfrm>
            <a:off x="2923111"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迭代计划</a:t>
            </a:r>
            <a:endParaRPr lang="en-US" b="1" dirty="0">
              <a:cs typeface="+mn-cs"/>
            </a:endParaRPr>
          </a:p>
        </p:txBody>
      </p:sp>
      <p:sp>
        <p:nvSpPr>
          <p:cNvPr id="40" name="TextBox 39">
            <a:extLst>
              <a:ext uri="{FF2B5EF4-FFF2-40B4-BE49-F238E27FC236}">
                <a16:creationId xmlns:a16="http://schemas.microsoft.com/office/drawing/2014/main" id="{A9B205B0-0967-46C8-A796-6A0FF7BF0C47}"/>
              </a:ext>
            </a:extLst>
          </p:cNvPr>
          <p:cNvSpPr txBox="1">
            <a:spLocks/>
          </p:cNvSpPr>
          <p:nvPr/>
        </p:nvSpPr>
        <p:spPr>
          <a:xfrm>
            <a:off x="6627752" y="208524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endParaRPr lang="en-US" b="1" dirty="0">
              <a:cs typeface="+mn-cs"/>
            </a:endParaRPr>
          </a:p>
        </p:txBody>
      </p:sp>
      <p:sp>
        <p:nvSpPr>
          <p:cNvPr id="42" name="TextBox 41">
            <a:extLst>
              <a:ext uri="{FF2B5EF4-FFF2-40B4-BE49-F238E27FC236}">
                <a16:creationId xmlns:a16="http://schemas.microsoft.com/office/drawing/2014/main" id="{5DCE552E-F332-4C52-B14F-9A469F1D5030}"/>
              </a:ext>
            </a:extLst>
          </p:cNvPr>
          <p:cNvSpPr txBox="1"/>
          <p:nvPr/>
        </p:nvSpPr>
        <p:spPr>
          <a:xfrm>
            <a:off x="8847794"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迭代演示</a:t>
            </a:r>
            <a:endParaRPr lang="en-US" b="1" dirty="0">
              <a:cs typeface="+mn-cs"/>
            </a:endParaRPr>
          </a:p>
        </p:txBody>
      </p:sp>
      <p:grpSp>
        <p:nvGrpSpPr>
          <p:cNvPr id="47" name="Group 46">
            <a:extLst>
              <a:ext uri="{FF2B5EF4-FFF2-40B4-BE49-F238E27FC236}">
                <a16:creationId xmlns:a16="http://schemas.microsoft.com/office/drawing/2014/main" id="{D5ADAAF6-2A8D-46EB-82DB-E4A6F02FD3BB}"/>
              </a:ext>
            </a:extLst>
          </p:cNvPr>
          <p:cNvGrpSpPr/>
          <p:nvPr/>
        </p:nvGrpSpPr>
        <p:grpSpPr>
          <a:xfrm>
            <a:off x="7032131" y="4278385"/>
            <a:ext cx="820738" cy="1001122"/>
            <a:chOff x="6680316" y="3988299"/>
            <a:chExt cx="820738" cy="1001122"/>
          </a:xfrm>
        </p:grpSpPr>
        <p:sp>
          <p:nvSpPr>
            <p:cNvPr id="33" name="TextBox 32"/>
            <p:cNvSpPr txBox="1"/>
            <p:nvPr/>
          </p:nvSpPr>
          <p:spPr>
            <a:xfrm>
              <a:off x="6680316"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45" name="CustomIcon">
              <a:extLst>
                <a:ext uri="{FF2B5EF4-FFF2-40B4-BE49-F238E27FC236}">
                  <a16:creationId xmlns:a16="http://schemas.microsoft.com/office/drawing/2014/main" id="{81F937B8-73A0-414C-A972-39C098A888DE}"/>
                </a:ext>
              </a:extLst>
            </p:cNvPr>
            <p:cNvPicPr>
              <a:picLocks noChangeAspect="1"/>
            </p:cNvPicPr>
            <p:nvPr>
              <p:custDataLst>
                <p:tags r:id="rId5"/>
              </p:custDataLst>
            </p:nvPr>
          </p:nvPicPr>
          <p:blipFill>
            <a:blip r:embed="rId12">
              <a:extLst>
                <a:ext uri="{96DAC541-7B7A-43D3-8B79-37D633B846F1}">
                  <asvg:svgBlip xmlns:asvg="http://schemas.microsoft.com/office/drawing/2016/SVG/main" xmlns="" r:embed="rId13"/>
                </a:ext>
              </a:extLst>
            </a:blip>
            <a:stretch>
              <a:fillRect/>
            </a:stretch>
          </p:blipFill>
          <p:spPr>
            <a:xfrm>
              <a:off x="6785885" y="3988299"/>
              <a:ext cx="609600" cy="609600"/>
            </a:xfrm>
            <a:prstGeom prst="rect">
              <a:avLst/>
            </a:prstGeom>
          </p:spPr>
        </p:pic>
      </p:grpSp>
      <p:grpSp>
        <p:nvGrpSpPr>
          <p:cNvPr id="50" name="Group 49">
            <a:extLst>
              <a:ext uri="{FF2B5EF4-FFF2-40B4-BE49-F238E27FC236}">
                <a16:creationId xmlns:a16="http://schemas.microsoft.com/office/drawing/2014/main" id="{5FD33924-B4AD-4E40-9A8C-7A27ADCCEA4C}"/>
              </a:ext>
            </a:extLst>
          </p:cNvPr>
          <p:cNvGrpSpPr/>
          <p:nvPr/>
        </p:nvGrpSpPr>
        <p:grpSpPr>
          <a:xfrm>
            <a:off x="10823759" y="4278385"/>
            <a:ext cx="820738" cy="1001122"/>
            <a:chOff x="10823759" y="3988299"/>
            <a:chExt cx="820738" cy="1001122"/>
          </a:xfrm>
        </p:grpSpPr>
        <p:sp>
          <p:nvSpPr>
            <p:cNvPr id="30" name="TextBox 29"/>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49" name="CustomIcon">
              <a:extLst>
                <a:ext uri="{FF2B5EF4-FFF2-40B4-BE49-F238E27FC236}">
                  <a16:creationId xmlns:a16="http://schemas.microsoft.com/office/drawing/2014/main" id="{88E66992-F92E-4B8F-93FF-0A55A5212B2F}"/>
                </a:ext>
              </a:extLst>
            </p:cNvPr>
            <p:cNvPicPr>
              <a:picLocks noChangeAspect="1"/>
            </p:cNvPicPr>
            <p:nvPr>
              <p:custDataLst>
                <p:tags r:id="rId4"/>
              </p:custDataLst>
            </p:nvPr>
          </p:nvPicPr>
          <p:blipFill>
            <a:blip r:embed="rId14">
              <a:extLst>
                <a:ext uri="{96DAC541-7B7A-43D3-8B79-37D633B846F1}">
                  <asvg:svgBlip xmlns:asvg="http://schemas.microsoft.com/office/drawing/2016/SVG/main" xmlns="" r:embed="rId15"/>
                </a:ext>
              </a:extLst>
            </a:blip>
            <a:stretch>
              <a:fillRect/>
            </a:stretch>
          </p:blipFill>
          <p:spPr>
            <a:xfrm>
              <a:off x="10929328" y="3988299"/>
              <a:ext cx="609600" cy="609600"/>
            </a:xfrm>
            <a:prstGeom prst="rect">
              <a:avLst/>
            </a:prstGeom>
          </p:spPr>
        </p:pic>
      </p:grpSp>
      <p:cxnSp>
        <p:nvCxnSpPr>
          <p:cNvPr id="52" name="Straight Arrow Connector 51">
            <a:extLst>
              <a:ext uri="{FF2B5EF4-FFF2-40B4-BE49-F238E27FC236}">
                <a16:creationId xmlns:a16="http://schemas.microsoft.com/office/drawing/2014/main" id="{A670596C-E24E-47B3-A86B-13FEADCE20F8}"/>
              </a:ext>
            </a:extLst>
          </p:cNvPr>
          <p:cNvCxnSpPr>
            <a:endCxn id="38" idx="1"/>
          </p:cNvCxnSpPr>
          <p:nvPr/>
        </p:nvCxnSpPr>
        <p:spPr>
          <a:xfrm>
            <a:off x="1928186" y="4699267"/>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3FB5F8-C8C3-4483-9FB4-F1E804E03520}"/>
              </a:ext>
            </a:extLst>
          </p:cNvPr>
          <p:cNvCxnSpPr>
            <a:cxnSpLocks/>
          </p:cNvCxnSpPr>
          <p:nvPr/>
        </p:nvCxnSpPr>
        <p:spPr>
          <a:xfrm>
            <a:off x="3904149" y="4685460"/>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8FDE0CF-B3EF-4AAB-B073-3F79E3EC9876}"/>
              </a:ext>
            </a:extLst>
          </p:cNvPr>
          <p:cNvCxnSpPr>
            <a:cxnSpLocks/>
          </p:cNvCxnSpPr>
          <p:nvPr/>
        </p:nvCxnSpPr>
        <p:spPr>
          <a:xfrm>
            <a:off x="5990013" y="4685460"/>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FBDA857-1747-4561-A114-A4CEC43F78FC}"/>
              </a:ext>
            </a:extLst>
          </p:cNvPr>
          <p:cNvCxnSpPr>
            <a:cxnSpLocks/>
          </p:cNvCxnSpPr>
          <p:nvPr/>
        </p:nvCxnSpPr>
        <p:spPr>
          <a:xfrm>
            <a:off x="7747300"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CA2F338-6831-4DBE-A225-C6D6D835B975}"/>
              </a:ext>
            </a:extLst>
          </p:cNvPr>
          <p:cNvCxnSpPr>
            <a:cxnSpLocks/>
          </p:cNvCxnSpPr>
          <p:nvPr/>
        </p:nvCxnSpPr>
        <p:spPr>
          <a:xfrm>
            <a:off x="9828832"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7753A9B-4D58-4FD4-BE59-C06F5C8408B4}"/>
              </a:ext>
            </a:extLst>
          </p:cNvPr>
          <p:cNvGrpSpPr/>
          <p:nvPr/>
        </p:nvGrpSpPr>
        <p:grpSpPr>
          <a:xfrm>
            <a:off x="2923111" y="1660006"/>
            <a:ext cx="8390320" cy="400110"/>
            <a:chOff x="2923111" y="1291246"/>
            <a:chExt cx="8390320" cy="400110"/>
          </a:xfrm>
        </p:grpSpPr>
        <p:cxnSp>
          <p:nvCxnSpPr>
            <p:cNvPr id="3" name="Straight Arrow Connector 2"/>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65" name="Connector: Elbow 64">
            <a:extLst>
              <a:ext uri="{FF2B5EF4-FFF2-40B4-BE49-F238E27FC236}">
                <a16:creationId xmlns:a16="http://schemas.microsoft.com/office/drawing/2014/main" id="{64137833-29BA-4D47-8CE4-69B163F439F4}"/>
              </a:ext>
            </a:extLst>
          </p:cNvPr>
          <p:cNvCxnSpPr>
            <a:stCxn id="40" idx="1"/>
            <a:endCxn id="38" idx="0"/>
          </p:cNvCxnSpPr>
          <p:nvPr/>
        </p:nvCxnSpPr>
        <p:spPr>
          <a:xfrm rot="10800000" flipV="1">
            <a:off x="3413630" y="2345277"/>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3602AC9-82E9-47E5-8651-56792B30B829}"/>
              </a:ext>
            </a:extLst>
          </p:cNvPr>
          <p:cNvCxnSpPr>
            <a:cxnSpLocks/>
            <a:stCxn id="42" idx="0"/>
            <a:endCxn id="40" idx="3"/>
          </p:cNvCxnSpPr>
          <p:nvPr/>
        </p:nvCxnSpPr>
        <p:spPr>
          <a:xfrm rot="16200000" flipV="1">
            <a:off x="7426575" y="2527492"/>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7DC70B8-D4B0-4E41-831A-4056310CBDC6}"/>
              </a:ext>
            </a:extLst>
          </p:cNvPr>
          <p:cNvCxnSpPr>
            <a:cxnSpLocks/>
            <a:stCxn id="49" idx="0"/>
            <a:endCxn id="40" idx="3"/>
          </p:cNvCxnSpPr>
          <p:nvPr/>
        </p:nvCxnSpPr>
        <p:spPr>
          <a:xfrm rot="16200000" flipV="1">
            <a:off x="8454905" y="1499162"/>
            <a:ext cx="1933108" cy="3625338"/>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A090410-8AFE-4165-B4E7-5AA68DDB49FD}"/>
              </a:ext>
            </a:extLst>
          </p:cNvPr>
          <p:cNvCxnSpPr>
            <a:cxnSpLocks/>
            <a:stCxn id="30" idx="2"/>
            <a:endCxn id="27" idx="2"/>
          </p:cNvCxnSpPr>
          <p:nvPr/>
        </p:nvCxnSpPr>
        <p:spPr>
          <a:xfrm rot="5400000">
            <a:off x="6296067" y="341446"/>
            <a:ext cx="12700" cy="9876122"/>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2AE1AD3-BE63-9C4F-9850-74AC4A807B76}"/>
              </a:ext>
            </a:extLst>
          </p:cNvPr>
          <p:cNvGraphicFramePr>
            <a:graphicFrameLocks noChangeAspect="1"/>
          </p:cNvGraphicFramePr>
          <p:nvPr>
            <p:custDataLst>
              <p:tags r:id="rId2"/>
            </p:custDataLst>
            <p:extLst>
              <p:ext uri="{D42A27DB-BD31-4B8C-83A1-F6EECF244321}">
                <p14:modId xmlns:p14="http://schemas.microsoft.com/office/powerpoint/2010/main" val="701762901"/>
              </p:ext>
            </p:ext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105478" name="think-cell Slide" r:id="rId6" imgW="7772400" imgH="10058400" progId="TCLayout.ActiveDocument.1">
                  <p:embed/>
                </p:oleObj>
              </mc:Choice>
              <mc:Fallback>
                <p:oleObj name="think-cell Slide" r:id="rId6" imgW="7772400" imgH="10058400" progId="TCLayout.ActiveDocument.1">
                  <p:embed/>
                  <p:pic>
                    <p:nvPicPr>
                      <p:cNvPr id="2" name="对象 1" hidden="1">
                        <a:extLst>
                          <a:ext uri="{FF2B5EF4-FFF2-40B4-BE49-F238E27FC236}">
                            <a16:creationId xmlns:a16="http://schemas.microsoft.com/office/drawing/2014/main" id="{12AE1AD3-BE63-9C4F-9850-74AC4A807B76}"/>
                          </a:ext>
                        </a:extLst>
                      </p:cNvPr>
                      <p:cNvPicPr/>
                      <p:nvPr/>
                    </p:nvPicPr>
                    <p:blipFill>
                      <a:blip r:embed="rId7"/>
                      <a:stretch>
                        <a:fillRect/>
                      </a:stretch>
                    </p:blipFill>
                    <p:spPr>
                      <a:xfrm>
                        <a:off x="1711" y="1621"/>
                        <a:ext cx="1619" cy="1619"/>
                      </a:xfrm>
                      <a:prstGeom prst="rect">
                        <a:avLst/>
                      </a:prstGeom>
                    </p:spPr>
                  </p:pic>
                </p:oleObj>
              </mc:Fallback>
            </mc:AlternateContent>
          </a:graphicData>
        </a:graphic>
      </p:graphicFrame>
      <p:sp>
        <p:nvSpPr>
          <p:cNvPr id="3" name="Title 1"/>
          <p:cNvSpPr>
            <a:spLocks noGrp="1"/>
          </p:cNvSpPr>
          <p:nvPr>
            <p:ph type="title"/>
          </p:nvPr>
        </p:nvSpPr>
        <p:spPr>
          <a:xfrm>
            <a:off x="554736" y="2998604"/>
            <a:ext cx="2514600" cy="515206"/>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pPr>
              <a:lnSpc>
                <a:spcPct val="93000"/>
              </a:lnSpc>
            </a:pPr>
            <a:r>
              <a:rPr lang="zh-CN" altLang="en-US" sz="3600" dirty="0">
                <a:ea typeface="KaiTi" panose="02010609060101010101" pitchFamily="49" charset="-122"/>
              </a:rPr>
              <a:t>问答竞赛</a:t>
            </a:r>
            <a:endParaRPr lang="en-GB" sz="3600" dirty="0">
              <a:ea typeface="KaiTi" panose="02010609060101010101" pitchFamily="49" charset="-122"/>
            </a:endParaRPr>
          </a:p>
        </p:txBody>
      </p:sp>
      <p:sp>
        <p:nvSpPr>
          <p:cNvPr id="8" name="1. On-page tracker">
            <a:extLst>
              <a:ext uri="{FF2B5EF4-FFF2-40B4-BE49-F238E27FC236}">
                <a16:creationId xmlns:a16="http://schemas.microsoft.com/office/drawing/2014/main" id="{D9805048-91F1-4C69-9508-DE66F6F09575}"/>
              </a:ext>
            </a:extLst>
          </p:cNvPr>
          <p:cNvSpPr>
            <a:spLocks noGrp="1"/>
          </p:cNvSpPr>
          <p:nvPr>
            <p:ph type="body" sz="quarter" idx="17"/>
            <p:custDataLst>
              <p:tags r:id="rId3"/>
            </p:custDataLst>
          </p:nvPr>
        </p:nvSpPr>
        <p:spPr/>
        <p:txBody>
          <a:bodyPr/>
          <a:lstStyle/>
          <a:p>
            <a:endParaRPr lang="en-US"/>
          </a:p>
        </p:txBody>
      </p:sp>
      <p:sp>
        <p:nvSpPr>
          <p:cNvPr id="6" name="Rectangle 5">
            <a:extLst>
              <a:ext uri="{FF2B5EF4-FFF2-40B4-BE49-F238E27FC236}">
                <a16:creationId xmlns:a16="http://schemas.microsoft.com/office/drawing/2014/main" id="{7A9B8813-E0C9-48B3-9A3D-C1B13D51F4A6}"/>
              </a:ext>
            </a:extLst>
          </p:cNvPr>
          <p:cNvSpPr/>
          <p:nvPr/>
        </p:nvSpPr>
        <p:spPr>
          <a:xfrm>
            <a:off x="4406274" y="4014660"/>
            <a:ext cx="3991798" cy="461665"/>
          </a:xfrm>
          <a:prstGeom prst="rect">
            <a:avLst/>
          </a:prstGeom>
        </p:spPr>
        <p:txBody>
          <a:bodyPr wrap="none">
            <a:spAutoFit/>
          </a:bodyPr>
          <a:lstStyle/>
          <a:p>
            <a:r>
              <a:rPr lang="zh-CN" altLang="en-US" sz="2400" b="1" dirty="0"/>
              <a:t>输入进入代码：</a:t>
            </a:r>
            <a:r>
              <a:rPr lang="en-US" sz="2400" b="1" dirty="0"/>
              <a:t>XXXXXXXX</a:t>
            </a:r>
          </a:p>
        </p:txBody>
      </p:sp>
      <p:sp>
        <p:nvSpPr>
          <p:cNvPr id="9" name="Rectangle 8">
            <a:extLst>
              <a:ext uri="{FF2B5EF4-FFF2-40B4-BE49-F238E27FC236}">
                <a16:creationId xmlns:a16="http://schemas.microsoft.com/office/drawing/2014/main" id="{1C18EA66-DD0E-466D-846E-BAE9BDF2ADA0}"/>
              </a:ext>
            </a:extLst>
          </p:cNvPr>
          <p:cNvSpPr/>
          <p:nvPr/>
        </p:nvSpPr>
        <p:spPr>
          <a:xfrm>
            <a:off x="4406273" y="2381675"/>
            <a:ext cx="3950120" cy="461665"/>
          </a:xfrm>
          <a:prstGeom prst="rect">
            <a:avLst/>
          </a:prstGeom>
        </p:spPr>
        <p:txBody>
          <a:bodyPr wrap="none">
            <a:spAutoFit/>
          </a:bodyPr>
          <a:lstStyle/>
          <a:p>
            <a:r>
              <a:rPr lang="zh-CN" altLang="en-US" sz="2400" b="1" dirty="0"/>
              <a:t>打开网址：</a:t>
            </a:r>
            <a:r>
              <a:rPr lang="en-US" altLang="zh-CN" sz="2400" b="1" dirty="0"/>
              <a:t>bodoudou.com</a:t>
            </a:r>
            <a:endParaRPr lang="en-US" sz="2400" b="1" dirty="0"/>
          </a:p>
        </p:txBody>
      </p:sp>
    </p:spTree>
    <p:extLst>
      <p:ext uri="{BB962C8B-B14F-4D97-AF65-F5344CB8AC3E}">
        <p14:creationId xmlns:p14="http://schemas.microsoft.com/office/powerpoint/2010/main" val="3748775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2AE1AD3-BE63-9C4F-9850-74AC4A807B76}"/>
              </a:ext>
            </a:extLst>
          </p:cNvPr>
          <p:cNvGraphicFramePr>
            <a:graphicFrameLocks noChangeAspect="1"/>
          </p:cNvGraphicFramePr>
          <p:nvPr>
            <p:custDataLst>
              <p:tags r:id="rId2"/>
            </p:custDataLst>
            <p:extLst>
              <p:ext uri="{D42A27DB-BD31-4B8C-83A1-F6EECF244321}">
                <p14:modId xmlns:p14="http://schemas.microsoft.com/office/powerpoint/2010/main" val="4277998235"/>
              </p:ext>
            </p:ext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106502" name="think-cell Slide" r:id="rId6" imgW="7772400" imgH="10058400" progId="TCLayout.ActiveDocument.1">
                  <p:embed/>
                </p:oleObj>
              </mc:Choice>
              <mc:Fallback>
                <p:oleObj name="think-cell Slide" r:id="rId6" imgW="7772400" imgH="10058400" progId="TCLayout.ActiveDocument.1">
                  <p:embed/>
                  <p:pic>
                    <p:nvPicPr>
                      <p:cNvPr id="2" name="对象 1" hidden="1">
                        <a:extLst>
                          <a:ext uri="{FF2B5EF4-FFF2-40B4-BE49-F238E27FC236}">
                            <a16:creationId xmlns:a16="http://schemas.microsoft.com/office/drawing/2014/main" id="{12AE1AD3-BE63-9C4F-9850-74AC4A807B76}"/>
                          </a:ext>
                        </a:extLst>
                      </p:cNvPr>
                      <p:cNvPicPr/>
                      <p:nvPr/>
                    </p:nvPicPr>
                    <p:blipFill>
                      <a:blip r:embed="rId7"/>
                      <a:stretch>
                        <a:fillRect/>
                      </a:stretch>
                    </p:blipFill>
                    <p:spPr>
                      <a:xfrm>
                        <a:off x="1711" y="1621"/>
                        <a:ext cx="1619" cy="1619"/>
                      </a:xfrm>
                      <a:prstGeom prst="rect">
                        <a:avLst/>
                      </a:prstGeom>
                    </p:spPr>
                  </p:pic>
                </p:oleObj>
              </mc:Fallback>
            </mc:AlternateContent>
          </a:graphicData>
        </a:graphic>
      </p:graphicFrame>
      <p:sp>
        <p:nvSpPr>
          <p:cNvPr id="3" name="Title 1"/>
          <p:cNvSpPr>
            <a:spLocks noGrp="1"/>
          </p:cNvSpPr>
          <p:nvPr>
            <p:ph type="title"/>
          </p:nvPr>
        </p:nvSpPr>
        <p:spPr>
          <a:xfrm>
            <a:off x="554736" y="2998604"/>
            <a:ext cx="2514600" cy="515206"/>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pPr>
              <a:lnSpc>
                <a:spcPct val="93000"/>
              </a:lnSpc>
            </a:pPr>
            <a:r>
              <a:rPr lang="zh-CN" altLang="en-US" sz="3600" dirty="0">
                <a:ea typeface="KaiTi" panose="02010609060101010101" pitchFamily="49" charset="-122"/>
              </a:rPr>
              <a:t>答案</a:t>
            </a:r>
            <a:endParaRPr lang="en-GB" sz="3600" dirty="0">
              <a:ea typeface="KaiTi" panose="02010609060101010101" pitchFamily="49" charset="-122"/>
            </a:endParaRPr>
          </a:p>
        </p:txBody>
      </p:sp>
      <p:sp>
        <p:nvSpPr>
          <p:cNvPr id="8" name="1. On-page tracker">
            <a:extLst>
              <a:ext uri="{FF2B5EF4-FFF2-40B4-BE49-F238E27FC236}">
                <a16:creationId xmlns:a16="http://schemas.microsoft.com/office/drawing/2014/main" id="{D9805048-91F1-4C69-9508-DE66F6F09575}"/>
              </a:ext>
            </a:extLst>
          </p:cNvPr>
          <p:cNvSpPr>
            <a:spLocks noGrp="1"/>
          </p:cNvSpPr>
          <p:nvPr>
            <p:ph type="body" sz="quarter" idx="17"/>
            <p:custDataLst>
              <p:tags r:id="rId3"/>
            </p:custDataLst>
          </p:nvPr>
        </p:nvSpPr>
        <p:spPr/>
        <p:txBody>
          <a:bodyPr/>
          <a:lstStyle/>
          <a:p>
            <a:endParaRPr lang="en-US"/>
          </a:p>
        </p:txBody>
      </p:sp>
      <p:pic>
        <p:nvPicPr>
          <p:cNvPr id="4" name="Picture 3"/>
          <p:cNvPicPr>
            <a:picLocks noChangeAspect="1"/>
          </p:cNvPicPr>
          <p:nvPr/>
        </p:nvPicPr>
        <p:blipFill rotWithShape="1">
          <a:blip r:embed="rId8">
            <a:lum bright="10000"/>
            <a:extLst>
              <a:ext uri="{BEBA8EAE-BF5A-486C-A8C5-ECC9F3942E4B}">
                <a14:imgProps xmlns:a14="http://schemas.microsoft.com/office/drawing/2010/main">
                  <a14:imgLayer r:embed="rId9">
                    <a14:imgEffect>
                      <a14:saturation sat="65000"/>
                    </a14:imgEffect>
                    <a14:imgEffect>
                      <a14:colorTemperature colorTemp="6250"/>
                    </a14:imgEffect>
                  </a14:imgLayer>
                </a14:imgProps>
              </a:ext>
            </a:extLst>
          </a:blip>
          <a:srcRect l="19891" t="3958" r="19521" b="10199"/>
          <a:stretch/>
        </p:blipFill>
        <p:spPr>
          <a:xfrm>
            <a:off x="3430940" y="0"/>
            <a:ext cx="8761060" cy="6858000"/>
          </a:xfrm>
          <a:prstGeom prst="rect">
            <a:avLst/>
          </a:prstGeom>
        </p:spPr>
      </p:pic>
      <p:pic>
        <p:nvPicPr>
          <p:cNvPr id="166951" name="Picture 39">
            <a:extLst>
              <a:ext uri="{FF2B5EF4-FFF2-40B4-BE49-F238E27FC236}">
                <a16:creationId xmlns:a16="http://schemas.microsoft.com/office/drawing/2014/main" id="{2768EB81-756B-4548-9E66-7AC67FBF33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197" y="3660531"/>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5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10" hidden="1">
            <a:extLst>
              <a:ext uri="{FF2B5EF4-FFF2-40B4-BE49-F238E27FC236}">
                <a16:creationId xmlns:a16="http://schemas.microsoft.com/office/drawing/2014/main" id="{ED2A7E85-A7B7-42A1-9667-7F5F3FBF536C}"/>
              </a:ext>
            </a:extLst>
          </p:cNvPr>
          <p:cNvGraphicFramePr>
            <a:graphicFrameLocks noChangeAspect="1"/>
          </p:cNvGraphicFramePr>
          <p:nvPr>
            <p:custDataLst>
              <p:tags r:id="rId2"/>
            </p:custDataLst>
            <p:extLst>
              <p:ext uri="{D42A27DB-BD31-4B8C-83A1-F6EECF244321}">
                <p14:modId xmlns:p14="http://schemas.microsoft.com/office/powerpoint/2010/main" val="2667981933"/>
              </p:ext>
            </p:extLst>
          </p:nvPr>
        </p:nvGraphicFramePr>
        <p:xfrm>
          <a:off x="1678" y="1639"/>
          <a:ext cx="1588" cy="1588"/>
        </p:xfrm>
        <a:graphic>
          <a:graphicData uri="http://schemas.openxmlformats.org/presentationml/2006/ole">
            <mc:AlternateContent xmlns:mc="http://schemas.openxmlformats.org/markup-compatibility/2006">
              <mc:Choice xmlns:v="urn:schemas-microsoft-com:vml" Requires="v">
                <p:oleObj spid="_x0000_s107526" name="think-cell Slide" r:id="rId11" imgW="360" imgH="360" progId="TCLayout.ActiveDocument.1">
                  <p:embed/>
                </p:oleObj>
              </mc:Choice>
              <mc:Fallback>
                <p:oleObj name="think-cell Slide" r:id="rId11" imgW="360" imgH="360" progId="TCLayout.ActiveDocument.1">
                  <p:embed/>
                  <p:pic>
                    <p:nvPicPr>
                      <p:cNvPr id="6" name="Object 10" hidden="1">
                        <a:extLst>
                          <a:ext uri="{FF2B5EF4-FFF2-40B4-BE49-F238E27FC236}">
                            <a16:creationId xmlns:a16="http://schemas.microsoft.com/office/drawing/2014/main" id="{ED2A7E85-A7B7-42A1-9667-7F5F3FBF536C}"/>
                          </a:ext>
                        </a:extLst>
                      </p:cNvPr>
                      <p:cNvPicPr/>
                      <p:nvPr/>
                    </p:nvPicPr>
                    <p:blipFill>
                      <a:blip r:embed="rId12"/>
                      <a:stretch>
                        <a:fillRect/>
                      </a:stretch>
                    </p:blipFill>
                    <p:spPr>
                      <a:xfrm>
                        <a:off x="1678" y="1639"/>
                        <a:ext cx="1588" cy="1588"/>
                      </a:xfrm>
                      <a:prstGeom prst="rect">
                        <a:avLst/>
                      </a:prstGeom>
                    </p:spPr>
                  </p:pic>
                </p:oleObj>
              </mc:Fallback>
            </mc:AlternateContent>
          </a:graphicData>
        </a:graphic>
      </p:graphicFrame>
      <p:sp>
        <p:nvSpPr>
          <p:cNvPr id="7" name="Rectangle 9" hidden="1">
            <a:extLst>
              <a:ext uri="{FF2B5EF4-FFF2-40B4-BE49-F238E27FC236}">
                <a16:creationId xmlns:a16="http://schemas.microsoft.com/office/drawing/2014/main" id="{DC023311-01A4-4CA0-9DD1-20B2A2455507}"/>
              </a:ext>
            </a:extLst>
          </p:cNvPr>
          <p:cNvSpPr/>
          <p:nvPr>
            <p:custDataLst>
              <p:tags r:id="rId3"/>
            </p:custDataLst>
          </p:nvPr>
        </p:nvSpPr>
        <p:spPr>
          <a:xfrm>
            <a:off x="91" y="51"/>
            <a:ext cx="158747" cy="15874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96">
              <a:spcBef>
                <a:spcPts val="300"/>
              </a:spcBef>
              <a:spcAft>
                <a:spcPts val="300"/>
              </a:spcAft>
              <a:defRPr/>
            </a:pPr>
            <a:endParaRPr lang="en-US" sz="3200" b="1" dirty="0" err="1">
              <a:solidFill>
                <a:srgbClr val="051C2C"/>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4BEF2525-C3DE-4EFB-8F3C-2B85D442E44D}"/>
              </a:ext>
            </a:extLst>
          </p:cNvPr>
          <p:cNvSpPr>
            <a:spLocks noGrp="1"/>
          </p:cNvSpPr>
          <p:nvPr>
            <p:ph type="title"/>
            <p:custDataLst>
              <p:tags r:id="rId4"/>
            </p:custDataLst>
          </p:nvPr>
        </p:nvSpPr>
        <p:spPr>
          <a:xfrm>
            <a:off x="554736" y="445787"/>
            <a:ext cx="5065776" cy="457946"/>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sz="3200" dirty="0">
                <a:latin typeface="KaiTi" panose="02010609060101010101" pitchFamily="49" charset="-122"/>
                <a:ea typeface="KaiTi" panose="02010609060101010101" pitchFamily="49" charset="-122"/>
              </a:rPr>
              <a:t>游戏时间</a:t>
            </a:r>
            <a:endParaRPr lang="en-US" sz="3200" dirty="0">
              <a:latin typeface="KaiTi" panose="02010609060101010101" pitchFamily="49" charset="-122"/>
              <a:ea typeface="KaiTi" panose="02010609060101010101" pitchFamily="49" charset="-122"/>
            </a:endParaRPr>
          </a:p>
        </p:txBody>
      </p:sp>
      <p:sp>
        <p:nvSpPr>
          <p:cNvPr id="3" name="Subtitle 2">
            <a:extLst>
              <a:ext uri="{FF2B5EF4-FFF2-40B4-BE49-F238E27FC236}">
                <a16:creationId xmlns:a16="http://schemas.microsoft.com/office/drawing/2014/main" id="{EC10EA99-7F48-42BD-8EA6-BA9CAA60DBEF}"/>
              </a:ext>
            </a:extLst>
          </p:cNvPr>
          <p:cNvSpPr>
            <a:spLocks noGrp="1"/>
          </p:cNvSpPr>
          <p:nvPr>
            <p:ph type="subTitle" idx="1"/>
          </p:nvPr>
        </p:nvSpPr>
        <p:spPr>
          <a:xfrm>
            <a:off x="554736" y="884725"/>
            <a:ext cx="5065776" cy="276999"/>
          </a:xfrm>
        </p:spPr>
        <p:txBody>
          <a:bodyPr/>
          <a:lstStyle/>
          <a:p>
            <a:r>
              <a:rPr lang="zh-CN" altLang="en-US" dirty="0"/>
              <a:t>场景介绍</a:t>
            </a:r>
            <a:endParaRPr lang="en-US" dirty="0"/>
          </a:p>
        </p:txBody>
      </p:sp>
      <p:sp>
        <p:nvSpPr>
          <p:cNvPr id="4" name="1. On-page tracker">
            <a:extLst>
              <a:ext uri="{FF2B5EF4-FFF2-40B4-BE49-F238E27FC236}">
                <a16:creationId xmlns:a16="http://schemas.microsoft.com/office/drawing/2014/main" id="{04AB6805-C683-4E3E-A9D9-243E655E606A}"/>
              </a:ext>
            </a:extLst>
          </p:cNvPr>
          <p:cNvSpPr>
            <a:spLocks noGrp="1"/>
          </p:cNvSpPr>
          <p:nvPr>
            <p:ph type="body" sz="quarter" idx="17"/>
            <p:custDataLst>
              <p:tags r:id="rId5"/>
            </p:custDataLst>
          </p:nvPr>
        </p:nvSpPr>
        <p:spPr/>
        <p:txBody>
          <a:bodyPr/>
          <a:lstStyle/>
          <a:p>
            <a:endParaRPr lang="en-US"/>
          </a:p>
        </p:txBody>
      </p:sp>
      <p:sp>
        <p:nvSpPr>
          <p:cNvPr id="26" name="SlideLogoText">
            <a:extLst>
              <a:ext uri="{FF2B5EF4-FFF2-40B4-BE49-F238E27FC236}">
                <a16:creationId xmlns:a16="http://schemas.microsoft.com/office/drawing/2014/main" id="{8339BD63-C6EA-418B-8109-0BC72990241B}"/>
              </a:ext>
            </a:extLst>
          </p:cNvPr>
          <p:cNvSpPr txBox="1"/>
          <p:nvPr>
            <p:custDataLst>
              <p:tags r:id="rId6"/>
            </p:custDataLst>
          </p:nvPr>
        </p:nvSpPr>
        <p:spPr bwMode="black">
          <a:xfrm>
            <a:off x="10130913" y="6496522"/>
            <a:ext cx="1157978" cy="141312"/>
          </a:xfrm>
          <a:prstGeom prst="rect">
            <a:avLst/>
          </a:prstGeom>
          <a:noFill/>
        </p:spPr>
        <p:txBody>
          <a:bodyPr wrap="none" lIns="0" tIns="0" rIns="0" bIns="0" rtlCol="0" anchor="b">
            <a:spAutoFit/>
          </a:bodyPr>
          <a:lstStyle/>
          <a:p>
            <a:pPr algn="ctr" defTabSz="914396">
              <a:buClr>
                <a:srgbClr val="FFFFFF"/>
              </a:buClr>
              <a:defRPr/>
            </a:pPr>
            <a:r>
              <a:rPr lang="en-US" sz="900" dirty="0">
                <a:solidFill>
                  <a:srgbClr val="FFFFFF"/>
                </a:solidFill>
                <a:latin typeface="Arial"/>
                <a:cs typeface="Arial" panose="020B0604020202020204" pitchFamily="34" charset="0"/>
              </a:rPr>
              <a:t>McKinsey &amp; Company</a:t>
            </a:r>
          </a:p>
        </p:txBody>
      </p:sp>
      <p:sp>
        <p:nvSpPr>
          <p:cNvPr id="27" name="Slide Number">
            <a:extLst>
              <a:ext uri="{FF2B5EF4-FFF2-40B4-BE49-F238E27FC236}">
                <a16:creationId xmlns:a16="http://schemas.microsoft.com/office/drawing/2014/main" id="{43635E69-436A-49B8-B75D-651A2F7BB3DC}"/>
              </a:ext>
            </a:extLst>
          </p:cNvPr>
          <p:cNvSpPr>
            <a:spLocks noChangeArrowheads="1"/>
          </p:cNvSpPr>
          <p:nvPr>
            <p:custDataLst>
              <p:tags r:id="rId7"/>
            </p:custDataLst>
          </p:nvPr>
        </p:nvSpPr>
        <p:spPr bwMode="black">
          <a:xfrm>
            <a:off x="11312449" y="6495894"/>
            <a:ext cx="325496" cy="141312"/>
          </a:xfrm>
          <a:prstGeom prst="rect">
            <a:avLst/>
          </a:prstGeom>
          <a:noFill/>
          <a:ln w="9525" algn="ctr">
            <a:noFill/>
            <a:miter lim="800000"/>
            <a:headEnd/>
            <a:tailEnd/>
          </a:ln>
          <a:effectLst/>
        </p:spPr>
        <p:txBody>
          <a:bodyPr wrap="square" lIns="0" tIns="0" rIns="0" bIns="0" anchor="b">
            <a:spAutoFit/>
          </a:bodyPr>
          <a:lstStyle/>
          <a:p>
            <a:pPr algn="r" defTabSz="610741">
              <a:buClr>
                <a:srgbClr val="FFFFFF"/>
              </a:buClr>
              <a:defRPr/>
            </a:pPr>
            <a:fld id="{4ABDCABE-3F10-B64C-92F1-862014417034}" type="slidenum">
              <a:rPr lang="en-US" sz="900">
                <a:solidFill>
                  <a:srgbClr val="FFFFFF"/>
                </a:solidFill>
                <a:latin typeface="Arial"/>
                <a:cs typeface="Arial" panose="020B0604020202020204" pitchFamily="34" charset="0"/>
              </a:rPr>
              <a:pPr algn="r" defTabSz="610741">
                <a:buClr>
                  <a:srgbClr val="FFFFFF"/>
                </a:buClr>
                <a:defRPr/>
              </a:pPr>
              <a:t>67</a:t>
            </a:fld>
            <a:endParaRPr lang="en-US" sz="900">
              <a:solidFill>
                <a:srgbClr val="FFFFFF"/>
              </a:solidFill>
              <a:latin typeface="Arial"/>
              <a:cs typeface="Arial" panose="020B0604020202020204" pitchFamily="34" charset="0"/>
            </a:endParaRPr>
          </a:p>
        </p:txBody>
      </p:sp>
      <p:pic>
        <p:nvPicPr>
          <p:cNvPr id="248859" name="Picture 27" descr="https://upload.wikimedia.org/wikipedia/commons/8/89/Alcator_C-Mod_Fisheye_from_Fport.jpg">
            <a:extLst>
              <a:ext uri="{FF2B5EF4-FFF2-40B4-BE49-F238E27FC236}">
                <a16:creationId xmlns:a16="http://schemas.microsoft.com/office/drawing/2014/main" id="{82C70D49-2A19-4426-B546-3F70FCE8D88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87230" y="1"/>
            <a:ext cx="10450437" cy="6857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98E5F4-86EE-453D-8C63-955822BCF110}"/>
              </a:ext>
            </a:extLst>
          </p:cNvPr>
          <p:cNvSpPr txBox="1"/>
          <p:nvPr/>
        </p:nvSpPr>
        <p:spPr>
          <a:xfrm>
            <a:off x="1285874" y="3541905"/>
            <a:ext cx="4334637" cy="12311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2000" dirty="0">
                <a:latin typeface="KaiTi" panose="02010609060101010101" pitchFamily="49" charset="-122"/>
                <a:cs typeface="+mn-cs"/>
              </a:rPr>
              <a:t>清理化学废料是一项高危工作，现在，新材料工厂希望华谊数字化工作室制作一个搬运机器人，可以移走暂时堆放在工厂各区域的化学废料</a:t>
            </a:r>
            <a:endParaRPr lang="en-US" sz="2000" dirty="0">
              <a:latin typeface="KaiTi" panose="02010609060101010101" pitchFamily="49" charset="-122"/>
              <a:cs typeface="+mn-cs"/>
            </a:endParaRPr>
          </a:p>
        </p:txBody>
      </p:sp>
      <p:sp>
        <p:nvSpPr>
          <p:cNvPr id="13" name="TextBox 12">
            <a:extLst>
              <a:ext uri="{FF2B5EF4-FFF2-40B4-BE49-F238E27FC236}">
                <a16:creationId xmlns:a16="http://schemas.microsoft.com/office/drawing/2014/main" id="{024B879E-93AA-4245-9D88-E367C67ACA24}"/>
              </a:ext>
            </a:extLst>
          </p:cNvPr>
          <p:cNvSpPr txBox="1"/>
          <p:nvPr/>
        </p:nvSpPr>
        <p:spPr>
          <a:xfrm>
            <a:off x="1285874" y="1783166"/>
            <a:ext cx="4334637" cy="92333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2000" dirty="0">
                <a:latin typeface="KaiTi" panose="02010609060101010101" pitchFamily="49" charset="-122"/>
                <a:cs typeface="+mn-cs"/>
              </a:rPr>
              <a:t>华谊集团数字化转型进展喜人，集团决定自主开发一款机器人，辅助装置巡检、维修工作</a:t>
            </a:r>
            <a:endParaRPr lang="en-US" sz="2000" dirty="0">
              <a:latin typeface="KaiTi" panose="02010609060101010101" pitchFamily="49" charset="-122"/>
              <a:cs typeface="+mn-cs"/>
            </a:endParaRPr>
          </a:p>
        </p:txBody>
      </p:sp>
      <p:pic>
        <p:nvPicPr>
          <p:cNvPr id="16" name="CustomIcon">
            <a:extLst>
              <a:ext uri="{FF2B5EF4-FFF2-40B4-BE49-F238E27FC236}">
                <a16:creationId xmlns:a16="http://schemas.microsoft.com/office/drawing/2014/main" id="{0FB73269-A931-4B91-9183-F3ECEC9B71B9}"/>
              </a:ext>
            </a:extLst>
          </p:cNvPr>
          <p:cNvPicPr>
            <a:picLocks noChangeAspect="1"/>
          </p:cNvPicPr>
          <p:nvPr>
            <p:custDataLst>
              <p:tags r:id="rId8"/>
            </p:custDataLst>
          </p:nvPr>
        </p:nvPicPr>
        <p:blipFill>
          <a:blip r:embed="rId14">
            <a:extLst>
              <a:ext uri="{96DAC541-7B7A-43D3-8B79-37D633B846F1}">
                <asvg:svgBlip xmlns:asvg="http://schemas.microsoft.com/office/drawing/2016/SVG/main" xmlns="" r:embed="rId15"/>
              </a:ext>
            </a:extLst>
          </a:blip>
          <a:stretch>
            <a:fillRect/>
          </a:stretch>
        </p:blipFill>
        <p:spPr>
          <a:xfrm>
            <a:off x="554736" y="1783166"/>
            <a:ext cx="609600" cy="609600"/>
          </a:xfrm>
          <a:prstGeom prst="rect">
            <a:avLst/>
          </a:prstGeom>
        </p:spPr>
      </p:pic>
      <p:pic>
        <p:nvPicPr>
          <p:cNvPr id="18" name="CustomIcon">
            <a:extLst>
              <a:ext uri="{FF2B5EF4-FFF2-40B4-BE49-F238E27FC236}">
                <a16:creationId xmlns:a16="http://schemas.microsoft.com/office/drawing/2014/main" id="{44519305-4CA7-4F76-AC29-F64844037489}"/>
              </a:ext>
            </a:extLst>
          </p:cNvPr>
          <p:cNvPicPr>
            <a:picLocks noChangeAspect="1"/>
          </p:cNvPicPr>
          <p:nvPr>
            <p:custDataLst>
              <p:tags r:id="rId9"/>
            </p:custDataLst>
          </p:nvPr>
        </p:nvPicPr>
        <p:blipFill>
          <a:blip r:embed="rId16">
            <a:extLst>
              <a:ext uri="{96DAC541-7B7A-43D3-8B79-37D633B846F1}">
                <asvg:svgBlip xmlns:asvg="http://schemas.microsoft.com/office/drawing/2016/SVG/main" xmlns="" r:embed="rId17"/>
              </a:ext>
            </a:extLst>
          </a:blip>
          <a:stretch>
            <a:fillRect/>
          </a:stretch>
        </p:blipFill>
        <p:spPr>
          <a:xfrm>
            <a:off x="554736" y="3541905"/>
            <a:ext cx="609600" cy="609600"/>
          </a:xfrm>
          <a:prstGeom prst="rect">
            <a:avLst/>
          </a:prstGeom>
        </p:spPr>
      </p:pic>
    </p:spTree>
    <p:extLst>
      <p:ext uri="{BB962C8B-B14F-4D97-AF65-F5344CB8AC3E}">
        <p14:creationId xmlns:p14="http://schemas.microsoft.com/office/powerpoint/2010/main" val="4152572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44E1F408-BFD3-4FFF-8F21-87F25070363A}"/>
              </a:ext>
            </a:extLst>
          </p:cNvPr>
          <p:cNvGraphicFramePr>
            <a:graphicFrameLocks noChangeAspect="1"/>
          </p:cNvGraphicFramePr>
          <p:nvPr>
            <p:custDataLst>
              <p:tags r:id="rId2"/>
            </p:custDataLst>
            <p:extLst>
              <p:ext uri="{D42A27DB-BD31-4B8C-83A1-F6EECF244321}">
                <p14:modId xmlns:p14="http://schemas.microsoft.com/office/powerpoint/2010/main" val="1737670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0" name="think-cell Slide" r:id="rId6" imgW="272" imgH="272" progId="TCLayout.ActiveDocument.1">
                  <p:embed/>
                </p:oleObj>
              </mc:Choice>
              <mc:Fallback>
                <p:oleObj name="think-cell Slide" r:id="rId6" imgW="272" imgH="272" progId="TCLayout.ActiveDocument.1">
                  <p:embed/>
                  <p:pic>
                    <p:nvPicPr>
                      <p:cNvPr id="12" name="Object 11" hidden="1">
                        <a:extLst>
                          <a:ext uri="{FF2B5EF4-FFF2-40B4-BE49-F238E27FC236}">
                            <a16:creationId xmlns:a16="http://schemas.microsoft.com/office/drawing/2014/main" id="{44E1F408-BFD3-4FFF-8F21-87F25070363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837B9583-98ED-454F-8276-78FD88028E65}"/>
              </a:ext>
            </a:extLst>
          </p:cNvPr>
          <p:cNvSpPr>
            <a:spLocks noGrp="1"/>
          </p:cNvSpPr>
          <p:nvPr>
            <p:ph type="title"/>
          </p:nvPr>
        </p:nvSpPr>
        <p:spPr>
          <a:xfrm>
            <a:off x="554736" y="54594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kern="0" dirty="0">
                <a:ea typeface="KaiTi" panose="02010609060101010101" pitchFamily="49" charset="-122"/>
              </a:rPr>
              <a:t>化学废料搬运规则</a:t>
            </a:r>
            <a:endParaRPr lang="en-US" dirty="0"/>
          </a:p>
        </p:txBody>
      </p:sp>
      <p:sp>
        <p:nvSpPr>
          <p:cNvPr id="9" name="Subtitle 8">
            <a:extLst>
              <a:ext uri="{FF2B5EF4-FFF2-40B4-BE49-F238E27FC236}">
                <a16:creationId xmlns:a16="http://schemas.microsoft.com/office/drawing/2014/main" id="{E654770F-CD67-4C5E-9937-7B9565FC5A0C}"/>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11" name="Text Placeholder 10">
            <a:extLst>
              <a:ext uri="{FF2B5EF4-FFF2-40B4-BE49-F238E27FC236}">
                <a16:creationId xmlns:a16="http://schemas.microsoft.com/office/drawing/2014/main" id="{AE2A6758-58BC-4D0F-834C-F5CBB619141D}"/>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grpSp>
        <p:nvGrpSpPr>
          <p:cNvPr id="16" name="Group 15">
            <a:extLst>
              <a:ext uri="{FF2B5EF4-FFF2-40B4-BE49-F238E27FC236}">
                <a16:creationId xmlns:a16="http://schemas.microsoft.com/office/drawing/2014/main" id="{7CB35B07-DB74-42BF-BFBC-DBFAB6FF39ED}"/>
              </a:ext>
            </a:extLst>
          </p:cNvPr>
          <p:cNvGrpSpPr/>
          <p:nvPr/>
        </p:nvGrpSpPr>
        <p:grpSpPr>
          <a:xfrm>
            <a:off x="7732352" y="1210313"/>
            <a:ext cx="3904912" cy="5206548"/>
            <a:chOff x="7052206" y="303453"/>
            <a:chExt cx="4585057" cy="6113408"/>
          </a:xfrm>
        </p:grpSpPr>
        <p:pic>
          <p:nvPicPr>
            <p:cNvPr id="3" name="图片 2">
              <a:extLst>
                <a:ext uri="{FF2B5EF4-FFF2-40B4-BE49-F238E27FC236}">
                  <a16:creationId xmlns:a16="http://schemas.microsoft.com/office/drawing/2014/main" id="{41C84813-5ECB-BC49-B1D2-30CF8E51B084}"/>
                </a:ext>
              </a:extLst>
            </p:cNvPr>
            <p:cNvPicPr>
              <a:picLocks noChangeAspect="1"/>
            </p:cNvPicPr>
            <p:nvPr/>
          </p:nvPicPr>
          <p:blipFill>
            <a:blip r:embed="rId8"/>
            <a:stretch>
              <a:fillRect/>
            </a:stretch>
          </p:blipFill>
          <p:spPr>
            <a:xfrm rot="5400000">
              <a:off x="6288031" y="1067628"/>
              <a:ext cx="6113408" cy="4585057"/>
            </a:xfrm>
            <a:prstGeom prst="rect">
              <a:avLst/>
            </a:prstGeom>
          </p:spPr>
        </p:pic>
        <p:pic>
          <p:nvPicPr>
            <p:cNvPr id="7" name="图片 6">
              <a:extLst>
                <a:ext uri="{FF2B5EF4-FFF2-40B4-BE49-F238E27FC236}">
                  <a16:creationId xmlns:a16="http://schemas.microsoft.com/office/drawing/2014/main" id="{6E5CABE9-6194-6947-B755-DD169F2262D8}"/>
                </a:ext>
              </a:extLst>
            </p:cNvPr>
            <p:cNvPicPr>
              <a:picLocks noChangeAspect="1"/>
            </p:cNvPicPr>
            <p:nvPr/>
          </p:nvPicPr>
          <p:blipFill>
            <a:blip r:embed="rId9"/>
            <a:stretch>
              <a:fillRect/>
            </a:stretch>
          </p:blipFill>
          <p:spPr>
            <a:xfrm rot="18896204">
              <a:off x="8281629" y="2869212"/>
              <a:ext cx="882402" cy="712362"/>
            </a:xfrm>
            <a:prstGeom prst="rect">
              <a:avLst/>
            </a:prstGeom>
            <a:solidFill>
              <a:srgbClr val="B3AFA5"/>
            </a:solidFill>
          </p:spPr>
        </p:pic>
        <p:cxnSp>
          <p:nvCxnSpPr>
            <p:cNvPr id="10" name="直线箭头连接符 9">
              <a:extLst>
                <a:ext uri="{FF2B5EF4-FFF2-40B4-BE49-F238E27FC236}">
                  <a16:creationId xmlns:a16="http://schemas.microsoft.com/office/drawing/2014/main" id="{D0649511-7668-C345-893E-09ACAA7BBD08}"/>
                </a:ext>
              </a:extLst>
            </p:cNvPr>
            <p:cNvCxnSpPr/>
            <p:nvPr/>
          </p:nvCxnSpPr>
          <p:spPr>
            <a:xfrm flipH="1">
              <a:off x="7262766" y="3597075"/>
              <a:ext cx="967107" cy="100831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LineArrow 14">
              <a:extLst>
                <a:ext uri="{FF2B5EF4-FFF2-40B4-BE49-F238E27FC236}">
                  <a16:creationId xmlns:a16="http://schemas.microsoft.com/office/drawing/2014/main" id="{69D3D6F5-F77F-4096-94D4-02C8536CB415}"/>
                </a:ext>
              </a:extLst>
            </p:cNvPr>
            <p:cNvSpPr>
              <a:spLocks noChangeAspect="1"/>
            </p:cNvSpPr>
            <p:nvPr>
              <p:custDataLst>
                <p:tags r:id="rId4"/>
              </p:custDataLst>
            </p:nvPr>
          </p:nvSpPr>
          <p:spPr>
            <a:xfrm rot="8383118">
              <a:off x="9295197" y="2066779"/>
              <a:ext cx="677929" cy="48038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24" name="Group 23">
            <a:extLst>
              <a:ext uri="{FF2B5EF4-FFF2-40B4-BE49-F238E27FC236}">
                <a16:creationId xmlns:a16="http://schemas.microsoft.com/office/drawing/2014/main" id="{3A1C9CE9-F091-4EBD-BE76-593D86E7A010}"/>
              </a:ext>
            </a:extLst>
          </p:cNvPr>
          <p:cNvGrpSpPr/>
          <p:nvPr/>
        </p:nvGrpSpPr>
        <p:grpSpPr>
          <a:xfrm>
            <a:off x="554736" y="1629274"/>
            <a:ext cx="6963663" cy="3308598"/>
            <a:chOff x="554736" y="1629274"/>
            <a:chExt cx="6963663" cy="3308598"/>
          </a:xfrm>
        </p:grpSpPr>
        <p:sp>
          <p:nvSpPr>
            <p:cNvPr id="17" name="TextBox 16">
              <a:extLst>
                <a:ext uri="{FF2B5EF4-FFF2-40B4-BE49-F238E27FC236}">
                  <a16:creationId xmlns:a16="http://schemas.microsoft.com/office/drawing/2014/main" id="{B6828DDF-E722-4C2A-B52F-FA4ECAE55E23}"/>
                </a:ext>
              </a:extLst>
            </p:cNvPr>
            <p:cNvSpPr txBox="1"/>
            <p:nvPr/>
          </p:nvSpPr>
          <p:spPr>
            <a:xfrm>
              <a:off x="1908208" y="1629274"/>
              <a:ext cx="5610191" cy="33085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2000" dirty="0">
                  <a:latin typeface="KaiTi" panose="02010609060101010101" pitchFamily="49" charset="-122"/>
                </a:rPr>
                <a:t>从指定处进入，将其中一个废料推出，另两个废料推入方框中</a:t>
              </a:r>
            </a:p>
            <a:p>
              <a:r>
                <a:rPr lang="zh-CN" altLang="en-US" sz="2000" dirty="0">
                  <a:latin typeface="KaiTi" panose="02010609060101010101" pitchFamily="49" charset="-122"/>
                </a:rPr>
                <a:t>不能碰到外围边缘线</a:t>
              </a:r>
            </a:p>
            <a:p>
              <a:r>
                <a:rPr lang="en-US" altLang="zh-CN" sz="2000" dirty="0">
                  <a:latin typeface="KaiTi" panose="02010609060101010101" pitchFamily="49" charset="-122"/>
                </a:rPr>
                <a:t>15</a:t>
              </a:r>
              <a:r>
                <a:rPr lang="zh-CN" altLang="en-US" sz="2000" dirty="0">
                  <a:latin typeface="KaiTi" panose="02010609060101010101" pitchFamily="49" charset="-122"/>
                </a:rPr>
                <a:t>分钟内完成搬运工作</a:t>
              </a:r>
              <a:endParaRPr lang="en-US" altLang="zh-CN" sz="2000" dirty="0">
                <a:latin typeface="KaiTi" panose="02010609060101010101" pitchFamily="49" charset="-122"/>
              </a:endParaRPr>
            </a:p>
            <a:p>
              <a:r>
                <a:rPr lang="zh-CN" altLang="en-US" sz="2000" dirty="0">
                  <a:latin typeface="KaiTi" panose="02010609060101010101" pitchFamily="49" charset="-122"/>
                </a:rPr>
                <a:t>仅</a:t>
              </a:r>
              <a:r>
                <a:rPr lang="en-US" altLang="zh-CN" sz="2000" dirty="0">
                  <a:latin typeface="KaiTi" panose="02010609060101010101" pitchFamily="49" charset="-122"/>
                </a:rPr>
                <a:t>1</a:t>
              </a:r>
              <a:r>
                <a:rPr lang="zh-CN" altLang="en-US" sz="2000" dirty="0">
                  <a:latin typeface="KaiTi" panose="02010609060101010101" pitchFamily="49" charset="-122"/>
                </a:rPr>
                <a:t>人可以进行演示</a:t>
              </a:r>
              <a:endParaRPr lang="en-US" altLang="zh-CN" sz="2000" dirty="0">
                <a:latin typeface="KaiTi" panose="02010609060101010101" pitchFamily="49" charset="-122"/>
              </a:endParaRPr>
            </a:p>
            <a:p>
              <a:endParaRPr lang="en-US" sz="2000" dirty="0">
                <a:latin typeface="KaiTi" panose="02010609060101010101" pitchFamily="49" charset="-122"/>
              </a:endParaRPr>
            </a:p>
            <a:p>
              <a:endParaRPr lang="en-US" sz="2000" dirty="0"/>
            </a:p>
            <a:p>
              <a:endParaRPr lang="en-US" altLang="zh-CN" sz="2000" dirty="0"/>
            </a:p>
            <a:p>
              <a:r>
                <a:rPr lang="zh-CN" altLang="en-US" sz="2000" dirty="0"/>
                <a:t>下载乐高</a:t>
              </a:r>
              <a:r>
                <a:rPr lang="en-US" altLang="zh-CN" sz="2000" dirty="0"/>
                <a:t>APP —— </a:t>
              </a:r>
              <a:r>
                <a:rPr lang="en-US" altLang="zh-CN" sz="2000" b="1" dirty="0" err="1"/>
                <a:t>Mindstorm</a:t>
              </a:r>
              <a:endParaRPr lang="en-US" sz="2000" b="1" dirty="0"/>
            </a:p>
          </p:txBody>
        </p:sp>
        <p:grpSp>
          <p:nvGrpSpPr>
            <p:cNvPr id="23" name="Group 22">
              <a:extLst>
                <a:ext uri="{FF2B5EF4-FFF2-40B4-BE49-F238E27FC236}">
                  <a16:creationId xmlns:a16="http://schemas.microsoft.com/office/drawing/2014/main" id="{72A1DAC4-C9B7-48DF-ACCC-B8E3C14A73CC}"/>
                </a:ext>
              </a:extLst>
            </p:cNvPr>
            <p:cNvGrpSpPr/>
            <p:nvPr/>
          </p:nvGrpSpPr>
          <p:grpSpPr>
            <a:xfrm>
              <a:off x="554736" y="1629274"/>
              <a:ext cx="954337" cy="954337"/>
              <a:chOff x="-641350" y="1781674"/>
              <a:chExt cx="1151467" cy="1151467"/>
            </a:xfrm>
          </p:grpSpPr>
          <p:sp>
            <p:nvSpPr>
              <p:cNvPr id="21" name="Oval 20">
                <a:extLst>
                  <a:ext uri="{FF2B5EF4-FFF2-40B4-BE49-F238E27FC236}">
                    <a16:creationId xmlns:a16="http://schemas.microsoft.com/office/drawing/2014/main" id="{A331ED06-BFFF-47B5-A68B-6BC86758F580}"/>
                  </a:ext>
                </a:extLst>
              </p:cNvPr>
              <p:cNvSpPr/>
              <p:nvPr/>
            </p:nvSpPr>
            <p:spPr>
              <a:xfrm>
                <a:off x="-641350" y="1781674"/>
                <a:ext cx="1151467" cy="1151467"/>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0" name="CustomIcon">
                <a:extLst>
                  <a:ext uri="{FF2B5EF4-FFF2-40B4-BE49-F238E27FC236}">
                    <a16:creationId xmlns:a16="http://schemas.microsoft.com/office/drawing/2014/main" id="{33B2C6E6-0853-4048-92C3-54FF37380A55}"/>
                  </a:ext>
                </a:extLst>
              </p:cNvPr>
              <p:cNvPicPr>
                <a:picLocks noChangeAspect="1"/>
              </p:cNvPicPr>
              <p:nvPr>
                <p:custDataLst>
                  <p:tags r:id="rId3"/>
                </p:custDataLst>
              </p:nvPr>
            </p:nvPicPr>
            <p:blipFill>
              <a:blip r:embed="rId10">
                <a:extLst>
                  <a:ext uri="{96DAC541-7B7A-43D3-8B79-37D633B846F1}">
                    <asvg:svgBlip xmlns:asvg="http://schemas.microsoft.com/office/drawing/2016/SVG/main" xmlns="" r:embed="rId11"/>
                  </a:ext>
                </a:extLst>
              </a:blip>
              <a:stretch>
                <a:fillRect/>
              </a:stretch>
            </p:blipFill>
            <p:spPr>
              <a:xfrm>
                <a:off x="-444220" y="1978804"/>
                <a:ext cx="757207" cy="757207"/>
              </a:xfrm>
              <a:prstGeom prst="rect">
                <a:avLst/>
              </a:prstGeom>
            </p:spPr>
          </p:pic>
        </p:grpSp>
      </p:grpSp>
    </p:spTree>
    <p:extLst>
      <p:ext uri="{BB962C8B-B14F-4D97-AF65-F5344CB8AC3E}">
        <p14:creationId xmlns:p14="http://schemas.microsoft.com/office/powerpoint/2010/main" val="4049397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B211A933-6BC5-4CB6-9094-0D73E3EC1A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4" name="think-cell Slide" r:id="rId5" imgW="272" imgH="272" progId="TCLayout.ActiveDocument.1">
                  <p:embed/>
                </p:oleObj>
              </mc:Choice>
              <mc:Fallback>
                <p:oleObj name="think-cell Slide" r:id="rId5" imgW="272" imgH="272" progId="TCLayout.ActiveDocument.1">
                  <p:embed/>
                  <p:pic>
                    <p:nvPicPr>
                      <p:cNvPr id="18" name="Object 17" hidden="1">
                        <a:extLst>
                          <a:ext uri="{FF2B5EF4-FFF2-40B4-BE49-F238E27FC236}">
                            <a16:creationId xmlns:a16="http://schemas.microsoft.com/office/drawing/2014/main" id="{B211A933-6BC5-4CB6-9094-0D73E3EC1A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A14FA60-1A1C-4AFA-86EF-67A7664FC86A}"/>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ja-JP" altLang="en-US" kern="0" dirty="0">
                <a:ea typeface="KaiTi" panose="02010609060101010101" pitchFamily="49" charset="-122"/>
              </a:rPr>
              <a:t>团队架构</a:t>
            </a:r>
            <a:endParaRPr lang="en-US" dirty="0"/>
          </a:p>
        </p:txBody>
      </p:sp>
      <p:sp>
        <p:nvSpPr>
          <p:cNvPr id="16" name="Subtitle 15">
            <a:extLst>
              <a:ext uri="{FF2B5EF4-FFF2-40B4-BE49-F238E27FC236}">
                <a16:creationId xmlns:a16="http://schemas.microsoft.com/office/drawing/2014/main" id="{B46AE92A-8A6B-4511-AC49-6DABCECC737B}"/>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17" name="Text Placeholder 16">
            <a:extLst>
              <a:ext uri="{FF2B5EF4-FFF2-40B4-BE49-F238E27FC236}">
                <a16:creationId xmlns:a16="http://schemas.microsoft.com/office/drawing/2014/main" id="{13AD08F0-4750-4B18-B018-E218B9D127EA}"/>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graphicFrame>
        <p:nvGraphicFramePr>
          <p:cNvPr id="8" name="Table 7">
            <a:extLst>
              <a:ext uri="{FF2B5EF4-FFF2-40B4-BE49-F238E27FC236}">
                <a16:creationId xmlns:a16="http://schemas.microsoft.com/office/drawing/2014/main" id="{B3AEF0C8-FE73-7247-8508-618363BDFF36}"/>
              </a:ext>
            </a:extLst>
          </p:cNvPr>
          <p:cNvGraphicFramePr>
            <a:graphicFrameLocks noGrp="1"/>
          </p:cNvGraphicFramePr>
          <p:nvPr>
            <p:extLst>
              <p:ext uri="{D42A27DB-BD31-4B8C-83A1-F6EECF244321}">
                <p14:modId xmlns:p14="http://schemas.microsoft.com/office/powerpoint/2010/main" val="2241462502"/>
              </p:ext>
            </p:extLst>
          </p:nvPr>
        </p:nvGraphicFramePr>
        <p:xfrm>
          <a:off x="547687" y="1440529"/>
          <a:ext cx="6536170" cy="4898460"/>
        </p:xfrm>
        <a:graphic>
          <a:graphicData uri="http://schemas.openxmlformats.org/drawingml/2006/table">
            <a:tbl>
              <a:tblPr firstRow="1" bandRow="1">
                <a:tableStyleId>{5C22544A-7EE6-4342-B048-85BDC9FD1C3A}</a:tableStyleId>
              </a:tblPr>
              <a:tblGrid>
                <a:gridCol w="3268085">
                  <a:extLst>
                    <a:ext uri="{9D8B030D-6E8A-4147-A177-3AD203B41FA5}">
                      <a16:colId xmlns:a16="http://schemas.microsoft.com/office/drawing/2014/main" val="980459945"/>
                    </a:ext>
                  </a:extLst>
                </a:gridCol>
                <a:gridCol w="3268085">
                  <a:extLst>
                    <a:ext uri="{9D8B030D-6E8A-4147-A177-3AD203B41FA5}">
                      <a16:colId xmlns:a16="http://schemas.microsoft.com/office/drawing/2014/main" val="4065777708"/>
                    </a:ext>
                  </a:extLst>
                </a:gridCol>
              </a:tblGrid>
              <a:tr h="576289">
                <a:tc>
                  <a:txBody>
                    <a:bodyPr/>
                    <a:lstStyle/>
                    <a:p>
                      <a:pPr algn="l">
                        <a:lnSpc>
                          <a:spcPct val="100000"/>
                        </a:lnSpc>
                        <a:spcBef>
                          <a:spcPts val="0"/>
                        </a:spcBef>
                        <a:spcAft>
                          <a:spcPts val="0"/>
                        </a:spcAft>
                      </a:pPr>
                      <a:r>
                        <a:rPr lang="ja-JP" altLang="en-AU" sz="1600" baseline="0" dirty="0">
                          <a:solidFill>
                            <a:schemeClr val="tx1"/>
                          </a:solidFill>
                          <a:latin typeface="Arial" panose="020B0604020202020204" pitchFamily="34" charset="0"/>
                        </a:rPr>
                        <a:t>角色</a:t>
                      </a:r>
                      <a:endParaRPr lang="en-AU" sz="1600" baseline="0" dirty="0">
                        <a:solidFill>
                          <a:schemeClr val="tx1"/>
                        </a:solidFill>
                        <a:latin typeface="Arial" panose="020B0604020202020204" pitchFamily="34" charset="0"/>
                      </a:endParaRPr>
                    </a:p>
                  </a:txBody>
                  <a:tcPr marT="91440" marB="91440" anchor="ctr">
                    <a:lnL w="12700" cmpd="sng">
                      <a:noFill/>
                    </a:lnL>
                    <a:lnR w="12700" cmpd="sng">
                      <a:noFill/>
                    </a:lnR>
                    <a:lnT w="12700" cmpd="sng">
                      <a:noFill/>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0"/>
                        </a:spcBef>
                        <a:spcAft>
                          <a:spcPts val="0"/>
                        </a:spcAft>
                      </a:pPr>
                      <a:r>
                        <a:rPr lang="ja-JP" altLang="en-AU" sz="1600" baseline="0" dirty="0">
                          <a:solidFill>
                            <a:schemeClr val="tx1"/>
                          </a:solidFill>
                          <a:latin typeface="Arial" panose="020B0604020202020204" pitchFamily="34" charset="0"/>
                        </a:rPr>
                        <a:t>内容</a:t>
                      </a:r>
                      <a:r>
                        <a:rPr lang="ja-JP" altLang="en-US" sz="1600" baseline="0" dirty="0">
                          <a:solidFill>
                            <a:schemeClr val="tx1"/>
                          </a:solidFill>
                          <a:latin typeface="Arial" panose="020B0604020202020204" pitchFamily="34" charset="0"/>
                        </a:rPr>
                        <a:t>简介</a:t>
                      </a:r>
                      <a:endParaRPr lang="en-AU" sz="1600" baseline="0" dirty="0">
                        <a:solidFill>
                          <a:schemeClr val="tx1"/>
                        </a:solidFill>
                        <a:latin typeface="Arial" panose="020B0604020202020204" pitchFamily="34" charset="0"/>
                      </a:endParaRPr>
                    </a:p>
                  </a:txBody>
                  <a:tcPr marT="91440" marB="91440" anchor="ctr">
                    <a:lnL w="12700" cmpd="sng">
                      <a:noFill/>
                    </a:lnL>
                    <a:lnR w="12700" cmpd="sng">
                      <a:noFill/>
                    </a:lnR>
                    <a:lnT w="12700" cmpd="sng">
                      <a:noFill/>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2343614"/>
                  </a:ext>
                </a:extLst>
              </a:tr>
              <a:tr h="535126">
                <a:tc>
                  <a:txBody>
                    <a:bodyPr/>
                    <a:lstStyle/>
                    <a:p>
                      <a:pPr algn="l">
                        <a:lnSpc>
                          <a:spcPct val="100000"/>
                        </a:lnSpc>
                        <a:spcBef>
                          <a:spcPts val="0"/>
                        </a:spcBef>
                        <a:spcAft>
                          <a:spcPts val="0"/>
                        </a:spcAft>
                      </a:pPr>
                      <a:r>
                        <a:rPr lang="ja-JP" altLang="en-US" sz="1400" b="1" baseline="0" dirty="0">
                          <a:solidFill>
                            <a:schemeClr val="tx1"/>
                          </a:solidFill>
                          <a:latin typeface="Arial" panose="020B0604020202020204" pitchFamily="34" charset="0"/>
                          <a:ea typeface="KaiTi" panose="02010609060101010101" pitchFamily="49" charset="-122"/>
                        </a:rPr>
                        <a:t>客户</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1270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敏捷教练</a:t>
                      </a:r>
                      <a:r>
                        <a:rPr lang="en-US" altLang="zh-CN" sz="1400" baseline="0" dirty="0">
                          <a:solidFill>
                            <a:schemeClr val="tx1"/>
                          </a:solidFill>
                          <a:latin typeface="Arial" panose="020B0604020202020204" pitchFamily="34" charset="0"/>
                          <a:ea typeface="KaiTi" panose="02010609060101010101" pitchFamily="49" charset="-122"/>
                        </a:rPr>
                        <a:t> – </a:t>
                      </a:r>
                      <a:r>
                        <a:rPr lang="ja-JP" altLang="en-US" sz="1400" baseline="0" dirty="0">
                          <a:solidFill>
                            <a:schemeClr val="tx1"/>
                          </a:solidFill>
                          <a:latin typeface="Arial" panose="020B0604020202020204" pitchFamily="34" charset="0"/>
                          <a:ea typeface="KaiTi" panose="02010609060101010101" pitchFamily="49" charset="-122"/>
                        </a:rPr>
                        <a:t>作为客户只和</a:t>
                      </a:r>
                      <a:r>
                        <a:rPr lang="en-US" altLang="ja-JP" sz="1400" baseline="0" dirty="0">
                          <a:solidFill>
                            <a:schemeClr val="tx1"/>
                          </a:solidFill>
                          <a:latin typeface="Arial" panose="020B0604020202020204" pitchFamily="34" charset="0"/>
                          <a:ea typeface="KaiTi" panose="02010609060101010101" pitchFamily="49" charset="-122"/>
                        </a:rPr>
                        <a:t>PO</a:t>
                      </a:r>
                      <a:r>
                        <a:rPr lang="ja-JP" altLang="en-US" sz="1400" baseline="0" dirty="0">
                          <a:solidFill>
                            <a:schemeClr val="tx1"/>
                          </a:solidFill>
                          <a:latin typeface="Arial" panose="020B0604020202020204" pitchFamily="34" charset="0"/>
                          <a:ea typeface="KaiTi" panose="02010609060101010101" pitchFamily="49" charset="-122"/>
                        </a:rPr>
                        <a:t>沟通</a:t>
                      </a:r>
                      <a:endParaRPr lang="en-US" altLang="ja-JP"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1270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768008"/>
                  </a:ext>
                </a:extLst>
              </a:tr>
              <a:tr h="1111415">
                <a:tc>
                  <a:txBody>
                    <a:bodyPr/>
                    <a:lstStyle/>
                    <a:p>
                      <a:pPr algn="l">
                        <a:lnSpc>
                          <a:spcPct val="100000"/>
                        </a:lnSpc>
                        <a:spcBef>
                          <a:spcPts val="0"/>
                        </a:spcBef>
                        <a:spcAft>
                          <a:spcPts val="0"/>
                        </a:spcAft>
                      </a:pPr>
                      <a:r>
                        <a:rPr lang="en-US" altLang="ja-JP" sz="1400" baseline="0" dirty="0">
                          <a:solidFill>
                            <a:schemeClr val="tx1"/>
                          </a:solidFill>
                          <a:latin typeface="Arial" panose="020B0604020202020204" pitchFamily="34" charset="0"/>
                          <a:ea typeface="KaiTi" panose="02010609060101010101" pitchFamily="49" charset="-122"/>
                        </a:rPr>
                        <a:t>PO </a:t>
                      </a:r>
                      <a:r>
                        <a:rPr lang="en-US" altLang="zh-CN" sz="1400" baseline="0" dirty="0">
                          <a:solidFill>
                            <a:schemeClr val="tx1"/>
                          </a:solidFill>
                          <a:latin typeface="Arial" panose="020B0604020202020204" pitchFamily="34" charset="0"/>
                          <a:ea typeface="KaiTi" panose="02010609060101010101" pitchFamily="49" charset="-122"/>
                        </a:rPr>
                        <a:t>1</a:t>
                      </a:r>
                      <a:r>
                        <a:rPr lang="ja-JP" altLang="en-US" sz="1400" baseline="0" dirty="0">
                          <a:solidFill>
                            <a:schemeClr val="tx1"/>
                          </a:solidFill>
                          <a:latin typeface="Arial" panose="020B0604020202020204" pitchFamily="34" charset="0"/>
                          <a:ea typeface="KaiTi" panose="02010609060101010101" pitchFamily="49" charset="-122"/>
                        </a:rPr>
                        <a:t>名</a:t>
                      </a:r>
                      <a:r>
                        <a:rPr lang="zh-CN" altLang="en-US" sz="1400" baseline="0" dirty="0">
                          <a:solidFill>
                            <a:schemeClr val="tx1"/>
                          </a:solidFill>
                          <a:latin typeface="Arial" panose="020B0604020202020204" pitchFamily="34" charset="0"/>
                          <a:ea typeface="KaiTi" panose="02010609060101010101" pitchFamily="49" charset="-122"/>
                        </a:rPr>
                        <a:t> </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896203" fontAlgn="auto">
                        <a:lnSpc>
                          <a:spcPct val="100000"/>
                        </a:lnSpc>
                        <a:spcBef>
                          <a:spcPts val="0"/>
                        </a:spcBef>
                        <a:spcAft>
                          <a:spcPts val="0"/>
                        </a:spcAft>
                        <a:defRPr/>
                      </a:pPr>
                      <a:r>
                        <a:rPr lang="ja-JP" altLang="en-US" sz="1400" baseline="0" dirty="0">
                          <a:solidFill>
                            <a:schemeClr val="tx1"/>
                          </a:solidFill>
                          <a:latin typeface="Arial" panose="020B0604020202020204" pitchFamily="34" charset="0"/>
                          <a:ea typeface="KaiTi" panose="02010609060101010101" pitchFamily="49" charset="-122"/>
                        </a:rPr>
                        <a:t>代表客户与团队沟通</a:t>
                      </a:r>
                      <a:r>
                        <a:rPr lang="zh-CN" altLang="en-US" sz="1400" baseline="0" dirty="0">
                          <a:solidFill>
                            <a:schemeClr val="tx1"/>
                          </a:solidFill>
                          <a:latin typeface="Arial" panose="020B0604020202020204" pitchFamily="34" charset="0"/>
                          <a:ea typeface="KaiTi" panose="02010609060101010101" pitchFamily="49" charset="-122"/>
                        </a:rPr>
                        <a:t>，</a:t>
                      </a:r>
                      <a:endParaRPr lang="en-US" altLang="zh-CN" sz="1400" baseline="0" dirty="0">
                        <a:solidFill>
                          <a:schemeClr val="tx1"/>
                        </a:solidFill>
                        <a:latin typeface="Arial" panose="020B0604020202020204" pitchFamily="34" charset="0"/>
                        <a:ea typeface="KaiTi" panose="02010609060101010101" pitchFamily="49" charset="-122"/>
                      </a:endParaRPr>
                    </a:p>
                    <a:p>
                      <a:pPr marL="0" marR="0" lvl="0" indent="0" algn="l" defTabSz="896203"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负责收集客户的心意</a:t>
                      </a:r>
                      <a:r>
                        <a:rPr lang="zh-CN" altLang="en-US" sz="1400" baseline="0" dirty="0">
                          <a:solidFill>
                            <a:schemeClr val="tx1"/>
                          </a:solidFill>
                          <a:latin typeface="Arial" panose="020B0604020202020204" pitchFamily="34" charset="0"/>
                          <a:ea typeface="KaiTi" panose="02010609060101010101" pitchFamily="49" charset="-122"/>
                        </a:rPr>
                        <a:t>，</a:t>
                      </a:r>
                      <a:r>
                        <a:rPr lang="ja-JP" altLang="en-US" sz="1400" baseline="0" dirty="0">
                          <a:solidFill>
                            <a:schemeClr val="tx1"/>
                          </a:solidFill>
                          <a:latin typeface="Arial" panose="020B0604020202020204" pitchFamily="34" charset="0"/>
                          <a:ea typeface="KaiTi" panose="02010609060101010101" pitchFamily="49" charset="-122"/>
                        </a:rPr>
                        <a:t>和团队一起做出最好的机器人</a:t>
                      </a:r>
                      <a:endParaRPr lang="en-US" altLang="zh-CN"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2551959"/>
                  </a:ext>
                </a:extLst>
              </a:tr>
              <a:tr h="535126">
                <a:tc>
                  <a:txBody>
                    <a:bodyPr/>
                    <a:lstStyle/>
                    <a:p>
                      <a:pPr algn="l">
                        <a:lnSpc>
                          <a:spcPct val="100000"/>
                        </a:lnSpc>
                        <a:spcBef>
                          <a:spcPts val="0"/>
                        </a:spcBef>
                        <a:spcAft>
                          <a:spcPts val="0"/>
                        </a:spcAft>
                      </a:pPr>
                      <a:r>
                        <a:rPr lang="en-US" altLang="ja-JP" sz="1400" baseline="0" dirty="0">
                          <a:solidFill>
                            <a:schemeClr val="tx1"/>
                          </a:solidFill>
                          <a:latin typeface="Arial" panose="020B0604020202020204" pitchFamily="34" charset="0"/>
                          <a:ea typeface="KaiTi" panose="02010609060101010101" pitchFamily="49" charset="-122"/>
                        </a:rPr>
                        <a:t>SM </a:t>
                      </a:r>
                      <a:r>
                        <a:rPr lang="en-US" altLang="zh-CN" sz="1400" baseline="0" dirty="0">
                          <a:solidFill>
                            <a:schemeClr val="tx1"/>
                          </a:solidFill>
                          <a:latin typeface="Arial" panose="020B0604020202020204" pitchFamily="34" charset="0"/>
                          <a:ea typeface="KaiTi" panose="02010609060101010101" pitchFamily="49" charset="-122"/>
                        </a:rPr>
                        <a:t>1</a:t>
                      </a:r>
                      <a:r>
                        <a:rPr lang="ja-JP" altLang="en-US" sz="1400" baseline="0">
                          <a:solidFill>
                            <a:schemeClr val="tx1"/>
                          </a:solidFill>
                          <a:latin typeface="Arial" panose="020B0604020202020204" pitchFamily="34" charset="0"/>
                          <a:ea typeface="KaiTi" panose="02010609060101010101" pitchFamily="49" charset="-122"/>
                        </a:rPr>
                        <a:t>名</a:t>
                      </a:r>
                      <a:r>
                        <a:rPr lang="zh-CN" altLang="en-US" sz="1400" baseline="0" dirty="0">
                          <a:solidFill>
                            <a:schemeClr val="tx1"/>
                          </a:solidFill>
                          <a:latin typeface="Arial" panose="020B0604020202020204" pitchFamily="34" charset="0"/>
                          <a:ea typeface="KaiTi" panose="02010609060101010101" pitchFamily="49" charset="-122"/>
                        </a:rPr>
                        <a:t> </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0"/>
                        </a:spcBef>
                        <a:spcAft>
                          <a:spcPts val="0"/>
                        </a:spcAft>
                      </a:pPr>
                      <a:r>
                        <a:rPr lang="ja-JP" altLang="en-US" sz="1400" baseline="0" dirty="0">
                          <a:solidFill>
                            <a:schemeClr val="tx1"/>
                          </a:solidFill>
                          <a:latin typeface="Arial" panose="020B0604020202020204" pitchFamily="34" charset="0"/>
                          <a:ea typeface="KaiTi" panose="02010609060101010101" pitchFamily="49" charset="-122"/>
                        </a:rPr>
                        <a:t>跟踪产品进度</a:t>
                      </a:r>
                      <a:r>
                        <a:rPr lang="en-US" altLang="ja-JP" sz="1400" baseline="0" dirty="0">
                          <a:solidFill>
                            <a:schemeClr val="tx1"/>
                          </a:solidFill>
                          <a:latin typeface="Arial" panose="020B0604020202020204" pitchFamily="34" charset="0"/>
                          <a:ea typeface="KaiTi" panose="02010609060101010101" pitchFamily="49" charset="-122"/>
                        </a:rPr>
                        <a:t>,  </a:t>
                      </a:r>
                      <a:r>
                        <a:rPr lang="ja-JP" altLang="en-US" sz="1400" baseline="0" dirty="0">
                          <a:solidFill>
                            <a:schemeClr val="tx1"/>
                          </a:solidFill>
                          <a:latin typeface="Arial" panose="020B0604020202020204" pitchFamily="34" charset="0"/>
                          <a:ea typeface="KaiTi" panose="02010609060101010101" pitchFamily="49" charset="-122"/>
                        </a:rPr>
                        <a:t>帮助团队改善工作方式</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6475115"/>
                  </a:ext>
                </a:extLst>
              </a:tr>
              <a:tr h="535126">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a:solidFill>
                            <a:schemeClr val="tx1"/>
                          </a:solidFill>
                          <a:latin typeface="Arial" panose="020B0604020202020204" pitchFamily="34" charset="0"/>
                          <a:ea typeface="KaiTi" panose="02010609060101010101" pitchFamily="49" charset="-122"/>
                        </a:rPr>
                        <a:t>采购</a:t>
                      </a:r>
                      <a:r>
                        <a:rPr lang="zh-CN" altLang="en-US" sz="1400" baseline="0" dirty="0">
                          <a:solidFill>
                            <a:schemeClr val="tx1"/>
                          </a:solidFill>
                          <a:latin typeface="Arial" panose="020B0604020202020204" pitchFamily="34" charset="0"/>
                          <a:ea typeface="KaiTi" panose="02010609060101010101" pitchFamily="49" charset="-122"/>
                        </a:rPr>
                        <a:t> </a:t>
                      </a:r>
                      <a:r>
                        <a:rPr lang="en-US" altLang="zh-CN" sz="1400" baseline="0">
                          <a:solidFill>
                            <a:schemeClr val="tx1"/>
                          </a:solidFill>
                          <a:latin typeface="Arial" panose="020B0604020202020204" pitchFamily="34" charset="0"/>
                          <a:ea typeface="KaiTi" panose="02010609060101010101" pitchFamily="49" charset="-122"/>
                        </a:rPr>
                        <a:t>1-2</a:t>
                      </a:r>
                      <a:r>
                        <a:rPr lang="ja-JP" altLang="en-US" sz="1400" baseline="0">
                          <a:solidFill>
                            <a:schemeClr val="tx1"/>
                          </a:solidFill>
                          <a:latin typeface="Arial" panose="020B0604020202020204" pitchFamily="34" charset="0"/>
                          <a:ea typeface="KaiTi" panose="02010609060101010101" pitchFamily="49" charset="-122"/>
                        </a:rPr>
                        <a:t>名</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CN" sz="1400" baseline="0" dirty="0">
                          <a:solidFill>
                            <a:schemeClr val="tx1"/>
                          </a:solidFill>
                          <a:latin typeface="Arial" panose="020B0604020202020204" pitchFamily="34" charset="0"/>
                          <a:ea typeface="KaiTi" panose="02010609060101010101" pitchFamily="49" charset="-122"/>
                        </a:rPr>
                        <a:t>收捡</a:t>
                      </a:r>
                      <a:r>
                        <a:rPr lang="ja-JP" altLang="en-US" sz="1400" baseline="0" dirty="0">
                          <a:solidFill>
                            <a:schemeClr val="tx1"/>
                          </a:solidFill>
                          <a:latin typeface="Arial" panose="020B0604020202020204" pitchFamily="34" charset="0"/>
                          <a:ea typeface="KaiTi" panose="02010609060101010101" pitchFamily="49" charset="-122"/>
                        </a:rPr>
                        <a:t>需要的</a:t>
                      </a:r>
                      <a:r>
                        <a:rPr lang="en-US" altLang="ja-JP" sz="1400" baseline="0" dirty="0" err="1">
                          <a:solidFill>
                            <a:schemeClr val="tx1"/>
                          </a:solidFill>
                          <a:latin typeface="Arial" panose="020B0604020202020204" pitchFamily="34" charset="0"/>
                          <a:ea typeface="KaiTi" panose="02010609060101010101" pitchFamily="49" charset="-122"/>
                        </a:rPr>
                        <a:t>lego</a:t>
                      </a:r>
                      <a:r>
                        <a:rPr lang="ja-JP" altLang="en-US" sz="1400" baseline="0" dirty="0">
                          <a:solidFill>
                            <a:schemeClr val="tx1"/>
                          </a:solidFill>
                          <a:latin typeface="Arial" panose="020B0604020202020204" pitchFamily="34" charset="0"/>
                          <a:ea typeface="KaiTi" panose="02010609060101010101" pitchFamily="49" charset="-122"/>
                        </a:rPr>
                        <a:t>零件</a:t>
                      </a:r>
                      <a:endParaRPr lang="en-US" altLang="zh-CN"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8341237"/>
                  </a:ext>
                </a:extLst>
              </a:tr>
              <a:tr h="535126">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组装</a:t>
                      </a:r>
                      <a:r>
                        <a:rPr lang="zh-CN" altLang="en-US" sz="1400" baseline="0" dirty="0">
                          <a:solidFill>
                            <a:schemeClr val="tx1"/>
                          </a:solidFill>
                          <a:latin typeface="Arial" panose="020B0604020202020204" pitchFamily="34" charset="0"/>
                          <a:ea typeface="KaiTi" panose="02010609060101010101" pitchFamily="49" charset="-122"/>
                        </a:rPr>
                        <a:t> </a:t>
                      </a:r>
                      <a:r>
                        <a:rPr lang="en-US" altLang="zh-CN" sz="1400" baseline="0" dirty="0">
                          <a:solidFill>
                            <a:schemeClr val="tx1"/>
                          </a:solidFill>
                          <a:latin typeface="Arial" panose="020B0604020202020204" pitchFamily="34" charset="0"/>
                          <a:ea typeface="KaiTi" panose="02010609060101010101" pitchFamily="49" charset="-122"/>
                        </a:rPr>
                        <a:t>1-2</a:t>
                      </a:r>
                      <a:r>
                        <a:rPr lang="ja-JP" altLang="en-US" sz="1400" baseline="0" dirty="0">
                          <a:solidFill>
                            <a:schemeClr val="tx1"/>
                          </a:solidFill>
                          <a:latin typeface="Arial" panose="020B0604020202020204" pitchFamily="34" charset="0"/>
                          <a:ea typeface="KaiTi" panose="02010609060101010101" pitchFamily="49" charset="-122"/>
                        </a:rPr>
                        <a:t>名</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用采购选出的</a:t>
                      </a:r>
                      <a:r>
                        <a:rPr lang="en-US" altLang="ja-JP" sz="1400" baseline="0" dirty="0" err="1">
                          <a:solidFill>
                            <a:schemeClr val="tx1"/>
                          </a:solidFill>
                          <a:latin typeface="Arial" panose="020B0604020202020204" pitchFamily="34" charset="0"/>
                          <a:ea typeface="KaiTi" panose="02010609060101010101" pitchFamily="49" charset="-122"/>
                        </a:rPr>
                        <a:t>lego</a:t>
                      </a:r>
                      <a:r>
                        <a:rPr lang="ja-JP" altLang="en-JP" sz="1400" baseline="0" dirty="0">
                          <a:solidFill>
                            <a:schemeClr val="tx1"/>
                          </a:solidFill>
                          <a:latin typeface="Arial" panose="020B0604020202020204" pitchFamily="34" charset="0"/>
                          <a:ea typeface="KaiTi" panose="02010609060101010101" pitchFamily="49" charset="-122"/>
                        </a:rPr>
                        <a:t>做组装</a:t>
                      </a:r>
                      <a:endParaRPr lang="en-US" altLang="ja-JP"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95625"/>
                  </a:ext>
                </a:extLst>
              </a:tr>
              <a:tr h="535126">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JP" sz="1400" baseline="0" dirty="0">
                          <a:solidFill>
                            <a:schemeClr val="tx1"/>
                          </a:solidFill>
                          <a:latin typeface="Arial" panose="020B0604020202020204" pitchFamily="34" charset="0"/>
                          <a:ea typeface="KaiTi" panose="02010609060101010101" pitchFamily="49" charset="-122"/>
                        </a:rPr>
                        <a:t>软件</a:t>
                      </a:r>
                      <a:r>
                        <a:rPr lang="ja-JP" altLang="en-US" sz="1400" baseline="0" dirty="0">
                          <a:solidFill>
                            <a:schemeClr val="tx1"/>
                          </a:solidFill>
                          <a:latin typeface="Arial" panose="020B0604020202020204" pitchFamily="34" charset="0"/>
                          <a:ea typeface="KaiTi" panose="02010609060101010101" pitchFamily="49" charset="-122"/>
                        </a:rPr>
                        <a:t>开发</a:t>
                      </a:r>
                      <a:r>
                        <a:rPr lang="zh-CN" altLang="en-US" sz="1400" baseline="0" dirty="0">
                          <a:solidFill>
                            <a:schemeClr val="tx1"/>
                          </a:solidFill>
                          <a:latin typeface="Arial" panose="020B0604020202020204" pitchFamily="34" charset="0"/>
                          <a:ea typeface="KaiTi" panose="02010609060101010101" pitchFamily="49" charset="-122"/>
                        </a:rPr>
                        <a:t> </a:t>
                      </a:r>
                      <a:r>
                        <a:rPr lang="en-US" altLang="zh-CN" sz="1400" baseline="0" dirty="0">
                          <a:solidFill>
                            <a:schemeClr val="tx1"/>
                          </a:solidFill>
                          <a:latin typeface="Arial" panose="020B0604020202020204" pitchFamily="34" charset="0"/>
                          <a:ea typeface="KaiTi" panose="02010609060101010101" pitchFamily="49" charset="-122"/>
                        </a:rPr>
                        <a:t>1-2</a:t>
                      </a:r>
                      <a:r>
                        <a:rPr lang="ja-JP" altLang="en-US" sz="1400" baseline="0" dirty="0">
                          <a:solidFill>
                            <a:schemeClr val="tx1"/>
                          </a:solidFill>
                          <a:latin typeface="Arial" panose="020B0604020202020204" pitchFamily="34" charset="0"/>
                          <a:ea typeface="KaiTi" panose="02010609060101010101" pitchFamily="49" charset="-122"/>
                        </a:rPr>
                        <a:t>名</a:t>
                      </a:r>
                      <a:endParaRPr lang="en-US" altLang="ja-JP"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0"/>
                        </a:spcBef>
                        <a:spcAft>
                          <a:spcPts val="0"/>
                        </a:spcAft>
                      </a:pPr>
                      <a:r>
                        <a:rPr lang="ja-JP" altLang="en-US" sz="1400" baseline="0" dirty="0">
                          <a:solidFill>
                            <a:schemeClr val="tx1"/>
                          </a:solidFill>
                          <a:latin typeface="Arial" panose="020B0604020202020204" pitchFamily="34" charset="0"/>
                          <a:ea typeface="KaiTi" panose="02010609060101010101" pitchFamily="49" charset="-122"/>
                        </a:rPr>
                        <a:t>开发机器人指令</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635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358389"/>
                  </a:ext>
                </a:extLst>
              </a:tr>
              <a:tr h="535126">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测试</a:t>
                      </a:r>
                      <a:r>
                        <a:rPr lang="zh-CN" altLang="en-US" sz="1400" baseline="0" dirty="0">
                          <a:solidFill>
                            <a:schemeClr val="tx1"/>
                          </a:solidFill>
                          <a:latin typeface="Arial" panose="020B0604020202020204" pitchFamily="34" charset="0"/>
                          <a:ea typeface="KaiTi" panose="02010609060101010101" pitchFamily="49" charset="-122"/>
                        </a:rPr>
                        <a:t> </a:t>
                      </a:r>
                      <a:r>
                        <a:rPr lang="en-US" altLang="zh-CN" sz="1400" baseline="0" dirty="0">
                          <a:solidFill>
                            <a:schemeClr val="tx1"/>
                          </a:solidFill>
                          <a:latin typeface="Arial" panose="020B0604020202020204" pitchFamily="34" charset="0"/>
                          <a:ea typeface="KaiTi" panose="02010609060101010101" pitchFamily="49" charset="-122"/>
                        </a:rPr>
                        <a:t>1</a:t>
                      </a:r>
                      <a:r>
                        <a:rPr lang="ja-JP" altLang="en-US" sz="1400" baseline="0" dirty="0">
                          <a:solidFill>
                            <a:schemeClr val="tx1"/>
                          </a:solidFill>
                          <a:latin typeface="Arial" panose="020B0604020202020204" pitchFamily="34" charset="0"/>
                          <a:ea typeface="KaiTi" panose="02010609060101010101" pitchFamily="49" charset="-122"/>
                        </a:rPr>
                        <a:t>名</a:t>
                      </a:r>
                      <a:endParaRPr lang="en-AU" sz="1400" baseline="0" dirty="0">
                        <a:solidFill>
                          <a:schemeClr val="tx1"/>
                        </a:solidFill>
                        <a:latin typeface="Arial" panose="020B0604020202020204" pitchFamily="34" charset="0"/>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593215" rtl="0" eaLnBrk="1" fontAlgn="auto" latinLnBrk="0" hangingPunct="1">
                        <a:lnSpc>
                          <a:spcPct val="100000"/>
                        </a:lnSpc>
                        <a:spcBef>
                          <a:spcPts val="0"/>
                        </a:spcBef>
                        <a:spcAft>
                          <a:spcPts val="0"/>
                        </a:spcAft>
                        <a:buClrTx/>
                        <a:buSzTx/>
                        <a:buFontTx/>
                        <a:buNone/>
                        <a:tabLst/>
                        <a:defRPr/>
                      </a:pPr>
                      <a:r>
                        <a:rPr lang="ja-JP" altLang="en-US" sz="1400" baseline="0" dirty="0">
                          <a:solidFill>
                            <a:schemeClr val="tx1"/>
                          </a:solidFill>
                          <a:latin typeface="Arial" panose="020B0604020202020204" pitchFamily="34" charset="0"/>
                          <a:ea typeface="KaiTi" panose="02010609060101010101" pitchFamily="49" charset="-122"/>
                        </a:rPr>
                        <a:t>唯一可以让机器人</a:t>
                      </a:r>
                      <a:r>
                        <a:rPr lang="ja-JP" altLang="en-JP" sz="1400" baseline="0" dirty="0">
                          <a:solidFill>
                            <a:schemeClr val="tx1"/>
                          </a:solidFill>
                          <a:latin typeface="Arial" panose="020B0604020202020204" pitchFamily="34" charset="0"/>
                          <a:ea typeface="KaiTi" panose="02010609060101010101" pitchFamily="49" charset="-122"/>
                        </a:rPr>
                        <a:t>试跑</a:t>
                      </a:r>
                      <a:r>
                        <a:rPr lang="ja-JP" altLang="en-US" sz="1400" baseline="0" dirty="0">
                          <a:solidFill>
                            <a:schemeClr val="tx1"/>
                          </a:solidFill>
                          <a:latin typeface="Arial" panose="020B0604020202020204" pitchFamily="34" charset="0"/>
                          <a:ea typeface="KaiTi" panose="02010609060101010101" pitchFamily="49" charset="-122"/>
                        </a:rPr>
                        <a:t>的人</a:t>
                      </a:r>
                      <a:endParaRPr lang="en-US" altLang="ja-JP" sz="1400" baseline="0" dirty="0">
                        <a:solidFill>
                          <a:schemeClr val="tx1"/>
                        </a:solidFill>
                        <a:latin typeface="Arial" panose="020B0604020202020204" pitchFamily="34" charset="0"/>
                        <a:ea typeface="KaiTi" panose="02010609060101010101" pitchFamily="49" charset="-122"/>
                      </a:endParaRPr>
                    </a:p>
                  </a:txBody>
                  <a:tcPr marT="91440" marB="91440" anchor="ctr">
                    <a:lnL w="12700" cmpd="sng">
                      <a:noFill/>
                    </a:lnL>
                    <a:lnR w="12700" cmpd="sng">
                      <a:noFill/>
                    </a:lnR>
                    <a:lnT w="6350" cap="flat" cmpd="sng" algn="ctr">
                      <a:solidFill>
                        <a:srgbClr val="B3B3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5910467"/>
                  </a:ext>
                </a:extLst>
              </a:tr>
            </a:tbl>
          </a:graphicData>
        </a:graphic>
      </p:graphicFrame>
      <p:grpSp>
        <p:nvGrpSpPr>
          <p:cNvPr id="11" name="Group 10">
            <a:extLst>
              <a:ext uri="{FF2B5EF4-FFF2-40B4-BE49-F238E27FC236}">
                <a16:creationId xmlns:a16="http://schemas.microsoft.com/office/drawing/2014/main" id="{3C64907D-B05C-457E-8D29-54A21530A1CB}"/>
              </a:ext>
            </a:extLst>
          </p:cNvPr>
          <p:cNvGrpSpPr/>
          <p:nvPr/>
        </p:nvGrpSpPr>
        <p:grpSpPr>
          <a:xfrm>
            <a:off x="7732352" y="1210313"/>
            <a:ext cx="3904912" cy="5206548"/>
            <a:chOff x="7052206" y="303453"/>
            <a:chExt cx="4585057" cy="6113408"/>
          </a:xfrm>
        </p:grpSpPr>
        <p:pic>
          <p:nvPicPr>
            <p:cNvPr id="12" name="图片 2">
              <a:extLst>
                <a:ext uri="{FF2B5EF4-FFF2-40B4-BE49-F238E27FC236}">
                  <a16:creationId xmlns:a16="http://schemas.microsoft.com/office/drawing/2014/main" id="{3010155E-EEE7-4255-89DA-414C56798647}"/>
                </a:ext>
              </a:extLst>
            </p:cNvPr>
            <p:cNvPicPr>
              <a:picLocks noChangeAspect="1"/>
            </p:cNvPicPr>
            <p:nvPr/>
          </p:nvPicPr>
          <p:blipFill>
            <a:blip r:embed="rId7"/>
            <a:stretch>
              <a:fillRect/>
            </a:stretch>
          </p:blipFill>
          <p:spPr>
            <a:xfrm rot="5400000">
              <a:off x="6288031" y="1067628"/>
              <a:ext cx="6113408" cy="4585057"/>
            </a:xfrm>
            <a:prstGeom prst="rect">
              <a:avLst/>
            </a:prstGeom>
          </p:spPr>
        </p:pic>
        <p:pic>
          <p:nvPicPr>
            <p:cNvPr id="13" name="图片 6">
              <a:extLst>
                <a:ext uri="{FF2B5EF4-FFF2-40B4-BE49-F238E27FC236}">
                  <a16:creationId xmlns:a16="http://schemas.microsoft.com/office/drawing/2014/main" id="{226A6D2A-7980-4096-AD37-2AAAB6949C13}"/>
                </a:ext>
              </a:extLst>
            </p:cNvPr>
            <p:cNvPicPr>
              <a:picLocks noChangeAspect="1"/>
            </p:cNvPicPr>
            <p:nvPr/>
          </p:nvPicPr>
          <p:blipFill>
            <a:blip r:embed="rId8"/>
            <a:stretch>
              <a:fillRect/>
            </a:stretch>
          </p:blipFill>
          <p:spPr>
            <a:xfrm rot="18896204">
              <a:off x="8281629" y="2869212"/>
              <a:ext cx="882402" cy="712362"/>
            </a:xfrm>
            <a:prstGeom prst="rect">
              <a:avLst/>
            </a:prstGeom>
            <a:solidFill>
              <a:srgbClr val="B3AFA5"/>
            </a:solidFill>
          </p:spPr>
        </p:pic>
        <p:cxnSp>
          <p:nvCxnSpPr>
            <p:cNvPr id="14" name="直线箭头连接符 9">
              <a:extLst>
                <a:ext uri="{FF2B5EF4-FFF2-40B4-BE49-F238E27FC236}">
                  <a16:creationId xmlns:a16="http://schemas.microsoft.com/office/drawing/2014/main" id="{69501653-36E7-4412-BA69-DE981F602A01}"/>
                </a:ext>
              </a:extLst>
            </p:cNvPr>
            <p:cNvCxnSpPr/>
            <p:nvPr/>
          </p:nvCxnSpPr>
          <p:spPr>
            <a:xfrm flipH="1">
              <a:off x="7262766" y="3597075"/>
              <a:ext cx="967107" cy="100831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LineArrow 14">
              <a:extLst>
                <a:ext uri="{FF2B5EF4-FFF2-40B4-BE49-F238E27FC236}">
                  <a16:creationId xmlns:a16="http://schemas.microsoft.com/office/drawing/2014/main" id="{D4B941C8-0FAF-4573-AEDD-1F3A978167AB}"/>
                </a:ext>
              </a:extLst>
            </p:cNvPr>
            <p:cNvSpPr>
              <a:spLocks noChangeAspect="1"/>
            </p:cNvSpPr>
            <p:nvPr>
              <p:custDataLst>
                <p:tags r:id="rId3"/>
              </p:custDataLst>
            </p:nvPr>
          </p:nvSpPr>
          <p:spPr>
            <a:xfrm rot="8383118">
              <a:off x="9295197" y="2066779"/>
              <a:ext cx="677929" cy="48038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Tree>
    <p:extLst>
      <p:ext uri="{BB962C8B-B14F-4D97-AF65-F5344CB8AC3E}">
        <p14:creationId xmlns:p14="http://schemas.microsoft.com/office/powerpoint/2010/main" val="217857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225027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6"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zh-CN"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46249"/>
          </a:xfrm>
        </p:spPr>
        <p:txBody>
          <a:bodyPr vert="horz">
            <a:spAutoFit/>
          </a:bodyPr>
          <a:lstStyle/>
          <a:p>
            <a:r>
              <a:rPr lang="zh-CN" altLang="en-US" dirty="0"/>
              <a:t>议程</a:t>
            </a:r>
            <a:endParaRPr lang="zh-CN" dirty="0"/>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5"/>
            </p:custDataLst>
          </p:nvPr>
        </p:nvSpPr>
        <p:spPr/>
        <p:txBody>
          <a:bodyPr/>
          <a:lstStyle/>
          <a:p>
            <a:endParaRPr lang="zh-CN"/>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6"/>
            </p:custDataLst>
          </p:nvPr>
        </p:nvSpPr>
        <p:spPr bwMode="gray">
          <a:xfrm>
            <a:off x="4978399" y="2411413"/>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b="1" dirty="0">
                <a:solidFill>
                  <a:schemeClr val="tx2"/>
                </a:solidFill>
              </a:rPr>
              <a:t>为什么敏捷及敏捷文化</a:t>
            </a:r>
          </a:p>
        </p:txBody>
      </p:sp>
      <p:sp>
        <p:nvSpPr>
          <p:cNvPr id="17" name="Text Placeholder 2">
            <a:hlinkClick r:id="rId14" action="ppaction://hlinksldjump"/>
            <a:extLst>
              <a:ext uri="{FF2B5EF4-FFF2-40B4-BE49-F238E27FC236}">
                <a16:creationId xmlns:a16="http://schemas.microsoft.com/office/drawing/2014/main" id="{D5DDB9B7-6583-4E96-B6ED-6DCE79B38F73}"/>
              </a:ext>
            </a:extLst>
          </p:cNvPr>
          <p:cNvSpPr>
            <a:spLocks noGrp="1"/>
          </p:cNvSpPr>
          <p:nvPr>
            <p:custDataLst>
              <p:tags r:id="rId7"/>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None/>
            </a:pPr>
            <a:r>
              <a:rPr lang="zh-CN" altLang="en-US"/>
              <a:t>敏捷组织和传统组织的不同</a:t>
            </a:r>
            <a:endParaRPr lang="zh-CN" altLang="en-US" dirty="0"/>
          </a:p>
        </p:txBody>
      </p:sp>
      <p:sp>
        <p:nvSpPr>
          <p:cNvPr id="24" name="Text Placeholder 2">
            <a:hlinkClick r:id="rId15" action="ppaction://hlinksldjump"/>
            <a:extLst>
              <a:ext uri="{FF2B5EF4-FFF2-40B4-BE49-F238E27FC236}">
                <a16:creationId xmlns:a16="http://schemas.microsoft.com/office/drawing/2014/main" id="{CAC75570-17EA-4426-977D-E528FDAF73CC}"/>
              </a:ext>
            </a:extLst>
          </p:cNvPr>
          <p:cNvSpPr>
            <a:spLocks noGrp="1"/>
          </p:cNvSpPr>
          <p:nvPr>
            <p:custDataLst>
              <p:tags r:id="rId8"/>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敏捷组织架构和人才</a:t>
            </a:r>
            <a:endParaRPr lang="zh-CN" altLang="en-US" dirty="0"/>
          </a:p>
        </p:txBody>
      </p:sp>
      <p:sp>
        <p:nvSpPr>
          <p:cNvPr id="23" name="Text Placeholder 2">
            <a:hlinkClick r:id="rId16" action="ppaction://hlinksldjump"/>
            <a:extLst>
              <a:ext uri="{FF2B5EF4-FFF2-40B4-BE49-F238E27FC236}">
                <a16:creationId xmlns:a16="http://schemas.microsoft.com/office/drawing/2014/main" id="{4C2D5D55-7D17-4681-8E39-1677606DE228}"/>
              </a:ext>
            </a:extLst>
          </p:cNvPr>
          <p:cNvSpPr>
            <a:spLocks noGrp="1"/>
          </p:cNvSpPr>
          <p:nvPr>
            <p:custDataLst>
              <p:tags r:id="rId9"/>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敏捷工作流程</a:t>
            </a:r>
            <a:endParaRPr lang="zh-CN" altLang="en-US" dirty="0"/>
          </a:p>
        </p:txBody>
      </p:sp>
      <p:sp>
        <p:nvSpPr>
          <p:cNvPr id="31" name="Text Placeholder 2">
            <a:hlinkClick r:id="rId17" action="ppaction://hlinksldjump"/>
            <a:extLst>
              <a:ext uri="{FF2B5EF4-FFF2-40B4-BE49-F238E27FC236}">
                <a16:creationId xmlns:a16="http://schemas.microsoft.com/office/drawing/2014/main" id="{BEFF6C7A-D8ED-453B-94B2-9375120C62BA}"/>
              </a:ext>
            </a:extLst>
          </p:cNvPr>
          <p:cNvSpPr>
            <a:spLocks noGrp="1"/>
          </p:cNvSpPr>
          <p:nvPr>
            <p:custDataLst>
              <p:tags r:id="rId10"/>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讨论：组建敏捷团队</a:t>
            </a:r>
            <a:endParaRPr lang="zh-CN" altLang="en-US" dirty="0"/>
          </a:p>
        </p:txBody>
      </p:sp>
    </p:spTree>
    <p:extLst>
      <p:ext uri="{BB962C8B-B14F-4D97-AF65-F5344CB8AC3E}">
        <p14:creationId xmlns:p14="http://schemas.microsoft.com/office/powerpoint/2010/main" val="1574601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对象 35" hidden="1">
            <a:extLst>
              <a:ext uri="{FF2B5EF4-FFF2-40B4-BE49-F238E27FC236}">
                <a16:creationId xmlns:a16="http://schemas.microsoft.com/office/drawing/2014/main" id="{FAE67A25-3563-4F49-889E-D7243BC0FE83}"/>
              </a:ext>
            </a:extLst>
          </p:cNvPr>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110598" name="think-cell Slide" r:id="rId9" imgW="7772400" imgH="10058400" progId="TCLayout.ActiveDocument.1">
                  <p:embed/>
                </p:oleObj>
              </mc:Choice>
              <mc:Fallback>
                <p:oleObj name="think-cell Slide" r:id="rId9" imgW="7772400" imgH="10058400" progId="TCLayout.ActiveDocument.1">
                  <p:embed/>
                  <p:pic>
                    <p:nvPicPr>
                      <p:cNvPr id="36" name="对象 35" hidden="1">
                        <a:extLst>
                          <a:ext uri="{FF2B5EF4-FFF2-40B4-BE49-F238E27FC236}">
                            <a16:creationId xmlns:a16="http://schemas.microsoft.com/office/drawing/2014/main" id="{FAE67A25-3563-4F49-889E-D7243BC0FE83}"/>
                          </a:ext>
                        </a:extLst>
                      </p:cNvPr>
                      <p:cNvPicPr/>
                      <p:nvPr/>
                    </p:nvPicPr>
                    <p:blipFill>
                      <a:blip r:embed="rId10"/>
                      <a:stretch>
                        <a:fillRect/>
                      </a:stretch>
                    </p:blipFill>
                    <p:spPr>
                      <a:xfrm>
                        <a:off x="1711" y="1621"/>
                        <a:ext cx="1619" cy="1619"/>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F71B9E68-6C74-244C-9C1C-125DE00E5DB3}"/>
              </a:ext>
            </a:extLst>
          </p:cNvPr>
          <p:cNvSpPr/>
          <p:nvPr>
            <p:custDataLst>
              <p:tags r:id="rId3"/>
            </p:custDataLst>
          </p:nvPr>
        </p:nvSpPr>
        <p:spPr>
          <a:xfrm>
            <a:off x="90" y="1"/>
            <a:ext cx="161974"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1" lang="en-US" altLang="zh-CN" sz="2449" dirty="0" err="1">
              <a:solidFill>
                <a:schemeClr val="bg1"/>
              </a:solidFill>
              <a:latin typeface="KaiTi" panose="02010609060101010101" pitchFamily="49" charset="-122"/>
              <a:ea typeface="KaiTi" panose="02010609060101010101" pitchFamily="49" charset="-122"/>
              <a:sym typeface="KaiTi" panose="02010609060101010101" pitchFamily="49" charset="-122"/>
            </a:endParaRPr>
          </a:p>
        </p:txBody>
      </p:sp>
      <p:sp>
        <p:nvSpPr>
          <p:cNvPr id="34" name="Title 1"/>
          <p:cNvSpPr>
            <a:spLocks noGrp="1"/>
          </p:cNvSpPr>
          <p:nvPr>
            <p:ph type="title"/>
          </p:nvPr>
        </p:nvSpPr>
        <p:spPr>
          <a:xfrm>
            <a:off x="554736" y="545942"/>
            <a:ext cx="11082528" cy="357790"/>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p>
            <a:r>
              <a:rPr lang="en-US" dirty="0">
                <a:ea typeface="KaiTi" panose="02010609060101010101" pitchFamily="49" charset="-122"/>
              </a:rPr>
              <a:t>Scrum</a:t>
            </a:r>
            <a:r>
              <a:rPr lang="zh-CN" altLang="en-US" dirty="0">
                <a:ea typeface="KaiTi" panose="02010609060101010101" pitchFamily="49" charset="-122"/>
              </a:rPr>
              <a:t>工作流程</a:t>
            </a:r>
            <a:endParaRPr lang="en-US" dirty="0">
              <a:ea typeface="KaiTi" panose="02010609060101010101" pitchFamily="49" charset="-122"/>
            </a:endParaRPr>
          </a:p>
        </p:txBody>
      </p:sp>
      <p:sp>
        <p:nvSpPr>
          <p:cNvPr id="76" name="Subtitle 75">
            <a:extLst>
              <a:ext uri="{FF2B5EF4-FFF2-40B4-BE49-F238E27FC236}">
                <a16:creationId xmlns:a16="http://schemas.microsoft.com/office/drawing/2014/main" id="{CF172B44-DBE5-41FC-9F93-6641A3285DDE}"/>
              </a:ext>
            </a:extLst>
          </p:cNvPr>
          <p:cNvSpPr>
            <a:spLocks noGrp="1"/>
          </p:cNvSpPr>
          <p:nvPr>
            <p:ph type="subTitle" idx="1"/>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77" name="Text Placeholder 76">
            <a:extLst>
              <a:ext uri="{FF2B5EF4-FFF2-40B4-BE49-F238E27FC236}">
                <a16:creationId xmlns:a16="http://schemas.microsoft.com/office/drawing/2014/main" id="{AEBC2C42-E39F-4ECD-9B33-67723761D36E}"/>
              </a:ext>
            </a:extLst>
          </p:cNvPr>
          <p:cNvSpPr>
            <a:spLocks noGrp="1"/>
          </p:cNvSpPr>
          <p:nvPr>
            <p:ph type="body" sz="quarter" idx="17"/>
          </p:nvPr>
        </p:nvSpPr>
        <p:spPr>
          <a:xfrm>
            <a:off x="7156704" y="89319"/>
            <a:ext cx="4480560" cy="12311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endParaRPr lang="en-US"/>
          </a:p>
        </p:txBody>
      </p:sp>
      <p:sp>
        <p:nvSpPr>
          <p:cNvPr id="41" name="Oval 31">
            <a:extLst>
              <a:ext uri="{FF2B5EF4-FFF2-40B4-BE49-F238E27FC236}">
                <a16:creationId xmlns:a16="http://schemas.microsoft.com/office/drawing/2014/main" id="{FC4E02AF-43B4-4DB5-947A-003060CE879F}"/>
              </a:ext>
            </a:extLst>
          </p:cNvPr>
          <p:cNvSpPr txBox="1"/>
          <p:nvPr>
            <p:custDataLst>
              <p:tags r:id="rId4"/>
            </p:custDataLst>
          </p:nvPr>
        </p:nvSpPr>
        <p:spPr>
          <a:xfrm>
            <a:off x="7582732" y="3158409"/>
            <a:ext cx="908166" cy="908167"/>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noAutofit/>
          </a:bodyPr>
          <a:lstStyle>
            <a:defPPr>
              <a:defRPr lang="en-US"/>
            </a:defPPr>
            <a:lvl1pPr>
              <a:defRPr sz="1400" b="1">
                <a:solidFill>
                  <a:schemeClr val="bg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ctr"/>
            <a:r>
              <a:rPr lang="zh-CN" altLang="en-US" sz="1600" dirty="0">
                <a:latin typeface="Arial" panose="020B0604020202020204" pitchFamily="34" charset="0"/>
                <a:ea typeface="KaiTi" panose="02010609060101010101" pitchFamily="49" charset="-122"/>
              </a:rPr>
              <a:t>每日站会</a:t>
            </a:r>
          </a:p>
          <a:p>
            <a:pPr algn="ctr"/>
            <a:r>
              <a:rPr lang="zh-CN" altLang="en-US" sz="1600" dirty="0">
                <a:latin typeface="Arial" panose="020B0604020202020204" pitchFamily="34" charset="0"/>
                <a:ea typeface="KaiTi" panose="02010609060101010101" pitchFamily="49" charset="-122"/>
              </a:rPr>
              <a:t>（</a:t>
            </a:r>
            <a:r>
              <a:rPr lang="en-US" altLang="zh-CN" sz="1600" dirty="0">
                <a:latin typeface="Arial" panose="020B0604020202020204" pitchFamily="34" charset="0"/>
                <a:ea typeface="KaiTi" panose="02010609060101010101" pitchFamily="49" charset="-122"/>
              </a:rPr>
              <a:t>10</a:t>
            </a:r>
            <a:r>
              <a:rPr lang="zh-CN" altLang="en-US" sz="1600" dirty="0">
                <a:latin typeface="Arial" panose="020B0604020202020204" pitchFamily="34" charset="0"/>
                <a:ea typeface="KaiTi" panose="02010609060101010101" pitchFamily="49" charset="-122"/>
              </a:rPr>
              <a:t>分钟）</a:t>
            </a:r>
          </a:p>
        </p:txBody>
      </p:sp>
      <p:grpSp>
        <p:nvGrpSpPr>
          <p:cNvPr id="42" name="Group 41">
            <a:extLst>
              <a:ext uri="{FF2B5EF4-FFF2-40B4-BE49-F238E27FC236}">
                <a16:creationId xmlns:a16="http://schemas.microsoft.com/office/drawing/2014/main" id="{EB6808E3-6C5B-4AC7-A6F9-7182EFCE0299}"/>
              </a:ext>
            </a:extLst>
          </p:cNvPr>
          <p:cNvGrpSpPr/>
          <p:nvPr/>
        </p:nvGrpSpPr>
        <p:grpSpPr>
          <a:xfrm>
            <a:off x="702867" y="2381635"/>
            <a:ext cx="1266685" cy="2897872"/>
            <a:chOff x="757659" y="2091549"/>
            <a:chExt cx="1266685" cy="2897872"/>
          </a:xfrm>
        </p:grpSpPr>
        <p:grpSp>
          <p:nvGrpSpPr>
            <p:cNvPr id="43" name="Group 42">
              <a:extLst>
                <a:ext uri="{FF2B5EF4-FFF2-40B4-BE49-F238E27FC236}">
                  <a16:creationId xmlns:a16="http://schemas.microsoft.com/office/drawing/2014/main" id="{E278806E-BC8E-4F9D-A00A-5B7E6209EC22}"/>
                </a:ext>
              </a:extLst>
            </p:cNvPr>
            <p:cNvGrpSpPr/>
            <p:nvPr/>
          </p:nvGrpSpPr>
          <p:grpSpPr>
            <a:xfrm>
              <a:off x="757659" y="2091549"/>
              <a:ext cx="1225319" cy="2577667"/>
              <a:chOff x="585468" y="1965453"/>
              <a:chExt cx="772100" cy="1624244"/>
            </a:xfrm>
          </p:grpSpPr>
          <p:sp>
            <p:nvSpPr>
              <p:cNvPr id="45" name="Rectangle 44">
                <a:extLst>
                  <a:ext uri="{FF2B5EF4-FFF2-40B4-BE49-F238E27FC236}">
                    <a16:creationId xmlns:a16="http://schemas.microsoft.com/office/drawing/2014/main" id="{23B32CC0-95E4-47E2-A4B3-8231ACA9E3EA}"/>
                  </a:ext>
                </a:extLst>
              </p:cNvPr>
              <p:cNvSpPr/>
              <p:nvPr/>
            </p:nvSpPr>
            <p:spPr>
              <a:xfrm>
                <a:off x="585468" y="1965453"/>
                <a:ext cx="772100" cy="162424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Arial" panose="020B0604020202020204" pitchFamily="34" charset="0"/>
                  <a:ea typeface="KaiTi" panose="02010609060101010101" pitchFamily="49" charset="-122"/>
                </a:endParaRPr>
              </a:p>
            </p:txBody>
          </p:sp>
          <p:pic>
            <p:nvPicPr>
              <p:cNvPr id="46" name="Picture 2">
                <a:extLst>
                  <a:ext uri="{FF2B5EF4-FFF2-40B4-BE49-F238E27FC236}">
                    <a16:creationId xmlns:a16="http://schemas.microsoft.com/office/drawing/2014/main" id="{FACC50F5-4074-4C67-9318-BDE51922D258}"/>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720074" y="2064788"/>
                <a:ext cx="502888" cy="1425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44" name="TextBox 43">
              <a:extLst>
                <a:ext uri="{FF2B5EF4-FFF2-40B4-BE49-F238E27FC236}">
                  <a16:creationId xmlns:a16="http://schemas.microsoft.com/office/drawing/2014/main" id="{18BD6B52-6D41-49D8-9624-F41ACEE03212}"/>
                </a:ext>
              </a:extLst>
            </p:cNvPr>
            <p:cNvSpPr txBox="1"/>
            <p:nvPr/>
          </p:nvSpPr>
          <p:spPr>
            <a:xfrm>
              <a:off x="801252"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产品代办事项</a:t>
              </a:r>
              <a:endParaRPr lang="en-US" sz="1600" dirty="0">
                <a:latin typeface="Arial" panose="020B0604020202020204" pitchFamily="34" charset="0"/>
                <a:ea typeface="KaiTi" panose="02010609060101010101" pitchFamily="49" charset="-122"/>
              </a:endParaRPr>
            </a:p>
          </p:txBody>
        </p:sp>
      </p:grpSp>
      <p:grpSp>
        <p:nvGrpSpPr>
          <p:cNvPr id="47" name="Group 46">
            <a:extLst>
              <a:ext uri="{FF2B5EF4-FFF2-40B4-BE49-F238E27FC236}">
                <a16:creationId xmlns:a16="http://schemas.microsoft.com/office/drawing/2014/main" id="{B81A2308-B153-4E7B-98A5-FCB3C30EAAAA}"/>
              </a:ext>
            </a:extLst>
          </p:cNvPr>
          <p:cNvGrpSpPr/>
          <p:nvPr/>
        </p:nvGrpSpPr>
        <p:grpSpPr>
          <a:xfrm>
            <a:off x="4899074" y="3837855"/>
            <a:ext cx="1223092" cy="1441652"/>
            <a:chOff x="4018491" y="3547769"/>
            <a:chExt cx="1223092" cy="1441652"/>
          </a:xfrm>
        </p:grpSpPr>
        <p:grpSp>
          <p:nvGrpSpPr>
            <p:cNvPr id="48" name="Group 47">
              <a:extLst>
                <a:ext uri="{FF2B5EF4-FFF2-40B4-BE49-F238E27FC236}">
                  <a16:creationId xmlns:a16="http://schemas.microsoft.com/office/drawing/2014/main" id="{275746A7-87ED-4A7D-98EC-7F0FA794E640}"/>
                </a:ext>
              </a:extLst>
            </p:cNvPr>
            <p:cNvGrpSpPr/>
            <p:nvPr/>
          </p:nvGrpSpPr>
          <p:grpSpPr>
            <a:xfrm>
              <a:off x="4065684" y="3547769"/>
              <a:ext cx="1043747" cy="1082018"/>
              <a:chOff x="3116669" y="2480618"/>
              <a:chExt cx="572910" cy="593916"/>
            </a:xfrm>
          </p:grpSpPr>
          <p:sp>
            <p:nvSpPr>
              <p:cNvPr id="50" name="Rectangle 49">
                <a:extLst>
                  <a:ext uri="{FF2B5EF4-FFF2-40B4-BE49-F238E27FC236}">
                    <a16:creationId xmlns:a16="http://schemas.microsoft.com/office/drawing/2014/main" id="{04486EB8-398C-470A-91BE-6F265E2B5C11}"/>
                  </a:ext>
                </a:extLst>
              </p:cNvPr>
              <p:cNvSpPr/>
              <p:nvPr/>
            </p:nvSpPr>
            <p:spPr>
              <a:xfrm>
                <a:off x="3116669" y="2480618"/>
                <a:ext cx="572910" cy="5939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latin typeface="Arial" panose="020B0604020202020204" pitchFamily="34" charset="0"/>
                  <a:ea typeface="KaiTi" panose="02010609060101010101" pitchFamily="49" charset="-122"/>
                </a:endParaRPr>
              </a:p>
            </p:txBody>
          </p:sp>
          <p:pic>
            <p:nvPicPr>
              <p:cNvPr id="51" name="Picture 2">
                <a:extLst>
                  <a:ext uri="{FF2B5EF4-FFF2-40B4-BE49-F238E27FC236}">
                    <a16:creationId xmlns:a16="http://schemas.microsoft.com/office/drawing/2014/main" id="{7A120A02-117F-484E-B04A-60D4622C546A}"/>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233260" y="2582589"/>
                <a:ext cx="339726" cy="38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9" name="TextBox 48">
              <a:extLst>
                <a:ext uri="{FF2B5EF4-FFF2-40B4-BE49-F238E27FC236}">
                  <a16:creationId xmlns:a16="http://schemas.microsoft.com/office/drawing/2014/main" id="{6001EC9A-564D-4AC0-B4FD-2BF58DC5BB20}"/>
                </a:ext>
              </a:extLst>
            </p:cNvPr>
            <p:cNvSpPr txBox="1"/>
            <p:nvPr/>
          </p:nvSpPr>
          <p:spPr>
            <a:xfrm>
              <a:off x="4018491" y="4743200"/>
              <a:ext cx="1223092"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r>
                <a:rPr lang="zh-CN" altLang="en-US" sz="1600" dirty="0">
                  <a:latin typeface="Arial" panose="020B0604020202020204" pitchFamily="34" charset="0"/>
                  <a:ea typeface="KaiTi" panose="02010609060101010101" pitchFamily="49" charset="-122"/>
                </a:rPr>
                <a:t>迭代代办事项</a:t>
              </a:r>
              <a:endParaRPr lang="en-US" sz="1600" dirty="0">
                <a:latin typeface="Arial" panose="020B0604020202020204" pitchFamily="34" charset="0"/>
                <a:ea typeface="KaiTi" panose="02010609060101010101" pitchFamily="49" charset="-122"/>
              </a:endParaRPr>
            </a:p>
          </p:txBody>
        </p:sp>
      </p:grpSp>
      <p:sp>
        <p:nvSpPr>
          <p:cNvPr id="52" name="Arc 51">
            <a:extLst>
              <a:ext uri="{FF2B5EF4-FFF2-40B4-BE49-F238E27FC236}">
                <a16:creationId xmlns:a16="http://schemas.microsoft.com/office/drawing/2014/main" id="{4E0533C0-630A-441F-A518-05D029283A3F}"/>
              </a:ext>
            </a:extLst>
          </p:cNvPr>
          <p:cNvSpPr/>
          <p:nvPr/>
        </p:nvSpPr>
        <p:spPr>
          <a:xfrm>
            <a:off x="426833" y="2013901"/>
            <a:ext cx="487429" cy="487429"/>
          </a:xfrm>
          <a:prstGeom prst="arc">
            <a:avLst>
              <a:gd name="adj1" fmla="val 4971992"/>
              <a:gd name="adj2" fmla="val 968293"/>
            </a:avLst>
          </a:prstGeom>
          <a:noFill/>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rial" panose="020B0604020202020204" pitchFamily="34" charset="0"/>
              <a:ea typeface="KaiTi" panose="02010609060101010101" pitchFamily="49" charset="-122"/>
            </a:endParaRPr>
          </a:p>
        </p:txBody>
      </p:sp>
      <p:sp>
        <p:nvSpPr>
          <p:cNvPr id="53" name="Rectangle 8">
            <a:extLst>
              <a:ext uri="{FF2B5EF4-FFF2-40B4-BE49-F238E27FC236}">
                <a16:creationId xmlns:a16="http://schemas.microsoft.com/office/drawing/2014/main" id="{2F8C62B8-8EA6-4E4F-BB3C-AE1A61770535}"/>
              </a:ext>
            </a:extLst>
          </p:cNvPr>
          <p:cNvSpPr>
            <a:spLocks/>
          </p:cNvSpPr>
          <p:nvPr/>
        </p:nvSpPr>
        <p:spPr>
          <a:xfrm>
            <a:off x="1190710" y="1729122"/>
            <a:ext cx="1138932" cy="520071"/>
          </a:xfrm>
          <a:prstGeom prst="rect">
            <a:avLst/>
          </a:prstGeom>
          <a:ln w="6350">
            <a:solidFill>
              <a:schemeClr val="tx1"/>
            </a:solidFill>
          </a:ln>
        </p:spPr>
        <p:txBody>
          <a:bodyPr vert="horz" wrap="none" lIns="76200" tIns="76200" rIns="76200" bIns="76200" rtlCol="0" anchor="ctr" anchorCtr="0">
            <a:noAutofit/>
          </a:bodyPr>
          <a:lstStyle/>
          <a:p>
            <a:pPr algn="ctr">
              <a:spcBef>
                <a:spcPts val="300"/>
              </a:spcBef>
              <a:spcAft>
                <a:spcPts val="300"/>
              </a:spcAft>
              <a:buFont typeface="Segoe UI" panose="020B0502040204020203" pitchFamily="34" charset="0"/>
              <a:buChar char="​"/>
            </a:pPr>
            <a:r>
              <a:rPr lang="zh-CN" altLang="en-US" sz="1600" b="1" dirty="0"/>
              <a:t>需求梳理</a:t>
            </a:r>
            <a:r>
              <a:rPr lang="en-US" altLang="zh-CN" sz="1600" b="1" dirty="0"/>
              <a:t/>
            </a:r>
            <a:br>
              <a:rPr lang="en-US" altLang="zh-CN" sz="1600" b="1" dirty="0"/>
            </a:br>
            <a:r>
              <a:rPr lang="zh-CN" altLang="en-US" sz="1600" b="1" dirty="0"/>
              <a:t>（</a:t>
            </a:r>
            <a:r>
              <a:rPr lang="en-US" altLang="zh-CN" sz="1600" b="1" dirty="0"/>
              <a:t>20</a:t>
            </a:r>
            <a:r>
              <a:rPr lang="zh-CN" altLang="en-US" sz="1600" b="1" dirty="0"/>
              <a:t>分钟）</a:t>
            </a:r>
          </a:p>
        </p:txBody>
      </p:sp>
      <p:sp>
        <p:nvSpPr>
          <p:cNvPr id="54" name="TextBox 53">
            <a:extLst>
              <a:ext uri="{FF2B5EF4-FFF2-40B4-BE49-F238E27FC236}">
                <a16:creationId xmlns:a16="http://schemas.microsoft.com/office/drawing/2014/main" id="{4563792A-93D7-499A-B50A-5FD3D1D26459}"/>
              </a:ext>
            </a:extLst>
          </p:cNvPr>
          <p:cNvSpPr txBox="1">
            <a:spLocks/>
          </p:cNvSpPr>
          <p:nvPr/>
        </p:nvSpPr>
        <p:spPr>
          <a:xfrm>
            <a:off x="2923111"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冲刺计划</a:t>
            </a:r>
            <a:r>
              <a:rPr lang="en-US" altLang="zh-CN" b="1" dirty="0">
                <a:cs typeface="+mn-cs"/>
              </a:rPr>
              <a:t/>
            </a:r>
            <a:br>
              <a:rPr lang="en-US" altLang="zh-CN" b="1" dirty="0">
                <a:cs typeface="+mn-cs"/>
              </a:rPr>
            </a:br>
            <a:r>
              <a:rPr lang="zh-CN" altLang="en-US" b="1" dirty="0">
                <a:cs typeface="+mn-cs"/>
              </a:rPr>
              <a:t>（</a:t>
            </a:r>
            <a:r>
              <a:rPr lang="en-US" altLang="zh-CN" b="1" dirty="0">
                <a:cs typeface="+mn-cs"/>
              </a:rPr>
              <a:t>5</a:t>
            </a:r>
            <a:r>
              <a:rPr lang="zh-CN" altLang="en-US" b="1" dirty="0">
                <a:cs typeface="+mn-cs"/>
              </a:rPr>
              <a:t>分钟）</a:t>
            </a:r>
          </a:p>
        </p:txBody>
      </p:sp>
      <p:sp>
        <p:nvSpPr>
          <p:cNvPr id="55" name="TextBox 54">
            <a:extLst>
              <a:ext uri="{FF2B5EF4-FFF2-40B4-BE49-F238E27FC236}">
                <a16:creationId xmlns:a16="http://schemas.microsoft.com/office/drawing/2014/main" id="{2E2D91D9-16DD-4E28-9511-3EA48488A518}"/>
              </a:ext>
            </a:extLst>
          </p:cNvPr>
          <p:cNvSpPr txBox="1">
            <a:spLocks/>
          </p:cNvSpPr>
          <p:nvPr/>
        </p:nvSpPr>
        <p:spPr>
          <a:xfrm>
            <a:off x="6627752" y="208524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迭代回顾</a:t>
            </a:r>
            <a:r>
              <a:rPr lang="en-US" altLang="zh-CN" b="1" dirty="0">
                <a:cs typeface="+mn-cs"/>
              </a:rPr>
              <a:t/>
            </a:r>
            <a:br>
              <a:rPr lang="en-US" altLang="zh-CN" b="1" dirty="0">
                <a:cs typeface="+mn-cs"/>
              </a:rPr>
            </a:br>
            <a:r>
              <a:rPr lang="zh-CN" altLang="en-US" b="1" dirty="0">
                <a:cs typeface="+mn-cs"/>
              </a:rPr>
              <a:t>（</a:t>
            </a:r>
            <a:r>
              <a:rPr lang="en-US" altLang="zh-CN" b="1" dirty="0">
                <a:cs typeface="+mn-cs"/>
              </a:rPr>
              <a:t>15</a:t>
            </a:r>
            <a:r>
              <a:rPr lang="zh-CN" altLang="en-US" b="1" dirty="0">
                <a:cs typeface="+mn-cs"/>
              </a:rPr>
              <a:t>分钟）</a:t>
            </a:r>
          </a:p>
        </p:txBody>
      </p:sp>
      <p:sp>
        <p:nvSpPr>
          <p:cNvPr id="56" name="TextBox 55">
            <a:extLst>
              <a:ext uri="{FF2B5EF4-FFF2-40B4-BE49-F238E27FC236}">
                <a16:creationId xmlns:a16="http://schemas.microsoft.com/office/drawing/2014/main" id="{0CAB7C6C-ECB5-4E50-B942-20AAE1A3D026}"/>
              </a:ext>
            </a:extLst>
          </p:cNvPr>
          <p:cNvSpPr txBox="1"/>
          <p:nvPr/>
        </p:nvSpPr>
        <p:spPr>
          <a:xfrm>
            <a:off x="8847794" y="4439231"/>
            <a:ext cx="981038" cy="520071"/>
          </a:xfrm>
          <a:prstGeom prst="rect">
            <a:avLst/>
          </a:prstGeom>
          <a:ln w="6350">
            <a:solidFill>
              <a:schemeClr val="tx1"/>
            </a:solidFill>
          </a:ln>
        </p:spPr>
        <p:txBody>
          <a:bodyPr vert="horz" wrap="non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cs typeface="+mn-cs"/>
              </a:rPr>
              <a:t>迭代演示</a:t>
            </a:r>
            <a:r>
              <a:rPr lang="en-US" altLang="zh-CN" b="1" dirty="0">
                <a:cs typeface="+mn-cs"/>
              </a:rPr>
              <a:t/>
            </a:r>
            <a:br>
              <a:rPr lang="en-US" altLang="zh-CN" b="1" dirty="0">
                <a:cs typeface="+mn-cs"/>
              </a:rPr>
            </a:br>
            <a:r>
              <a:rPr lang="zh-CN" altLang="en-US" b="1" dirty="0">
                <a:cs typeface="+mn-cs"/>
              </a:rPr>
              <a:t>（</a:t>
            </a:r>
            <a:r>
              <a:rPr lang="en-US" altLang="zh-CN" b="1" dirty="0">
                <a:cs typeface="+mn-cs"/>
              </a:rPr>
              <a:t>15</a:t>
            </a:r>
            <a:r>
              <a:rPr lang="zh-CN" altLang="en-US" b="1" dirty="0">
                <a:cs typeface="+mn-cs"/>
              </a:rPr>
              <a:t>分钟）</a:t>
            </a:r>
          </a:p>
        </p:txBody>
      </p:sp>
      <p:sp>
        <p:nvSpPr>
          <p:cNvPr id="58" name="TextBox 57">
            <a:extLst>
              <a:ext uri="{FF2B5EF4-FFF2-40B4-BE49-F238E27FC236}">
                <a16:creationId xmlns:a16="http://schemas.microsoft.com/office/drawing/2014/main" id="{BBAA5BDA-68F4-49D3-BB95-C1CBAD2000F7}"/>
              </a:ext>
            </a:extLst>
          </p:cNvPr>
          <p:cNvSpPr txBox="1"/>
          <p:nvPr/>
        </p:nvSpPr>
        <p:spPr>
          <a:xfrm>
            <a:off x="7032131" y="5033286"/>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b="1" dirty="0">
                <a:latin typeface="Arial" panose="020B0604020202020204" pitchFamily="34" charset="0"/>
                <a:ea typeface="KaiTi" panose="02010609060101010101" pitchFamily="49" charset="-122"/>
              </a:rPr>
              <a:t>行动小组</a:t>
            </a:r>
            <a:endParaRPr lang="en-US" sz="1600" b="1" dirty="0">
              <a:latin typeface="Arial" panose="020B0604020202020204" pitchFamily="34" charset="0"/>
              <a:ea typeface="KaiTi" panose="02010609060101010101" pitchFamily="49" charset="-122"/>
            </a:endParaRPr>
          </a:p>
        </p:txBody>
      </p:sp>
      <p:pic>
        <p:nvPicPr>
          <p:cNvPr id="59" name="CustomIcon">
            <a:extLst>
              <a:ext uri="{FF2B5EF4-FFF2-40B4-BE49-F238E27FC236}">
                <a16:creationId xmlns:a16="http://schemas.microsoft.com/office/drawing/2014/main" id="{D4938668-391F-404C-B5F4-3EE33C7F1585}"/>
              </a:ext>
            </a:extLst>
          </p:cNvPr>
          <p:cNvPicPr>
            <a:picLocks noChangeAspect="1"/>
          </p:cNvPicPr>
          <p:nvPr>
            <p:custDataLst>
              <p:tags r:id="rId5"/>
            </p:custDataLst>
          </p:nvPr>
        </p:nvPicPr>
        <p:blipFill>
          <a:blip r:embed="rId13">
            <a:extLst>
              <a:ext uri="{96DAC541-7B7A-43D3-8B79-37D633B846F1}">
                <asvg:svgBlip xmlns:asvg="http://schemas.microsoft.com/office/drawing/2016/SVG/main" xmlns="" r:embed="rId14"/>
              </a:ext>
            </a:extLst>
          </a:blip>
          <a:stretch>
            <a:fillRect/>
          </a:stretch>
        </p:blipFill>
        <p:spPr>
          <a:xfrm>
            <a:off x="7137700" y="4278385"/>
            <a:ext cx="609600" cy="609600"/>
          </a:xfrm>
          <a:prstGeom prst="rect">
            <a:avLst/>
          </a:prstGeom>
        </p:spPr>
      </p:pic>
      <p:grpSp>
        <p:nvGrpSpPr>
          <p:cNvPr id="60" name="Group 59">
            <a:extLst>
              <a:ext uri="{FF2B5EF4-FFF2-40B4-BE49-F238E27FC236}">
                <a16:creationId xmlns:a16="http://schemas.microsoft.com/office/drawing/2014/main" id="{6DC755BA-498C-425B-BFF4-2B4EA850EFEF}"/>
              </a:ext>
            </a:extLst>
          </p:cNvPr>
          <p:cNvGrpSpPr/>
          <p:nvPr/>
        </p:nvGrpSpPr>
        <p:grpSpPr>
          <a:xfrm>
            <a:off x="10718190" y="4278385"/>
            <a:ext cx="820738" cy="1001122"/>
            <a:chOff x="10823759" y="3988299"/>
            <a:chExt cx="820738" cy="1001122"/>
          </a:xfrm>
        </p:grpSpPr>
        <p:sp>
          <p:nvSpPr>
            <p:cNvPr id="61" name="TextBox 60">
              <a:extLst>
                <a:ext uri="{FF2B5EF4-FFF2-40B4-BE49-F238E27FC236}">
                  <a16:creationId xmlns:a16="http://schemas.microsoft.com/office/drawing/2014/main" id="{AD480C1C-C38F-4EF7-BDCC-BF705AB7EDD4}"/>
                </a:ext>
              </a:extLst>
            </p:cNvPr>
            <p:cNvSpPr txBox="1"/>
            <p:nvPr/>
          </p:nvSpPr>
          <p:spPr>
            <a:xfrm>
              <a:off x="10823759" y="4743200"/>
              <a:ext cx="820738" cy="246221"/>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zh-CN" altLang="en-US" sz="1600" dirty="0">
                  <a:latin typeface="Arial" panose="020B0604020202020204" pitchFamily="34" charset="0"/>
                  <a:ea typeface="KaiTi" panose="02010609060101010101" pitchFamily="49" charset="-122"/>
                </a:rPr>
                <a:t>增量交付</a:t>
              </a:r>
              <a:endParaRPr lang="en-US" sz="1600" dirty="0">
                <a:latin typeface="Arial" panose="020B0604020202020204" pitchFamily="34" charset="0"/>
                <a:ea typeface="KaiTi" panose="02010609060101010101" pitchFamily="49" charset="-122"/>
              </a:endParaRPr>
            </a:p>
          </p:txBody>
        </p:sp>
        <p:pic>
          <p:nvPicPr>
            <p:cNvPr id="62" name="CustomIcon">
              <a:extLst>
                <a:ext uri="{FF2B5EF4-FFF2-40B4-BE49-F238E27FC236}">
                  <a16:creationId xmlns:a16="http://schemas.microsoft.com/office/drawing/2014/main" id="{7F416D80-4C20-44BE-96BE-9D47DE3ED393}"/>
                </a:ext>
              </a:extLst>
            </p:cNvPr>
            <p:cNvPicPr>
              <a:picLocks noChangeAspect="1"/>
            </p:cNvPicPr>
            <p:nvPr>
              <p:custDataLst>
                <p:tags r:id="rId6"/>
              </p:custDataLst>
            </p:nvPr>
          </p:nvPicPr>
          <p:blipFill>
            <a:blip r:embed="rId15">
              <a:extLst>
                <a:ext uri="{96DAC541-7B7A-43D3-8B79-37D633B846F1}">
                  <asvg:svgBlip xmlns:asvg="http://schemas.microsoft.com/office/drawing/2016/SVG/main" xmlns="" r:embed="rId16"/>
                </a:ext>
              </a:extLst>
            </a:blip>
            <a:stretch>
              <a:fillRect/>
            </a:stretch>
          </p:blipFill>
          <p:spPr>
            <a:xfrm>
              <a:off x="10929328" y="3988299"/>
              <a:ext cx="609600" cy="609600"/>
            </a:xfrm>
            <a:prstGeom prst="rect">
              <a:avLst/>
            </a:prstGeom>
          </p:spPr>
        </p:pic>
      </p:grpSp>
      <p:cxnSp>
        <p:nvCxnSpPr>
          <p:cNvPr id="63" name="Straight Arrow Connector 62">
            <a:extLst>
              <a:ext uri="{FF2B5EF4-FFF2-40B4-BE49-F238E27FC236}">
                <a16:creationId xmlns:a16="http://schemas.microsoft.com/office/drawing/2014/main" id="{A5C29C9B-19C9-4666-9541-70ACE9F783F4}"/>
              </a:ext>
            </a:extLst>
          </p:cNvPr>
          <p:cNvCxnSpPr>
            <a:endCxn id="54" idx="1"/>
          </p:cNvCxnSpPr>
          <p:nvPr/>
        </p:nvCxnSpPr>
        <p:spPr>
          <a:xfrm>
            <a:off x="1928186" y="4699267"/>
            <a:ext cx="99492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88777AF-37EA-443B-B9D2-12E11ADD7C2A}"/>
              </a:ext>
            </a:extLst>
          </p:cNvPr>
          <p:cNvCxnSpPr>
            <a:cxnSpLocks/>
          </p:cNvCxnSpPr>
          <p:nvPr/>
        </p:nvCxnSpPr>
        <p:spPr>
          <a:xfrm>
            <a:off x="3904149" y="4685460"/>
            <a:ext cx="1042118"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61AB697-7C7D-44E2-957C-53EE3A8DC4E5}"/>
              </a:ext>
            </a:extLst>
          </p:cNvPr>
          <p:cNvCxnSpPr>
            <a:cxnSpLocks/>
          </p:cNvCxnSpPr>
          <p:nvPr/>
        </p:nvCxnSpPr>
        <p:spPr>
          <a:xfrm>
            <a:off x="5990013" y="4685460"/>
            <a:ext cx="114768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3783481-552C-46FB-8321-E22CBA62044F}"/>
              </a:ext>
            </a:extLst>
          </p:cNvPr>
          <p:cNvCxnSpPr>
            <a:cxnSpLocks/>
          </p:cNvCxnSpPr>
          <p:nvPr/>
        </p:nvCxnSpPr>
        <p:spPr>
          <a:xfrm>
            <a:off x="7747300" y="4685460"/>
            <a:ext cx="1100494"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3981786-1957-4951-84B6-FF4BD804D939}"/>
              </a:ext>
            </a:extLst>
          </p:cNvPr>
          <p:cNvCxnSpPr>
            <a:cxnSpLocks/>
          </p:cNvCxnSpPr>
          <p:nvPr/>
        </p:nvCxnSpPr>
        <p:spPr>
          <a:xfrm>
            <a:off x="9828832" y="4685460"/>
            <a:ext cx="994927"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36651067-432C-4CBC-9AB0-DE0B91D1A770}"/>
              </a:ext>
            </a:extLst>
          </p:cNvPr>
          <p:cNvGrpSpPr/>
          <p:nvPr/>
        </p:nvGrpSpPr>
        <p:grpSpPr>
          <a:xfrm>
            <a:off x="2923111" y="1660006"/>
            <a:ext cx="8390320" cy="400110"/>
            <a:chOff x="2923111" y="1291246"/>
            <a:chExt cx="8390320" cy="400110"/>
          </a:xfrm>
        </p:grpSpPr>
        <p:cxnSp>
          <p:nvCxnSpPr>
            <p:cNvPr id="69" name="Straight Arrow Connector 68">
              <a:extLst>
                <a:ext uri="{FF2B5EF4-FFF2-40B4-BE49-F238E27FC236}">
                  <a16:creationId xmlns:a16="http://schemas.microsoft.com/office/drawing/2014/main" id="{D70D8DDA-6D56-47E2-8325-072C963C35F2}"/>
                </a:ext>
              </a:extLst>
            </p:cNvPr>
            <p:cNvCxnSpPr>
              <a:cxnSpLocks/>
            </p:cNvCxnSpPr>
            <p:nvPr/>
          </p:nvCxnSpPr>
          <p:spPr>
            <a:xfrm>
              <a:off x="2923111" y="1491301"/>
              <a:ext cx="8390320" cy="0"/>
            </a:xfrm>
            <a:prstGeom prst="straightConnector1">
              <a:avLst/>
            </a:prstGeom>
            <a:ln w="12700" cmpd="sng">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0C7355F-11D5-4AAE-864E-9D1212D7E53F}"/>
                </a:ext>
              </a:extLst>
            </p:cNvPr>
            <p:cNvSpPr txBox="1">
              <a:spLocks/>
            </p:cNvSpPr>
            <p:nvPr/>
          </p:nvSpPr>
          <p:spPr>
            <a:xfrm>
              <a:off x="6674239" y="1291246"/>
              <a:ext cx="888064" cy="400110"/>
            </a:xfrm>
            <a:prstGeom prst="rect">
              <a:avLst/>
            </a:prstGeom>
            <a:solidFill>
              <a:schemeClr val="bg1"/>
            </a:solidFill>
            <a:ln w="6350">
              <a:noFill/>
            </a:ln>
          </p:spPr>
          <p:txBody>
            <a:bodyPr vert="horz" wrap="none" lIns="76200" tIns="76200" rIns="76200" bIns="76200" rtlCol="0" anchor="ctr" anchorCtr="0">
              <a:spAutoFit/>
            </a:bodyPr>
            <a:lstStyle>
              <a:defPPr>
                <a:defRPr lang="en-US"/>
              </a:defPPr>
              <a:lvl1pPr lvl="0" indent="0" algn="ctr">
                <a:lnSpc>
                  <a:spcPct val="100000"/>
                </a:lnSpc>
                <a:spcBef>
                  <a:spcPts val="300"/>
                </a:spcBef>
                <a:spcAft>
                  <a:spcPts val="300"/>
                </a:spcAft>
                <a:buFont typeface="Segoe UI" panose="020B0502040204020203" pitchFamily="34" charset="0"/>
                <a:buChar char="​"/>
                <a:defRPr sz="1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dirty="0"/>
                <a:t>最</a:t>
              </a:r>
              <a:r>
                <a:rPr lang="zh-CN" altLang="en-US"/>
                <a:t>长</a:t>
              </a:r>
              <a:r>
                <a:rPr lang="en-US" altLang="zh-CN"/>
                <a:t>4</a:t>
              </a:r>
              <a:r>
                <a:rPr lang="zh-CN" altLang="en-US" dirty="0"/>
                <a:t>周</a:t>
              </a:r>
              <a:endParaRPr lang="en-US" dirty="0"/>
            </a:p>
          </p:txBody>
        </p:sp>
      </p:grpSp>
      <p:cxnSp>
        <p:nvCxnSpPr>
          <p:cNvPr id="71" name="Connector: Elbow 70">
            <a:extLst>
              <a:ext uri="{FF2B5EF4-FFF2-40B4-BE49-F238E27FC236}">
                <a16:creationId xmlns:a16="http://schemas.microsoft.com/office/drawing/2014/main" id="{64FFA94E-1DA0-45AF-A771-56AF614ED4BC}"/>
              </a:ext>
            </a:extLst>
          </p:cNvPr>
          <p:cNvCxnSpPr>
            <a:stCxn id="55" idx="1"/>
            <a:endCxn id="54" idx="0"/>
          </p:cNvCxnSpPr>
          <p:nvPr/>
        </p:nvCxnSpPr>
        <p:spPr>
          <a:xfrm rot="10800000" flipV="1">
            <a:off x="3413630" y="2345277"/>
            <a:ext cx="3214122" cy="2093954"/>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A9FE9EF-F632-4108-B33E-1D253E1DB9C6}"/>
              </a:ext>
            </a:extLst>
          </p:cNvPr>
          <p:cNvCxnSpPr>
            <a:cxnSpLocks/>
            <a:stCxn id="56" idx="0"/>
            <a:endCxn id="55" idx="3"/>
          </p:cNvCxnSpPr>
          <p:nvPr/>
        </p:nvCxnSpPr>
        <p:spPr>
          <a:xfrm rot="16200000" flipV="1">
            <a:off x="7426575" y="2527492"/>
            <a:ext cx="2093954" cy="1729523"/>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25FF8D2-8C22-41F4-ACC7-D11450C48FE3}"/>
              </a:ext>
            </a:extLst>
          </p:cNvPr>
          <p:cNvCxnSpPr>
            <a:cxnSpLocks/>
            <a:stCxn id="62" idx="0"/>
            <a:endCxn id="55" idx="3"/>
          </p:cNvCxnSpPr>
          <p:nvPr/>
        </p:nvCxnSpPr>
        <p:spPr>
          <a:xfrm rot="16200000" flipV="1">
            <a:off x="8402121" y="1551946"/>
            <a:ext cx="1933108" cy="3519769"/>
          </a:xfrm>
          <a:prstGeom prst="bentConnector2">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7E48570-1D1A-42ED-950B-C89577AF5770}"/>
              </a:ext>
            </a:extLst>
          </p:cNvPr>
          <p:cNvCxnSpPr>
            <a:cxnSpLocks/>
            <a:stCxn id="61" idx="2"/>
            <a:endCxn id="44" idx="2"/>
          </p:cNvCxnSpPr>
          <p:nvPr/>
        </p:nvCxnSpPr>
        <p:spPr>
          <a:xfrm rot="5400000">
            <a:off x="6243283" y="394231"/>
            <a:ext cx="12700" cy="9770553"/>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BB07577-A93E-439D-A4B8-7D2C181D2441}"/>
              </a:ext>
            </a:extLst>
          </p:cNvPr>
          <p:cNvSpPr txBox="1"/>
          <p:nvPr/>
        </p:nvSpPr>
        <p:spPr>
          <a:xfrm>
            <a:off x="6366858" y="3830441"/>
            <a:ext cx="1146148" cy="430887"/>
          </a:xfrm>
          <a:prstGeom prst="rect">
            <a:avLst/>
          </a:prstGeom>
          <a:noFill/>
        </p:spPr>
        <p:txBody>
          <a:bodyPr vert="horz" wrap="none" lIns="0" tIns="0" rIns="0" bIns="0" rtlCol="0">
            <a:spAutoFit/>
          </a:bodyPr>
          <a:lstStyle>
            <a:lvl1pPr marL="0" lvl="0" indent="0" defTabSz="895350" eaLnBrk="1" latinLnBrk="0" hangingPunct="1">
              <a:buClr>
                <a:schemeClr val="tx2"/>
              </a:buClr>
              <a:buSzPct val="100000"/>
              <a:defRPr lang="x-none"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lang="x-none"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lang="x-none"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lang="x-none" baseline="0">
                <a:latin typeface="+mn-lt"/>
              </a:defRPr>
            </a:lvl4pPr>
            <a:lvl5pPr marL="749935" lvl="4" indent="-130175" defTabSz="895350" eaLnBrk="1" latinLnBrk="0" hangingPunct="1">
              <a:buClr>
                <a:schemeClr val="tx2"/>
              </a:buClr>
              <a:buSzPct val="89000"/>
              <a:buFont typeface="Arial" panose="020B0604020202090204" pitchFamily="34" charset="0"/>
              <a:buChar char="-"/>
              <a:defRPr lang="x-none"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lang="x-none" baseline="0">
                <a:latin typeface="+mn-lt"/>
              </a:defRPr>
            </a:lvl9pPr>
          </a:lstStyle>
          <a:p>
            <a:pPr algn="ctr"/>
            <a:r>
              <a:rPr lang="en-US" altLang="zh-CN" sz="1400" dirty="0">
                <a:latin typeface="Arial" panose="020B0604020202020204" pitchFamily="34" charset="0"/>
                <a:ea typeface="KaiTi" panose="02010609060101010101" pitchFamily="49" charset="-122"/>
              </a:rPr>
              <a:t>20</a:t>
            </a:r>
            <a:r>
              <a:rPr lang="zh-CN" altLang="en-US" sz="1400" dirty="0">
                <a:latin typeface="Arial" panose="020B0604020202020204" pitchFamily="34" charset="0"/>
                <a:ea typeface="KaiTi" panose="02010609060101010101" pitchFamily="49" charset="-122"/>
              </a:rPr>
              <a:t>分钟</a:t>
            </a:r>
          </a:p>
          <a:p>
            <a:pPr algn="ctr"/>
            <a:r>
              <a:rPr lang="zh-CN" altLang="en-US" sz="1400" dirty="0">
                <a:latin typeface="Arial" panose="020B0604020202020204" pitchFamily="34" charset="0"/>
                <a:ea typeface="KaiTi" panose="02010609060101010101" pitchFamily="49" charset="-122"/>
              </a:rPr>
              <a:t>（</a:t>
            </a:r>
            <a:r>
              <a:rPr lang="en-US" altLang="zh-CN" sz="1400" dirty="0">
                <a:latin typeface="Arial" panose="020B0604020202020204" pitchFamily="34" charset="0"/>
                <a:ea typeface="KaiTi" panose="02010609060101010101" pitchFamily="49" charset="-122"/>
              </a:rPr>
              <a:t>10</a:t>
            </a:r>
            <a:r>
              <a:rPr lang="zh-CN" altLang="en-US" sz="1400" dirty="0">
                <a:latin typeface="Arial" panose="020B0604020202020204" pitchFamily="34" charset="0"/>
                <a:ea typeface="KaiTi" panose="02010609060101010101" pitchFamily="49" charset="-122"/>
              </a:rPr>
              <a:t>分钟</a:t>
            </a:r>
            <a:r>
              <a:rPr lang="en-US" altLang="zh-CN" sz="1400" dirty="0">
                <a:latin typeface="Arial" panose="020B0604020202020204" pitchFamily="34" charset="0"/>
                <a:ea typeface="KaiTi" panose="02010609060101010101" pitchFamily="49" charset="-122"/>
              </a:rPr>
              <a:t>/</a:t>
            </a:r>
            <a:r>
              <a:rPr lang="zh-CN" altLang="en-US" sz="1400" dirty="0">
                <a:latin typeface="Arial" panose="020B0604020202020204" pitchFamily="34" charset="0"/>
                <a:ea typeface="KaiTi" panose="02010609060101010101" pitchFamily="49" charset="-122"/>
              </a:rPr>
              <a:t>天）</a:t>
            </a:r>
            <a:endParaRPr lang="en-US" altLang="zh-CN" sz="1400" dirty="0">
              <a:latin typeface="Arial" panose="020B0604020202020204" pitchFamily="34" charset="0"/>
              <a:ea typeface="KaiTi" panose="02010609060101010101" pitchFamily="49" charset="-122"/>
            </a:endParaRPr>
          </a:p>
        </p:txBody>
      </p:sp>
    </p:spTree>
    <p:extLst>
      <p:ext uri="{BB962C8B-B14F-4D97-AF65-F5344CB8AC3E}">
        <p14:creationId xmlns:p14="http://schemas.microsoft.com/office/powerpoint/2010/main" val="285023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111622" name="think-cell Slide" r:id="rId7" imgW="0" imgH="0" progId="TCLayout.ActiveDocument.1">
                  <p:embed/>
                </p:oleObj>
              </mc:Choice>
              <mc:Fallback>
                <p:oleObj name="think-cell Slide" r:id="rId7" imgW="0" imgH="0" progId="TCLayout.ActiveDocument.1">
                  <p:embed/>
                  <p:pic>
                    <p:nvPicPr>
                      <p:cNvPr id="4" name="Objec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a:picLocks noChangeAspect="1"/>
          </p:cNvPicPr>
          <p:nvPr/>
        </p:nvPicPr>
        <p:blipFill rotWithShape="1">
          <a:blip r:embed="rId9" cstate="email">
            <a:lum bright="10000"/>
            <a:extLst>
              <a:ext uri="{BEBA8EAE-BF5A-486C-A8C5-ECC9F3942E4B}">
                <a14:imgProps xmlns:a14="http://schemas.microsoft.com/office/drawing/2010/main">
                  <a14:imgLayer r:embed="rId10">
                    <a14:imgEffect>
                      <a14:saturation sat="65000"/>
                    </a14:imgEffect>
                    <a14:imgEffect>
                      <a14:colorTemperature colorTemp="6250"/>
                    </a14:imgEffect>
                  </a14:imgLayer>
                </a14:imgProps>
              </a:ext>
              <a:ext uri="{28A0092B-C50C-407E-A947-70E740481C1C}">
                <a14:useLocalDpi xmlns:a14="http://schemas.microsoft.com/office/drawing/2010/main"/>
              </a:ext>
            </a:extLst>
          </a:blip>
          <a:srcRect r="6093"/>
          <a:stretch/>
        </p:blipFill>
        <p:spPr>
          <a:xfrm>
            <a:off x="3430003" y="3240"/>
            <a:ext cx="8761997" cy="6854760"/>
          </a:xfrm>
          <a:prstGeom prst="rect">
            <a:avLst/>
          </a:prstGeom>
          <a:ln w="6350">
            <a:solidFill>
              <a:srgbClr val="D0D0D0"/>
            </a:solidFill>
          </a:ln>
        </p:spPr>
      </p:pic>
      <p:sp>
        <p:nvSpPr>
          <p:cNvPr id="2" name="Title 1"/>
          <p:cNvSpPr>
            <a:spLocks noGrp="1"/>
          </p:cNvSpPr>
          <p:nvPr>
            <p:ph type="title"/>
          </p:nvPr>
        </p:nvSpPr>
        <p:spPr>
          <a:xfrm>
            <a:off x="554736" y="2998604"/>
            <a:ext cx="2514600" cy="515206"/>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sz="3600" dirty="0">
                <a:ea typeface="KaiTi" panose="02010609060101010101" pitchFamily="49" charset="-122"/>
              </a:rPr>
              <a:t>请您提问</a:t>
            </a:r>
            <a:endParaRPr lang="en-US" sz="3600" dirty="0">
              <a:ea typeface="KaiTi" panose="02010609060101010101" pitchFamily="49" charset="-122"/>
            </a:endParaRPr>
          </a:p>
        </p:txBody>
      </p:sp>
      <p:sp>
        <p:nvSpPr>
          <p:cNvPr id="7" name="1. On-page tracker">
            <a:extLst>
              <a:ext uri="{FF2B5EF4-FFF2-40B4-BE49-F238E27FC236}">
                <a16:creationId xmlns:a16="http://schemas.microsoft.com/office/drawing/2014/main" id="{6A1E4927-9477-4A8C-A7F8-5C720B2C39A6}"/>
              </a:ext>
            </a:extLst>
          </p:cNvPr>
          <p:cNvSpPr>
            <a:spLocks noGrp="1"/>
          </p:cNvSpPr>
          <p:nvPr>
            <p:ph type="body" sz="quarter" idx="17"/>
            <p:custDataLst>
              <p:tags r:id="rId3"/>
            </p:custDataLst>
          </p:nvPr>
        </p:nvSpPr>
        <p:spPr/>
        <p:txBody>
          <a:bodyPr/>
          <a:lstStyle/>
          <a:p>
            <a:endParaRPr lang="en-US"/>
          </a:p>
        </p:txBody>
      </p:sp>
      <p:sp>
        <p:nvSpPr>
          <p:cNvPr id="10" name="Slide Number"/>
          <p:cNvSpPr txBox="1"/>
          <p:nvPr/>
        </p:nvSpPr>
        <p:spPr bwMode="black">
          <a:xfrm>
            <a:off x="11746047" y="6640500"/>
            <a:ext cx="115416" cy="125547"/>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00">
                <a:solidFill>
                  <a:srgbClr val="FFFFFF"/>
                </a:solidFill>
                <a:ea typeface="KaiTi" panose="02010609060101010101" pitchFamily="49" charset="-122"/>
              </a:rPr>
              <a:t>71</a:t>
            </a:fld>
            <a:endParaRPr lang="en-US" sz="800" dirty="0">
              <a:solidFill>
                <a:srgbClr val="FFFFFF"/>
              </a:solidFill>
              <a:ea typeface="KaiTi" panose="02010609060101010101" pitchFamily="49" charset="-122"/>
            </a:endParaRPr>
          </a:p>
        </p:txBody>
      </p:sp>
      <p:sp>
        <p:nvSpPr>
          <p:cNvPr id="11" name="SlideLogoText"/>
          <p:cNvSpPr>
            <a:spLocks noChangeArrowheads="1"/>
          </p:cNvSpPr>
          <p:nvPr>
            <p:custDataLst>
              <p:tags r:id="rId4"/>
            </p:custDataLst>
          </p:nvPr>
        </p:nvSpPr>
        <p:spPr bwMode="black">
          <a:xfrm>
            <a:off x="10579990" y="6640500"/>
            <a:ext cx="1029129"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591867"/>
            <a:r>
              <a:rPr lang="en-US" sz="800" dirty="0">
                <a:solidFill>
                  <a:srgbClr val="FFFFFF"/>
                </a:solidFill>
                <a:ea typeface="KaiTi" panose="02010609060101010101" pitchFamily="49" charset="-122"/>
              </a:rPr>
              <a:t>McKinsey &amp; Company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910869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6"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zh-CN"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46249"/>
          </a:xfrm>
        </p:spPr>
        <p:txBody>
          <a:bodyPr vert="horz">
            <a:spAutoFit/>
          </a:bodyPr>
          <a:lstStyle/>
          <a:p>
            <a:r>
              <a:rPr lang="zh-CN" altLang="en-US" dirty="0"/>
              <a:t>议程</a:t>
            </a:r>
            <a:endParaRPr lang="zh-CN" dirty="0"/>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5"/>
            </p:custDataLst>
          </p:nvPr>
        </p:nvSpPr>
        <p:spPr/>
        <p:txBody>
          <a:bodyPr/>
          <a:lstStyle/>
          <a:p>
            <a:endParaRPr lang="zh-CN"/>
          </a:p>
        </p:txBody>
      </p:sp>
      <p:sp>
        <p:nvSpPr>
          <p:cNvPr id="10" name="Text Placeholder 2">
            <a:hlinkClick r:id="rId14" action="ppaction://hlinksldjump"/>
            <a:extLst>
              <a:ext uri="{FF2B5EF4-FFF2-40B4-BE49-F238E27FC236}">
                <a16:creationId xmlns:a16="http://schemas.microsoft.com/office/drawing/2014/main" id="{CBB2B682-34D5-4DF7-9193-ADC65464470D}"/>
              </a:ext>
            </a:extLst>
          </p:cNvPr>
          <p:cNvSpPr>
            <a:spLocks noGrp="1"/>
          </p:cNvSpPr>
          <p:nvPr>
            <p:custDataLst>
              <p:tags r:id="rId6"/>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为什么敏捷及敏捷文化</a:t>
            </a:r>
            <a:endParaRPr lang="zh-CN" altLang="en-US" dirty="0"/>
          </a:p>
        </p:txBody>
      </p:sp>
      <p:sp>
        <p:nvSpPr>
          <p:cNvPr id="19" name="Text Placeholder 2">
            <a:hlinkClick r:id="rId15" action="ppaction://hlinksldjump"/>
            <a:extLst>
              <a:ext uri="{FF2B5EF4-FFF2-40B4-BE49-F238E27FC236}">
                <a16:creationId xmlns:a16="http://schemas.microsoft.com/office/drawing/2014/main" id="{4C78AB70-6E72-4DB4-8121-31B0DCA2ADE0}"/>
              </a:ext>
            </a:extLst>
          </p:cNvPr>
          <p:cNvSpPr>
            <a:spLocks noGrp="1"/>
          </p:cNvSpPr>
          <p:nvPr>
            <p:custDataLst>
              <p:tags r:id="rId7"/>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None/>
            </a:pPr>
            <a:r>
              <a:rPr lang="zh-CN" altLang="en-US"/>
              <a:t>敏捷组织和传统组织的不同</a:t>
            </a:r>
            <a:endParaRPr lang="zh-CN" altLang="en-US" dirty="0"/>
          </a:p>
        </p:txBody>
      </p:sp>
      <p:sp>
        <p:nvSpPr>
          <p:cNvPr id="25" name="Text Placeholder 2">
            <a:hlinkClick r:id="rId16" action="ppaction://hlinksldjump"/>
            <a:extLst>
              <a:ext uri="{FF2B5EF4-FFF2-40B4-BE49-F238E27FC236}">
                <a16:creationId xmlns:a16="http://schemas.microsoft.com/office/drawing/2014/main" id="{1258CE50-B588-44DC-A118-E8252DB8400E}"/>
              </a:ext>
            </a:extLst>
          </p:cNvPr>
          <p:cNvSpPr>
            <a:spLocks noGrp="1"/>
          </p:cNvSpPr>
          <p:nvPr>
            <p:custDataLst>
              <p:tags r:id="rId8"/>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敏捷组织架构和人才</a:t>
            </a:r>
            <a:endParaRPr lang="zh-CN" altLang="en-US" dirty="0"/>
          </a:p>
        </p:txBody>
      </p:sp>
      <p:sp>
        <p:nvSpPr>
          <p:cNvPr id="24" name="Text Placeholder 2">
            <a:hlinkClick r:id="rId17" action="ppaction://hlinksldjump"/>
            <a:extLst>
              <a:ext uri="{FF2B5EF4-FFF2-40B4-BE49-F238E27FC236}">
                <a16:creationId xmlns:a16="http://schemas.microsoft.com/office/drawing/2014/main" id="{E5B62596-576E-48C9-A6C1-262C96E633BD}"/>
              </a:ext>
            </a:extLst>
          </p:cNvPr>
          <p:cNvSpPr>
            <a:spLocks noGrp="1"/>
          </p:cNvSpPr>
          <p:nvPr>
            <p:custDataLst>
              <p:tags r:id="rId9"/>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a:t>敏捷工作流程</a:t>
            </a:r>
            <a:endParaRPr lang="zh-CN" altLang="en-US" dirty="0"/>
          </a:p>
        </p:txBody>
      </p:sp>
      <p:sp>
        <p:nvSpPr>
          <p:cNvPr id="21" name="Text Placeholder 2">
            <a:extLst>
              <a:ext uri="{FF2B5EF4-FFF2-40B4-BE49-F238E27FC236}">
                <a16:creationId xmlns:a16="http://schemas.microsoft.com/office/drawing/2014/main" id="{002FF0D2-2981-4E99-BD3D-4ED93A3F8616}"/>
              </a:ext>
            </a:extLst>
          </p:cNvPr>
          <p:cNvSpPr>
            <a:spLocks noGrp="1"/>
          </p:cNvSpPr>
          <p:nvPr>
            <p:custDataLst>
              <p:tags r:id="rId10"/>
            </p:custDataLst>
          </p:nvPr>
        </p:nvSpPr>
        <p:spPr bwMode="gray">
          <a:xfrm>
            <a:off x="4978400" y="4040188"/>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zh-CN" altLang="en-US" b="1">
                <a:solidFill>
                  <a:schemeClr val="tx2"/>
                </a:solidFill>
              </a:rPr>
              <a:t>讨论：组建敏捷团队</a:t>
            </a:r>
            <a:endParaRPr lang="zh-CN" altLang="en-US" b="1" dirty="0">
              <a:solidFill>
                <a:schemeClr val="tx2"/>
              </a:solidFill>
            </a:endParaRPr>
          </a:p>
        </p:txBody>
      </p:sp>
    </p:spTree>
    <p:extLst>
      <p:ext uri="{BB962C8B-B14F-4D97-AF65-F5344CB8AC3E}">
        <p14:creationId xmlns:p14="http://schemas.microsoft.com/office/powerpoint/2010/main" val="324695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38161C7B-CC91-4808-8AB8-F90B77EB24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70" name="think-cell Slide" r:id="rId13" imgW="353" imgH="353" progId="TCLayout.ActiveDocument.1">
                  <p:embed/>
                </p:oleObj>
              </mc:Choice>
              <mc:Fallback>
                <p:oleObj name="think-cell Slide" r:id="rId13" imgW="353" imgH="353" progId="TCLayout.ActiveDocument.1">
                  <p:embed/>
                  <p:pic>
                    <p:nvPicPr>
                      <p:cNvPr id="5" name="Object 2" hidden="1">
                        <a:extLst>
                          <a:ext uri="{FF2B5EF4-FFF2-40B4-BE49-F238E27FC236}">
                            <a16:creationId xmlns:a16="http://schemas.microsoft.com/office/drawing/2014/main" id="{38161C7B-CC91-4808-8AB8-F90B77EB2496}"/>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D41FAD2-D390-4EFA-818A-488F1AFC7DD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3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85F36CF-C71B-4236-B36E-31617867F7B6}"/>
              </a:ext>
            </a:extLst>
          </p:cNvPr>
          <p:cNvSpPr>
            <a:spLocks noGrp="1"/>
          </p:cNvSpPr>
          <p:nvPr>
            <p:ph type="title"/>
            <p:custDataLst>
              <p:tags r:id="rId4"/>
            </p:custDataLst>
          </p:nvPr>
        </p:nvSpPr>
        <p:spPr>
          <a:xfrm>
            <a:off x="554735" y="430204"/>
            <a:ext cx="11085575" cy="731520"/>
          </a:xfrm>
        </p:spPr>
        <p:txBody>
          <a:bodyPr vert="horz">
            <a:normAutofit/>
          </a:bodyPr>
          <a:lstStyle/>
          <a:p>
            <a:r>
              <a:rPr lang="zh-CN" altLang="en-US" dirty="0"/>
              <a:t>组建一个高绩效的团队要经历</a:t>
            </a:r>
            <a:r>
              <a:rPr lang="en-US" altLang="zh-CN" dirty="0"/>
              <a:t>4</a:t>
            </a:r>
            <a:r>
              <a:rPr lang="zh-CN" altLang="en-US" dirty="0"/>
              <a:t>个阶段，并需要明确团队目标和个人分工</a:t>
            </a:r>
            <a:endParaRPr lang="en-US" dirty="0"/>
          </a:p>
        </p:txBody>
      </p:sp>
      <p:sp>
        <p:nvSpPr>
          <p:cNvPr id="8" name="TextBox 7">
            <a:extLst>
              <a:ext uri="{FF2B5EF4-FFF2-40B4-BE49-F238E27FC236}">
                <a16:creationId xmlns:a16="http://schemas.microsoft.com/office/drawing/2014/main" id="{6E0A2258-6B8F-4D56-BFCB-2FEE14C5D314}"/>
              </a:ext>
            </a:extLst>
          </p:cNvPr>
          <p:cNvSpPr txBox="1"/>
          <p:nvPr/>
        </p:nvSpPr>
        <p:spPr>
          <a:xfrm>
            <a:off x="554736" y="1737609"/>
            <a:ext cx="1394613" cy="276999"/>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构建团队目标</a:t>
            </a:r>
            <a:endParaRPr lang="en-US" sz="1800" b="1" dirty="0">
              <a:cs typeface="+mn-cs"/>
            </a:endParaRPr>
          </a:p>
        </p:txBody>
      </p:sp>
      <p:sp>
        <p:nvSpPr>
          <p:cNvPr id="30" name="Freeform: Shape 29">
            <a:extLst>
              <a:ext uri="{FF2B5EF4-FFF2-40B4-BE49-F238E27FC236}">
                <a16:creationId xmlns:a16="http://schemas.microsoft.com/office/drawing/2014/main" id="{ECD2BCEE-C8CD-4D7D-BB9D-1CC8FBCA4CED}"/>
              </a:ext>
            </a:extLst>
          </p:cNvPr>
          <p:cNvSpPr/>
          <p:nvPr/>
        </p:nvSpPr>
        <p:spPr>
          <a:xfrm>
            <a:off x="554736" y="4511304"/>
            <a:ext cx="1627218" cy="524393"/>
          </a:xfrm>
          <a:custGeom>
            <a:avLst/>
            <a:gdLst>
              <a:gd name="connsiteX0" fmla="*/ 0 w 2157038"/>
              <a:gd name="connsiteY0" fmla="*/ 528069 h 524392"/>
              <a:gd name="connsiteX1" fmla="*/ 0 w 2157038"/>
              <a:gd name="connsiteY1" fmla="*/ 0 h 524392"/>
              <a:gd name="connsiteX2" fmla="*/ 2161471 w 2157038"/>
              <a:gd name="connsiteY2" fmla="*/ 0 h 524392"/>
            </a:gdLst>
            <a:ahLst/>
            <a:cxnLst>
              <a:cxn ang="0">
                <a:pos x="connsiteX0" y="connsiteY0"/>
              </a:cxn>
              <a:cxn ang="0">
                <a:pos x="connsiteX1" y="connsiteY1"/>
              </a:cxn>
              <a:cxn ang="0">
                <a:pos x="connsiteX2" y="connsiteY2"/>
              </a:cxn>
            </a:cxnLst>
            <a:rect l="l" t="t" r="r" b="b"/>
            <a:pathLst>
              <a:path w="2157038" h="524392">
                <a:moveTo>
                  <a:pt x="0" y="528069"/>
                </a:moveTo>
                <a:lnTo>
                  <a:pt x="0" y="0"/>
                </a:lnTo>
                <a:lnTo>
                  <a:pt x="2161471" y="0"/>
                </a:lnTo>
              </a:path>
            </a:pathLst>
          </a:custGeom>
          <a:noFill/>
          <a:ln w="6350" cap="sq">
            <a:solidFill>
              <a:srgbClr val="000000"/>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46E2C29-8B29-4832-9695-3C553DC5EE18}"/>
              </a:ext>
            </a:extLst>
          </p:cNvPr>
          <p:cNvSpPr/>
          <p:nvPr/>
        </p:nvSpPr>
        <p:spPr>
          <a:xfrm>
            <a:off x="2187352" y="3981873"/>
            <a:ext cx="1627218" cy="524393"/>
          </a:xfrm>
          <a:custGeom>
            <a:avLst/>
            <a:gdLst>
              <a:gd name="connsiteX0" fmla="*/ 0 w 2157038"/>
              <a:gd name="connsiteY0" fmla="*/ 528069 h 524392"/>
              <a:gd name="connsiteX1" fmla="*/ 0 w 2157038"/>
              <a:gd name="connsiteY1" fmla="*/ 0 h 524392"/>
              <a:gd name="connsiteX2" fmla="*/ 2161472 w 2157038"/>
              <a:gd name="connsiteY2" fmla="*/ 0 h 524392"/>
            </a:gdLst>
            <a:ahLst/>
            <a:cxnLst>
              <a:cxn ang="0">
                <a:pos x="connsiteX0" y="connsiteY0"/>
              </a:cxn>
              <a:cxn ang="0">
                <a:pos x="connsiteX1" y="connsiteY1"/>
              </a:cxn>
              <a:cxn ang="0">
                <a:pos x="connsiteX2" y="connsiteY2"/>
              </a:cxn>
            </a:cxnLst>
            <a:rect l="l" t="t" r="r" b="b"/>
            <a:pathLst>
              <a:path w="2157038" h="524392">
                <a:moveTo>
                  <a:pt x="0" y="528069"/>
                </a:moveTo>
                <a:lnTo>
                  <a:pt x="0" y="0"/>
                </a:lnTo>
                <a:lnTo>
                  <a:pt x="2161472" y="0"/>
                </a:lnTo>
              </a:path>
            </a:pathLst>
          </a:custGeom>
          <a:noFill/>
          <a:ln w="6350" cap="sq">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62F05CB-8136-44FB-A882-CA7BD138A4F1}"/>
              </a:ext>
            </a:extLst>
          </p:cNvPr>
          <p:cNvSpPr/>
          <p:nvPr/>
        </p:nvSpPr>
        <p:spPr>
          <a:xfrm>
            <a:off x="3825426" y="3445958"/>
            <a:ext cx="1627218" cy="524393"/>
          </a:xfrm>
          <a:custGeom>
            <a:avLst/>
            <a:gdLst>
              <a:gd name="connsiteX0" fmla="*/ 0 w 2157038"/>
              <a:gd name="connsiteY0" fmla="*/ 528069 h 524392"/>
              <a:gd name="connsiteX1" fmla="*/ 0 w 2157038"/>
              <a:gd name="connsiteY1" fmla="*/ 0 h 524392"/>
              <a:gd name="connsiteX2" fmla="*/ 2161471 w 2157038"/>
              <a:gd name="connsiteY2" fmla="*/ 0 h 524392"/>
            </a:gdLst>
            <a:ahLst/>
            <a:cxnLst>
              <a:cxn ang="0">
                <a:pos x="connsiteX0" y="connsiteY0"/>
              </a:cxn>
              <a:cxn ang="0">
                <a:pos x="connsiteX1" y="connsiteY1"/>
              </a:cxn>
              <a:cxn ang="0">
                <a:pos x="connsiteX2" y="connsiteY2"/>
              </a:cxn>
            </a:cxnLst>
            <a:rect l="l" t="t" r="r" b="b"/>
            <a:pathLst>
              <a:path w="2157038" h="524392">
                <a:moveTo>
                  <a:pt x="0" y="528069"/>
                </a:moveTo>
                <a:lnTo>
                  <a:pt x="0" y="0"/>
                </a:lnTo>
                <a:lnTo>
                  <a:pt x="2161471" y="0"/>
                </a:lnTo>
              </a:path>
            </a:pathLst>
          </a:custGeom>
          <a:noFill/>
          <a:ln w="6350" cap="sq">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1AC4B6B-50DF-42F6-8A09-6889AB7B47D3}"/>
              </a:ext>
            </a:extLst>
          </p:cNvPr>
          <p:cNvSpPr/>
          <p:nvPr/>
        </p:nvSpPr>
        <p:spPr>
          <a:xfrm>
            <a:off x="5453936" y="2915652"/>
            <a:ext cx="1627218" cy="524393"/>
          </a:xfrm>
          <a:custGeom>
            <a:avLst/>
            <a:gdLst>
              <a:gd name="connsiteX0" fmla="*/ 0 w 2157038"/>
              <a:gd name="connsiteY0" fmla="*/ 528069 h 524392"/>
              <a:gd name="connsiteX1" fmla="*/ 0 w 2157038"/>
              <a:gd name="connsiteY1" fmla="*/ 0 h 524392"/>
              <a:gd name="connsiteX2" fmla="*/ 2161471 w 2157038"/>
              <a:gd name="connsiteY2" fmla="*/ 0 h 524392"/>
            </a:gdLst>
            <a:ahLst/>
            <a:cxnLst>
              <a:cxn ang="0">
                <a:pos x="connsiteX0" y="connsiteY0"/>
              </a:cxn>
              <a:cxn ang="0">
                <a:pos x="connsiteX1" y="connsiteY1"/>
              </a:cxn>
              <a:cxn ang="0">
                <a:pos x="connsiteX2" y="connsiteY2"/>
              </a:cxn>
            </a:cxnLst>
            <a:rect l="l" t="t" r="r" b="b"/>
            <a:pathLst>
              <a:path w="2157038" h="524392">
                <a:moveTo>
                  <a:pt x="0" y="528069"/>
                </a:moveTo>
                <a:lnTo>
                  <a:pt x="0" y="0"/>
                </a:lnTo>
                <a:lnTo>
                  <a:pt x="2161471" y="0"/>
                </a:lnTo>
              </a:path>
            </a:pathLst>
          </a:custGeom>
          <a:noFill/>
          <a:ln w="6350" cap="sq">
            <a:solidFill>
              <a:srgbClr val="000000"/>
            </a:solid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D8213214-5CD0-4D89-B1F3-D53DF81AA875}"/>
              </a:ext>
            </a:extLst>
          </p:cNvPr>
          <p:cNvSpPr txBox="1"/>
          <p:nvPr/>
        </p:nvSpPr>
        <p:spPr>
          <a:xfrm>
            <a:off x="663991" y="4610044"/>
            <a:ext cx="1414105" cy="1417375"/>
          </a:xfrm>
          <a:prstGeom prst="rect">
            <a:avLst/>
          </a:prstGeom>
          <a:noFill/>
          <a:ln>
            <a:noFill/>
            <a:miter lim="800000"/>
          </a:ln>
        </p:spPr>
        <p:txBody>
          <a:bodyPr wrap="square" lIns="0" tIns="0" rIns="91440" bIns="0" rtlCol="0" anchor="t">
            <a:noAutofit/>
          </a:bodyPr>
          <a:lstStyle/>
          <a:p>
            <a:pPr defTabSz="914354">
              <a:spcAft>
                <a:spcPts val="600"/>
              </a:spcAft>
              <a:defRPr/>
            </a:pPr>
            <a:r>
              <a:rPr lang="zh-CN" altLang="en-US" sz="1600" b="1" dirty="0">
                <a:latin typeface="Arial" panose="020B0604020202020204" pitchFamily="34" charset="0"/>
                <a:cs typeface="Arial" panose="020B0604020202020204" pitchFamily="34" charset="0"/>
              </a:rPr>
              <a:t>组成</a:t>
            </a:r>
            <a:endParaRPr lang="en-US" altLang="zh-CN" sz="1600" b="1" dirty="0">
              <a:latin typeface="Arial" panose="020B0604020202020204" pitchFamily="34" charset="0"/>
              <a:cs typeface="Arial" panose="020B0604020202020204" pitchFamily="34" charset="0"/>
            </a:endParaRPr>
          </a:p>
          <a:p>
            <a:pPr defTabSz="914354">
              <a:spcAft>
                <a:spcPts val="600"/>
              </a:spcAft>
              <a:defRPr/>
            </a:pPr>
            <a:r>
              <a:rPr lang="zh-CN" altLang="en-US" sz="1400" dirty="0">
                <a:latin typeface="Arial" panose="020B0604020202020204" pitchFamily="34" charset="0"/>
                <a:cs typeface="Arial" panose="020B0604020202020204" pitchFamily="34" charset="0"/>
              </a:rPr>
              <a:t>团队是新成立的，团结度不高，成员很有礼貌</a:t>
            </a:r>
            <a:endParaRPr lang="en-US" sz="14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8B6FDB5-416D-40C0-B7DA-D8CCDB783D38}"/>
              </a:ext>
            </a:extLst>
          </p:cNvPr>
          <p:cNvSpPr txBox="1"/>
          <p:nvPr/>
        </p:nvSpPr>
        <p:spPr>
          <a:xfrm>
            <a:off x="2302065" y="4085651"/>
            <a:ext cx="1414105" cy="1184940"/>
          </a:xfrm>
          <a:prstGeom prst="rect">
            <a:avLst/>
          </a:prstGeom>
          <a:noFill/>
          <a:ln>
            <a:noFill/>
            <a:miter lim="800000"/>
          </a:ln>
        </p:spPr>
        <p:txBody>
          <a:bodyPr wrap="square" lIns="0" tIns="0" rIns="91440" bIns="0" rtlCol="0" anchor="t">
            <a:spAutoFit/>
          </a:bodyPr>
          <a:lstStyle/>
          <a:p>
            <a:pPr defTabSz="914354">
              <a:spcAft>
                <a:spcPts val="600"/>
              </a:spcAft>
              <a:defRPr/>
            </a:pPr>
            <a:r>
              <a:rPr lang="zh-CN" altLang="en-US" sz="1600" b="1" dirty="0">
                <a:latin typeface="Arial" panose="020B0604020202020204" pitchFamily="34" charset="0"/>
                <a:cs typeface="Arial" panose="020B0604020202020204" pitchFamily="34" charset="0"/>
              </a:rPr>
              <a:t>风暴</a:t>
            </a:r>
            <a:endParaRPr lang="en-US" altLang="zh-CN" sz="1600" b="1" dirty="0">
              <a:latin typeface="Arial" panose="020B0604020202020204" pitchFamily="34" charset="0"/>
              <a:cs typeface="Arial" panose="020B0604020202020204" pitchFamily="34" charset="0"/>
            </a:endParaRPr>
          </a:p>
          <a:p>
            <a:pPr defTabSz="914354">
              <a:spcAft>
                <a:spcPts val="600"/>
              </a:spcAft>
              <a:defRPr/>
            </a:pPr>
            <a:r>
              <a:rPr lang="zh-CN" altLang="en-US" sz="1400" dirty="0">
                <a:latin typeface="Arial" panose="020B0604020202020204" pitchFamily="34" charset="0"/>
                <a:cs typeface="Arial" panose="020B0604020202020204" pitchFamily="34" charset="0"/>
              </a:rPr>
              <a:t>成员们透露出自己的真实意见，成员之间就会产生矛盾</a:t>
            </a:r>
            <a:endParaRPr lang="en-US" sz="14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C485BE1-C26D-4643-A1DF-D89B6E966DE6}"/>
              </a:ext>
            </a:extLst>
          </p:cNvPr>
          <p:cNvSpPr txBox="1"/>
          <p:nvPr/>
        </p:nvSpPr>
        <p:spPr>
          <a:xfrm>
            <a:off x="3931983" y="3549736"/>
            <a:ext cx="1414105" cy="1184940"/>
          </a:xfrm>
          <a:prstGeom prst="rect">
            <a:avLst/>
          </a:prstGeom>
          <a:noFill/>
          <a:ln>
            <a:noFill/>
            <a:miter lim="800000"/>
          </a:ln>
        </p:spPr>
        <p:txBody>
          <a:bodyPr wrap="square" lIns="0" tIns="0" rIns="91440" bIns="0" rtlCol="0" anchor="t">
            <a:spAutoFit/>
          </a:bodyPr>
          <a:lstStyle/>
          <a:p>
            <a:pPr defTabSz="914354">
              <a:spcAft>
                <a:spcPts val="600"/>
              </a:spcAft>
              <a:defRPr/>
            </a:pPr>
            <a:r>
              <a:rPr lang="zh-CN" altLang="en-US" sz="1600" b="1" dirty="0">
                <a:latin typeface="Arial" panose="020B0604020202020204" pitchFamily="34" charset="0"/>
                <a:cs typeface="Arial" panose="020B0604020202020204" pitchFamily="34" charset="0"/>
              </a:rPr>
              <a:t>规范</a:t>
            </a:r>
            <a:endParaRPr lang="en-US" altLang="zh-CN" sz="1600" b="1" dirty="0">
              <a:latin typeface="Arial" panose="020B0604020202020204" pitchFamily="34" charset="0"/>
              <a:cs typeface="Arial" panose="020B0604020202020204" pitchFamily="34" charset="0"/>
            </a:endParaRPr>
          </a:p>
          <a:p>
            <a:pPr defTabSz="914354">
              <a:spcAft>
                <a:spcPts val="600"/>
              </a:spcAft>
              <a:defRPr/>
            </a:pPr>
            <a:r>
              <a:rPr lang="zh-CN" altLang="en-US" sz="1400" dirty="0">
                <a:latin typeface="Arial" panose="020B0604020202020204" pitchFamily="34" charset="0"/>
                <a:cs typeface="Arial" panose="020B0604020202020204" pitchFamily="34" charset="0"/>
              </a:rPr>
              <a:t>成员们团结在冲刺目标的背后，建立信任，成员接受他人的观点</a:t>
            </a:r>
            <a:endParaRPr lang="en-US" sz="14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014744-7451-4FE7-A920-922EDD630BF0}"/>
              </a:ext>
            </a:extLst>
          </p:cNvPr>
          <p:cNvSpPr txBox="1"/>
          <p:nvPr/>
        </p:nvSpPr>
        <p:spPr>
          <a:xfrm>
            <a:off x="5560493" y="3019430"/>
            <a:ext cx="1414105" cy="1369606"/>
          </a:xfrm>
          <a:prstGeom prst="rect">
            <a:avLst/>
          </a:prstGeom>
          <a:noFill/>
          <a:ln>
            <a:noFill/>
            <a:miter lim="800000"/>
          </a:ln>
        </p:spPr>
        <p:txBody>
          <a:bodyPr wrap="square" lIns="0" tIns="0" rIns="91440" bIns="0" rtlCol="0" anchor="t">
            <a:spAutoFit/>
          </a:bodyPr>
          <a:lstStyle/>
          <a:p>
            <a:pPr defTabSz="914354">
              <a:spcAft>
                <a:spcPts val="600"/>
              </a:spcAft>
              <a:defRPr/>
            </a:pPr>
            <a:r>
              <a:rPr lang="zh-CN" altLang="en-US" sz="1400" b="1" dirty="0">
                <a:latin typeface="Arial" panose="020B0604020202020204" pitchFamily="34" charset="0"/>
                <a:cs typeface="Arial" panose="020B0604020202020204" pitchFamily="34" charset="0"/>
              </a:rPr>
              <a:t>执行</a:t>
            </a:r>
            <a:endParaRPr lang="en-US" altLang="zh-CN" sz="1400" b="1" dirty="0">
              <a:latin typeface="Arial" panose="020B0604020202020204" pitchFamily="34" charset="0"/>
              <a:cs typeface="Arial" panose="020B0604020202020204" pitchFamily="34" charset="0"/>
            </a:endParaRPr>
          </a:p>
          <a:p>
            <a:pPr defTabSz="914354">
              <a:spcAft>
                <a:spcPts val="600"/>
              </a:spcAft>
              <a:defRPr/>
            </a:pPr>
            <a:r>
              <a:rPr lang="zh-CN" altLang="en-US" sz="1400" dirty="0">
                <a:latin typeface="Arial" panose="020B0604020202020204" pitchFamily="34" charset="0"/>
                <a:cs typeface="Arial" panose="020B0604020202020204" pitchFamily="34" charset="0"/>
              </a:rPr>
              <a:t>团队在开放和信任的氛围中工作，反馈意见被认为是有益的，目标得以实现</a:t>
            </a:r>
            <a:endParaRPr lang="en-US" sz="1400" dirty="0">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E00BB984-568F-4DDB-BBC6-4A8190FC580B}"/>
              </a:ext>
            </a:extLst>
          </p:cNvPr>
          <p:cNvGrpSpPr/>
          <p:nvPr/>
        </p:nvGrpSpPr>
        <p:grpSpPr>
          <a:xfrm>
            <a:off x="1096723" y="3794760"/>
            <a:ext cx="548640" cy="548640"/>
            <a:chOff x="1051003" y="3794760"/>
            <a:chExt cx="548640" cy="548640"/>
          </a:xfrm>
        </p:grpSpPr>
        <p:sp>
          <p:nvSpPr>
            <p:cNvPr id="55" name="Oval 54">
              <a:extLst>
                <a:ext uri="{FF2B5EF4-FFF2-40B4-BE49-F238E27FC236}">
                  <a16:creationId xmlns:a16="http://schemas.microsoft.com/office/drawing/2014/main" id="{1631AC7A-C13F-4ACC-8ACA-40CC02F9ADA9}"/>
                </a:ext>
              </a:extLst>
            </p:cNvPr>
            <p:cNvSpPr/>
            <p:nvPr/>
          </p:nvSpPr>
          <p:spPr>
            <a:xfrm>
              <a:off x="1051003" y="3794760"/>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48" name="CustomIcon">
              <a:extLst>
                <a:ext uri="{FF2B5EF4-FFF2-40B4-BE49-F238E27FC236}">
                  <a16:creationId xmlns:a16="http://schemas.microsoft.com/office/drawing/2014/main" id="{3BACE036-5CBB-40C4-9F24-5BDA7497D1B9}"/>
                </a:ext>
              </a:extLst>
            </p:cNvPr>
            <p:cNvPicPr>
              <a:picLocks noChangeAspect="1"/>
            </p:cNvPicPr>
            <p:nvPr>
              <p:custDataLst>
                <p:tags r:id="rId11"/>
              </p:custDataLst>
            </p:nvPr>
          </p:nvPicPr>
          <p:blipFill>
            <a:blip r:embed="rId15">
              <a:extLst>
                <a:ext uri="{96DAC541-7B7A-43D3-8B79-37D633B846F1}">
                  <asvg:svgBlip xmlns:asvg="http://schemas.microsoft.com/office/drawing/2016/SVG/main" xmlns="" r:embed="rId16"/>
                </a:ext>
              </a:extLst>
            </a:blip>
            <a:stretch>
              <a:fillRect/>
            </a:stretch>
          </p:blipFill>
          <p:spPr>
            <a:xfrm>
              <a:off x="1188163" y="3931920"/>
              <a:ext cx="274320" cy="274320"/>
            </a:xfrm>
            <a:prstGeom prst="rect">
              <a:avLst/>
            </a:prstGeom>
          </p:spPr>
        </p:pic>
      </p:grpSp>
      <p:grpSp>
        <p:nvGrpSpPr>
          <p:cNvPr id="60" name="Group 59">
            <a:extLst>
              <a:ext uri="{FF2B5EF4-FFF2-40B4-BE49-F238E27FC236}">
                <a16:creationId xmlns:a16="http://schemas.microsoft.com/office/drawing/2014/main" id="{EA46F4CA-6BA2-4859-859A-A90F46577DF1}"/>
              </a:ext>
            </a:extLst>
          </p:cNvPr>
          <p:cNvGrpSpPr/>
          <p:nvPr/>
        </p:nvGrpSpPr>
        <p:grpSpPr>
          <a:xfrm>
            <a:off x="2734797" y="3239221"/>
            <a:ext cx="548640" cy="548640"/>
            <a:chOff x="2689077" y="3239221"/>
            <a:chExt cx="548640" cy="548640"/>
          </a:xfrm>
        </p:grpSpPr>
        <p:sp>
          <p:nvSpPr>
            <p:cNvPr id="56" name="Oval 55">
              <a:extLst>
                <a:ext uri="{FF2B5EF4-FFF2-40B4-BE49-F238E27FC236}">
                  <a16:creationId xmlns:a16="http://schemas.microsoft.com/office/drawing/2014/main" id="{7AAE1CFE-7AC6-4BCF-BFA3-7573E68D4FF8}"/>
                </a:ext>
              </a:extLst>
            </p:cNvPr>
            <p:cNvSpPr/>
            <p:nvPr/>
          </p:nvSpPr>
          <p:spPr>
            <a:xfrm>
              <a:off x="2689077" y="3239221"/>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0" name="CustomIcon">
              <a:extLst>
                <a:ext uri="{FF2B5EF4-FFF2-40B4-BE49-F238E27FC236}">
                  <a16:creationId xmlns:a16="http://schemas.microsoft.com/office/drawing/2014/main" id="{1294C4A4-3DA5-49EB-884C-17C0FAE3F993}"/>
                </a:ext>
              </a:extLst>
            </p:cNvPr>
            <p:cNvPicPr>
              <a:picLocks noChangeAspect="1"/>
            </p:cNvPicPr>
            <p:nvPr>
              <p:custDataLst>
                <p:tags r:id="rId10"/>
              </p:custDataLst>
            </p:nvPr>
          </p:nvPicPr>
          <p:blipFill>
            <a:blip r:embed="rId17">
              <a:extLst>
                <a:ext uri="{96DAC541-7B7A-43D3-8B79-37D633B846F1}">
                  <asvg:svgBlip xmlns:asvg="http://schemas.microsoft.com/office/drawing/2016/SVG/main" xmlns="" r:embed="rId18"/>
                </a:ext>
              </a:extLst>
            </a:blip>
            <a:stretch>
              <a:fillRect/>
            </a:stretch>
          </p:blipFill>
          <p:spPr>
            <a:xfrm>
              <a:off x="2826237" y="3376381"/>
              <a:ext cx="274320" cy="274320"/>
            </a:xfrm>
            <a:prstGeom prst="rect">
              <a:avLst/>
            </a:prstGeom>
          </p:spPr>
        </p:pic>
      </p:grpSp>
      <p:grpSp>
        <p:nvGrpSpPr>
          <p:cNvPr id="59" name="Group 58">
            <a:extLst>
              <a:ext uri="{FF2B5EF4-FFF2-40B4-BE49-F238E27FC236}">
                <a16:creationId xmlns:a16="http://schemas.microsoft.com/office/drawing/2014/main" id="{3ED8D2F3-9117-474E-AD73-663A96B2261E}"/>
              </a:ext>
            </a:extLst>
          </p:cNvPr>
          <p:cNvGrpSpPr/>
          <p:nvPr/>
        </p:nvGrpSpPr>
        <p:grpSpPr>
          <a:xfrm>
            <a:off x="4364715" y="2711002"/>
            <a:ext cx="548640" cy="548640"/>
            <a:chOff x="4124785" y="2711002"/>
            <a:chExt cx="548640" cy="548640"/>
          </a:xfrm>
        </p:grpSpPr>
        <p:sp>
          <p:nvSpPr>
            <p:cNvPr id="57" name="Oval 56">
              <a:extLst>
                <a:ext uri="{FF2B5EF4-FFF2-40B4-BE49-F238E27FC236}">
                  <a16:creationId xmlns:a16="http://schemas.microsoft.com/office/drawing/2014/main" id="{C72E0CEA-E481-47DC-A84A-E64D917D1C0B}"/>
                </a:ext>
              </a:extLst>
            </p:cNvPr>
            <p:cNvSpPr/>
            <p:nvPr/>
          </p:nvSpPr>
          <p:spPr>
            <a:xfrm>
              <a:off x="4124785" y="2711002"/>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2" name="CustomIcon">
              <a:extLst>
                <a:ext uri="{FF2B5EF4-FFF2-40B4-BE49-F238E27FC236}">
                  <a16:creationId xmlns:a16="http://schemas.microsoft.com/office/drawing/2014/main" id="{88DD044F-AE95-4909-9A72-B4AFB11C51B0}"/>
                </a:ext>
              </a:extLst>
            </p:cNvPr>
            <p:cNvPicPr>
              <a:picLocks noChangeAspect="1"/>
            </p:cNvPicPr>
            <p:nvPr>
              <p:custDataLst>
                <p:tags r:id="rId9"/>
              </p:custDataLst>
            </p:nvPr>
          </p:nvPicPr>
          <p:blipFill>
            <a:blip r:embed="rId19">
              <a:extLst>
                <a:ext uri="{96DAC541-7B7A-43D3-8B79-37D633B846F1}">
                  <asvg:svgBlip xmlns:asvg="http://schemas.microsoft.com/office/drawing/2016/SVG/main" xmlns="" r:embed="rId20"/>
                </a:ext>
              </a:extLst>
            </a:blip>
            <a:stretch>
              <a:fillRect/>
            </a:stretch>
          </p:blipFill>
          <p:spPr>
            <a:xfrm>
              <a:off x="4261945" y="2848162"/>
              <a:ext cx="274320" cy="274320"/>
            </a:xfrm>
            <a:prstGeom prst="rect">
              <a:avLst/>
            </a:prstGeom>
          </p:spPr>
        </p:pic>
      </p:grpSp>
      <p:grpSp>
        <p:nvGrpSpPr>
          <p:cNvPr id="61" name="Group 60">
            <a:extLst>
              <a:ext uri="{FF2B5EF4-FFF2-40B4-BE49-F238E27FC236}">
                <a16:creationId xmlns:a16="http://schemas.microsoft.com/office/drawing/2014/main" id="{8DE58639-3819-4A53-B1C7-3A6E96B85EED}"/>
              </a:ext>
            </a:extLst>
          </p:cNvPr>
          <p:cNvGrpSpPr/>
          <p:nvPr/>
        </p:nvGrpSpPr>
        <p:grpSpPr>
          <a:xfrm>
            <a:off x="5993225" y="2179710"/>
            <a:ext cx="548640" cy="548640"/>
            <a:chOff x="5816342" y="2179710"/>
            <a:chExt cx="548640" cy="548640"/>
          </a:xfrm>
        </p:grpSpPr>
        <p:sp>
          <p:nvSpPr>
            <p:cNvPr id="58" name="Oval 57">
              <a:extLst>
                <a:ext uri="{FF2B5EF4-FFF2-40B4-BE49-F238E27FC236}">
                  <a16:creationId xmlns:a16="http://schemas.microsoft.com/office/drawing/2014/main" id="{1B62AC5E-B7DB-4269-A6E1-A953B2252310}"/>
                </a:ext>
              </a:extLst>
            </p:cNvPr>
            <p:cNvSpPr/>
            <p:nvPr/>
          </p:nvSpPr>
          <p:spPr>
            <a:xfrm>
              <a:off x="5816342" y="2179710"/>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4" name="CustomIcon">
              <a:extLst>
                <a:ext uri="{FF2B5EF4-FFF2-40B4-BE49-F238E27FC236}">
                  <a16:creationId xmlns:a16="http://schemas.microsoft.com/office/drawing/2014/main" id="{B5428A26-3E15-47FC-8B3F-C57154F023C8}"/>
                </a:ext>
              </a:extLst>
            </p:cNvPr>
            <p:cNvPicPr>
              <a:picLocks noChangeAspect="1"/>
            </p:cNvPicPr>
            <p:nvPr>
              <p:custDataLst>
                <p:tags r:id="rId8"/>
              </p:custDataLst>
            </p:nvPr>
          </p:nvPicPr>
          <p:blipFill>
            <a:blip r:embed="rId21">
              <a:extLst>
                <a:ext uri="{96DAC541-7B7A-43D3-8B79-37D633B846F1}">
                  <asvg:svgBlip xmlns:asvg="http://schemas.microsoft.com/office/drawing/2016/SVG/main" xmlns="" r:embed="rId22"/>
                </a:ext>
              </a:extLst>
            </a:blip>
            <a:stretch>
              <a:fillRect/>
            </a:stretch>
          </p:blipFill>
          <p:spPr>
            <a:xfrm>
              <a:off x="5953502" y="2316870"/>
              <a:ext cx="274320" cy="274320"/>
            </a:xfrm>
            <a:prstGeom prst="rect">
              <a:avLst/>
            </a:prstGeom>
          </p:spPr>
        </p:pic>
      </p:grpSp>
      <p:sp>
        <p:nvSpPr>
          <p:cNvPr id="63" name="TextBox 62">
            <a:extLst>
              <a:ext uri="{FF2B5EF4-FFF2-40B4-BE49-F238E27FC236}">
                <a16:creationId xmlns:a16="http://schemas.microsoft.com/office/drawing/2014/main" id="{B960F664-3F2F-40CD-8758-1556D4B408FB}"/>
              </a:ext>
            </a:extLst>
          </p:cNvPr>
          <p:cNvSpPr txBox="1">
            <a:spLocks/>
          </p:cNvSpPr>
          <p:nvPr/>
        </p:nvSpPr>
        <p:spPr>
          <a:xfrm>
            <a:off x="8173370" y="1737609"/>
            <a:ext cx="3466941" cy="276999"/>
          </a:xfrm>
          <a:prstGeom prst="rect">
            <a:avLst/>
          </a:prstGeom>
        </p:spPr>
        <p:txBody>
          <a:bodyPr vert="horz" wrap="non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cs typeface="+mn-cs"/>
              </a:rPr>
              <a:t>打造核心竞争力</a:t>
            </a:r>
            <a:endParaRPr lang="en-US" sz="1800" b="1" dirty="0">
              <a:cs typeface="+mn-cs"/>
            </a:endParaRPr>
          </a:p>
        </p:txBody>
      </p:sp>
      <p:grpSp>
        <p:nvGrpSpPr>
          <p:cNvPr id="70" name="PlusSignBlue 70">
            <a:extLst>
              <a:ext uri="{FF2B5EF4-FFF2-40B4-BE49-F238E27FC236}">
                <a16:creationId xmlns:a16="http://schemas.microsoft.com/office/drawing/2014/main" id="{4996A6C2-F13D-4E41-B220-D00EFD6D56B2}"/>
              </a:ext>
            </a:extLst>
          </p:cNvPr>
          <p:cNvGrpSpPr/>
          <p:nvPr>
            <p:custDataLst>
              <p:tags r:id="rId5"/>
            </p:custDataLst>
          </p:nvPr>
        </p:nvGrpSpPr>
        <p:grpSpPr>
          <a:xfrm>
            <a:off x="7661275" y="1716088"/>
            <a:ext cx="320040" cy="320040"/>
            <a:chOff x="1016000" y="1016000"/>
            <a:chExt cx="396228" cy="396228"/>
          </a:xfrm>
        </p:grpSpPr>
        <p:sp>
          <p:nvSpPr>
            <p:cNvPr id="68" name="Oval 67">
              <a:extLst>
                <a:ext uri="{FF2B5EF4-FFF2-40B4-BE49-F238E27FC236}">
                  <a16:creationId xmlns:a16="http://schemas.microsoft.com/office/drawing/2014/main" id="{F5E047CB-9786-49E7-8192-E946D013C932}"/>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9" name="Freeform: Shape 68">
              <a:extLst>
                <a:ext uri="{FF2B5EF4-FFF2-40B4-BE49-F238E27FC236}">
                  <a16:creationId xmlns:a16="http://schemas.microsoft.com/office/drawing/2014/main" id="{B3A31CEF-1724-4A50-AA13-1511D0BBFC45}"/>
                </a:ext>
              </a:extLst>
            </p:cNvPr>
            <p:cNvSpPr>
              <a:spLocks noChangeAspect="1"/>
            </p:cNvSpPr>
            <p:nvPr/>
          </p:nvSpPr>
          <p:spPr>
            <a:xfrm>
              <a:off x="1087707" y="1087707"/>
              <a:ext cx="251457" cy="251458"/>
            </a:xfrm>
            <a:custGeom>
              <a:avLst/>
              <a:gdLst/>
              <a:ahLst/>
              <a:cxnLst/>
              <a:rect l="0" t="0" r="0" b="0"/>
              <a:pathLst>
                <a:path w="251458" h="251459">
                  <a:moveTo>
                    <a:pt x="251457" y="125729"/>
                  </a:moveTo>
                  <a:lnTo>
                    <a:pt x="251457" y="128416"/>
                  </a:lnTo>
                  <a:lnTo>
                    <a:pt x="249317" y="130557"/>
                  </a:lnTo>
                  <a:lnTo>
                    <a:pt x="246630" y="130557"/>
                  </a:lnTo>
                  <a:lnTo>
                    <a:pt x="130557" y="130557"/>
                  </a:lnTo>
                  <a:lnTo>
                    <a:pt x="130557" y="246630"/>
                  </a:lnTo>
                  <a:lnTo>
                    <a:pt x="130557" y="249317"/>
                  </a:lnTo>
                  <a:lnTo>
                    <a:pt x="128416" y="251458"/>
                  </a:lnTo>
                  <a:lnTo>
                    <a:pt x="125729" y="251458"/>
                  </a:lnTo>
                  <a:lnTo>
                    <a:pt x="123043" y="251458"/>
                  </a:lnTo>
                  <a:lnTo>
                    <a:pt x="120901" y="249317"/>
                  </a:lnTo>
                  <a:lnTo>
                    <a:pt x="120901" y="246630"/>
                  </a:lnTo>
                  <a:lnTo>
                    <a:pt x="120901" y="130557"/>
                  </a:lnTo>
                  <a:lnTo>
                    <a:pt x="4828" y="130557"/>
                  </a:lnTo>
                  <a:lnTo>
                    <a:pt x="2141" y="130557"/>
                  </a:lnTo>
                  <a:lnTo>
                    <a:pt x="0" y="128416"/>
                  </a:lnTo>
                  <a:lnTo>
                    <a:pt x="0" y="125729"/>
                  </a:lnTo>
                  <a:lnTo>
                    <a:pt x="0" y="123042"/>
                  </a:lnTo>
                  <a:lnTo>
                    <a:pt x="2141" y="120901"/>
                  </a:lnTo>
                  <a:lnTo>
                    <a:pt x="4828" y="120901"/>
                  </a:lnTo>
                  <a:lnTo>
                    <a:pt x="120901" y="120901"/>
                  </a:lnTo>
                  <a:lnTo>
                    <a:pt x="120901" y="4828"/>
                  </a:lnTo>
                  <a:lnTo>
                    <a:pt x="120901" y="2141"/>
                  </a:lnTo>
                  <a:lnTo>
                    <a:pt x="123043" y="0"/>
                  </a:lnTo>
                  <a:lnTo>
                    <a:pt x="125729" y="0"/>
                  </a:lnTo>
                  <a:lnTo>
                    <a:pt x="128416" y="0"/>
                  </a:lnTo>
                  <a:lnTo>
                    <a:pt x="130557" y="2141"/>
                  </a:lnTo>
                  <a:lnTo>
                    <a:pt x="130557" y="4828"/>
                  </a:lnTo>
                  <a:lnTo>
                    <a:pt x="130557" y="120901"/>
                  </a:lnTo>
                  <a:lnTo>
                    <a:pt x="246630" y="120901"/>
                  </a:lnTo>
                  <a:lnTo>
                    <a:pt x="249317" y="120901"/>
                  </a:lnTo>
                  <a:lnTo>
                    <a:pt x="251457" y="123042"/>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64" name="TextBox 63">
            <a:extLst>
              <a:ext uri="{FF2B5EF4-FFF2-40B4-BE49-F238E27FC236}">
                <a16:creationId xmlns:a16="http://schemas.microsoft.com/office/drawing/2014/main" id="{0BF1261F-7499-4B1B-A1DC-7CACAFBFA5CB}"/>
              </a:ext>
            </a:extLst>
          </p:cNvPr>
          <p:cNvSpPr txBox="1">
            <a:spLocks/>
          </p:cNvSpPr>
          <p:nvPr/>
        </p:nvSpPr>
        <p:spPr>
          <a:xfrm>
            <a:off x="8173370" y="2831213"/>
            <a:ext cx="3466941" cy="246221"/>
          </a:xfrm>
          <a:prstGeom prst="rect">
            <a:avLst/>
          </a:prstGeom>
        </p:spPr>
        <p:txBody>
          <a:bodyPr vert="horz" wrap="non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b="1" dirty="0">
                <a:cs typeface="+mn-cs"/>
              </a:rPr>
              <a:t>团队</a:t>
            </a:r>
            <a:endParaRPr lang="en-US" b="1" dirty="0">
              <a:cs typeface="+mn-cs"/>
            </a:endParaRPr>
          </a:p>
        </p:txBody>
      </p:sp>
      <p:sp>
        <p:nvSpPr>
          <p:cNvPr id="65" name="TextBox 64">
            <a:extLst>
              <a:ext uri="{FF2B5EF4-FFF2-40B4-BE49-F238E27FC236}">
                <a16:creationId xmlns:a16="http://schemas.microsoft.com/office/drawing/2014/main" id="{440BD524-E79B-4752-A27F-3070F06B5042}"/>
              </a:ext>
            </a:extLst>
          </p:cNvPr>
          <p:cNvSpPr txBox="1">
            <a:spLocks/>
          </p:cNvSpPr>
          <p:nvPr/>
        </p:nvSpPr>
        <p:spPr>
          <a:xfrm>
            <a:off x="8173370" y="3155858"/>
            <a:ext cx="3466941"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dirty="0">
                <a:cs typeface="+mn-cs"/>
              </a:rPr>
              <a:t>团队成员了解基本的敏捷和设计思维原则</a:t>
            </a:r>
            <a:endParaRPr lang="en-US" sz="1400" dirty="0">
              <a:cs typeface="+mn-cs"/>
            </a:endParaRPr>
          </a:p>
        </p:txBody>
      </p:sp>
      <p:grpSp>
        <p:nvGrpSpPr>
          <p:cNvPr id="91" name="Group 90">
            <a:extLst>
              <a:ext uri="{FF2B5EF4-FFF2-40B4-BE49-F238E27FC236}">
                <a16:creationId xmlns:a16="http://schemas.microsoft.com/office/drawing/2014/main" id="{3E1355BE-8AA5-4B38-89FF-5F0067DC3CB4}"/>
              </a:ext>
            </a:extLst>
          </p:cNvPr>
          <p:cNvGrpSpPr/>
          <p:nvPr/>
        </p:nvGrpSpPr>
        <p:grpSpPr>
          <a:xfrm>
            <a:off x="8173370" y="2179710"/>
            <a:ext cx="548640" cy="548640"/>
            <a:chOff x="8173370" y="2179710"/>
            <a:chExt cx="548640" cy="548640"/>
          </a:xfrm>
        </p:grpSpPr>
        <p:sp>
          <p:nvSpPr>
            <p:cNvPr id="77" name="Oval 76">
              <a:extLst>
                <a:ext uri="{FF2B5EF4-FFF2-40B4-BE49-F238E27FC236}">
                  <a16:creationId xmlns:a16="http://schemas.microsoft.com/office/drawing/2014/main" id="{0E90FE35-C3AE-4890-9670-7FD31460BDE1}"/>
                </a:ext>
              </a:extLst>
            </p:cNvPr>
            <p:cNvSpPr/>
            <p:nvPr/>
          </p:nvSpPr>
          <p:spPr>
            <a:xfrm>
              <a:off x="8173370" y="2179710"/>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3" name="CustomIcon">
              <a:extLst>
                <a:ext uri="{FF2B5EF4-FFF2-40B4-BE49-F238E27FC236}">
                  <a16:creationId xmlns:a16="http://schemas.microsoft.com/office/drawing/2014/main" id="{859E8180-3BFE-4C3B-8B7C-D0ECD89445D2}"/>
                </a:ext>
              </a:extLst>
            </p:cNvPr>
            <p:cNvPicPr>
              <a:picLocks/>
            </p:cNvPicPr>
            <p:nvPr>
              <p:custDataLst>
                <p:tags r:id="rId7"/>
              </p:custDataLst>
            </p:nvPr>
          </p:nvPicPr>
          <p:blipFill>
            <a:blip r:embed="rId23">
              <a:extLst>
                <a:ext uri="{96DAC541-7B7A-43D3-8B79-37D633B846F1}">
                  <asvg:svgBlip xmlns:asvg="http://schemas.microsoft.com/office/drawing/2016/SVG/main" xmlns="" r:embed="rId24"/>
                </a:ext>
              </a:extLst>
            </a:blip>
            <a:stretch>
              <a:fillRect/>
            </a:stretch>
          </p:blipFill>
          <p:spPr>
            <a:xfrm>
              <a:off x="8310530" y="2316870"/>
              <a:ext cx="274320" cy="274320"/>
            </a:xfrm>
            <a:prstGeom prst="rect">
              <a:avLst/>
            </a:prstGeom>
          </p:spPr>
        </p:pic>
      </p:grpSp>
      <p:grpSp>
        <p:nvGrpSpPr>
          <p:cNvPr id="92" name="Group 91">
            <a:extLst>
              <a:ext uri="{FF2B5EF4-FFF2-40B4-BE49-F238E27FC236}">
                <a16:creationId xmlns:a16="http://schemas.microsoft.com/office/drawing/2014/main" id="{63EBC2A6-4D5A-4E7B-B3DE-87E798832B80}"/>
              </a:ext>
            </a:extLst>
          </p:cNvPr>
          <p:cNvGrpSpPr/>
          <p:nvPr/>
        </p:nvGrpSpPr>
        <p:grpSpPr>
          <a:xfrm>
            <a:off x="8173370" y="3931920"/>
            <a:ext cx="3466941" cy="1345338"/>
            <a:chOff x="8173370" y="3931920"/>
            <a:chExt cx="3466941" cy="1345338"/>
          </a:xfrm>
        </p:grpSpPr>
        <p:grpSp>
          <p:nvGrpSpPr>
            <p:cNvPr id="72" name="Group 71">
              <a:extLst>
                <a:ext uri="{FF2B5EF4-FFF2-40B4-BE49-F238E27FC236}">
                  <a16:creationId xmlns:a16="http://schemas.microsoft.com/office/drawing/2014/main" id="{DDD911D8-10FA-4FC0-9185-D66399321381}"/>
                </a:ext>
              </a:extLst>
            </p:cNvPr>
            <p:cNvGrpSpPr/>
            <p:nvPr/>
          </p:nvGrpSpPr>
          <p:grpSpPr>
            <a:xfrm>
              <a:off x="8173370" y="4521726"/>
              <a:ext cx="3466941" cy="755532"/>
              <a:chOff x="8173370" y="4140726"/>
              <a:chExt cx="3466941" cy="755532"/>
            </a:xfrm>
          </p:grpSpPr>
          <p:sp>
            <p:nvSpPr>
              <p:cNvPr id="66" name="TextBox 65">
                <a:extLst>
                  <a:ext uri="{FF2B5EF4-FFF2-40B4-BE49-F238E27FC236}">
                    <a16:creationId xmlns:a16="http://schemas.microsoft.com/office/drawing/2014/main" id="{03B67562-D9C8-43B8-A2E9-76B686AE4BEE}"/>
                  </a:ext>
                </a:extLst>
              </p:cNvPr>
              <p:cNvSpPr txBox="1">
                <a:spLocks/>
              </p:cNvSpPr>
              <p:nvPr/>
            </p:nvSpPr>
            <p:spPr>
              <a:xfrm>
                <a:off x="8173370" y="4140726"/>
                <a:ext cx="3466941" cy="246221"/>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cs typeface="+mn-cs"/>
                  </a:rPr>
                  <a:t>个人</a:t>
                </a:r>
                <a:endParaRPr lang="en-US" b="1" dirty="0">
                  <a:cs typeface="+mn-cs"/>
                </a:endParaRPr>
              </a:p>
            </p:txBody>
          </p:sp>
          <p:sp>
            <p:nvSpPr>
              <p:cNvPr id="67" name="TextBox 66">
                <a:extLst>
                  <a:ext uri="{FF2B5EF4-FFF2-40B4-BE49-F238E27FC236}">
                    <a16:creationId xmlns:a16="http://schemas.microsoft.com/office/drawing/2014/main" id="{7334EA69-0DC7-4A9D-BEB3-7B424A39448A}"/>
                  </a:ext>
                </a:extLst>
              </p:cNvPr>
              <p:cNvSpPr txBox="1">
                <a:spLocks/>
              </p:cNvSpPr>
              <p:nvPr/>
            </p:nvSpPr>
            <p:spPr>
              <a:xfrm>
                <a:off x="8173370" y="4465371"/>
                <a:ext cx="3466941"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400" dirty="0">
                    <a:cs typeface="+mn-cs"/>
                  </a:rPr>
                  <a:t>团队成员接受履行职责所需的基本培训</a:t>
                </a:r>
              </a:p>
            </p:txBody>
          </p:sp>
        </p:grpSp>
        <p:grpSp>
          <p:nvGrpSpPr>
            <p:cNvPr id="90" name="Group 89">
              <a:extLst>
                <a:ext uri="{FF2B5EF4-FFF2-40B4-BE49-F238E27FC236}">
                  <a16:creationId xmlns:a16="http://schemas.microsoft.com/office/drawing/2014/main" id="{EA4541FF-FCBA-444A-860A-21763EC04EDA}"/>
                </a:ext>
              </a:extLst>
            </p:cNvPr>
            <p:cNvGrpSpPr/>
            <p:nvPr/>
          </p:nvGrpSpPr>
          <p:grpSpPr>
            <a:xfrm>
              <a:off x="8173370" y="3931920"/>
              <a:ext cx="548640" cy="548640"/>
              <a:chOff x="8173370" y="3931920"/>
              <a:chExt cx="548640" cy="548640"/>
            </a:xfrm>
          </p:grpSpPr>
          <p:sp>
            <p:nvSpPr>
              <p:cNvPr id="80" name="Oval 79">
                <a:extLst>
                  <a:ext uri="{FF2B5EF4-FFF2-40B4-BE49-F238E27FC236}">
                    <a16:creationId xmlns:a16="http://schemas.microsoft.com/office/drawing/2014/main" id="{2CE7FAE0-B079-4361-98B4-DDC64A6E6B1F}"/>
                  </a:ext>
                </a:extLst>
              </p:cNvPr>
              <p:cNvSpPr/>
              <p:nvPr/>
            </p:nvSpPr>
            <p:spPr>
              <a:xfrm>
                <a:off x="8173370" y="3931920"/>
                <a:ext cx="548640" cy="54864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9" name="CustomIcon">
                <a:extLst>
                  <a:ext uri="{FF2B5EF4-FFF2-40B4-BE49-F238E27FC236}">
                    <a16:creationId xmlns:a16="http://schemas.microsoft.com/office/drawing/2014/main" id="{3D20FBF7-B170-4FBD-8843-F4B45B201E5D}"/>
                  </a:ext>
                </a:extLst>
              </p:cNvPr>
              <p:cNvPicPr>
                <a:picLocks/>
              </p:cNvPicPr>
              <p:nvPr>
                <p:custDataLst>
                  <p:tags r:id="rId6"/>
                </p:custDataLst>
              </p:nvPr>
            </p:nvPicPr>
            <p:blipFill>
              <a:blip r:embed="rId25">
                <a:extLst>
                  <a:ext uri="{96DAC541-7B7A-43D3-8B79-37D633B846F1}">
                    <asvg:svgBlip xmlns:asvg="http://schemas.microsoft.com/office/drawing/2016/SVG/main" xmlns="" r:embed="rId26"/>
                  </a:ext>
                </a:extLst>
              </a:blip>
              <a:stretch>
                <a:fillRect/>
              </a:stretch>
            </p:blipFill>
            <p:spPr>
              <a:xfrm>
                <a:off x="8310530" y="4069080"/>
                <a:ext cx="274320" cy="274320"/>
              </a:xfrm>
              <a:prstGeom prst="rect">
                <a:avLst/>
              </a:prstGeom>
            </p:spPr>
          </p:pic>
        </p:grpSp>
      </p:grpSp>
    </p:spTree>
    <p:extLst>
      <p:ext uri="{BB962C8B-B14F-4D97-AF65-F5344CB8AC3E}">
        <p14:creationId xmlns:p14="http://schemas.microsoft.com/office/powerpoint/2010/main" val="197536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64EC655-61AD-4376-B799-C0011D04F127}"/>
              </a:ext>
            </a:extLst>
          </p:cNvPr>
          <p:cNvGraphicFramePr>
            <a:graphicFrameLocks noChangeAspect="1"/>
          </p:cNvGraphicFramePr>
          <p:nvPr>
            <p:custDataLst>
              <p:tags r:id="rId2"/>
            </p:custDataLst>
            <p:extLst>
              <p:ext uri="{D42A27DB-BD31-4B8C-83A1-F6EECF244321}">
                <p14:modId xmlns:p14="http://schemas.microsoft.com/office/powerpoint/2010/main" val="6941202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4" name="think-cell Slide" r:id="rId6" imgW="395" imgH="394" progId="TCLayout.ActiveDocument.1">
                  <p:embed/>
                </p:oleObj>
              </mc:Choice>
              <mc:Fallback>
                <p:oleObj name="think-cell Slide" r:id="rId6" imgW="395" imgH="39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zh-CN" altLang="en-US" dirty="0"/>
              <a:t>我们可以通过采用团队章程和团队规范，提高团队的合作粘性</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r>
              <a:rPr lang="zh-CN" altLang="en-US" dirty="0"/>
              <a:t>可用于团队启动</a:t>
            </a:r>
            <a:r>
              <a:rPr lang="en-US" altLang="zh-CN" dirty="0"/>
              <a:t>/</a:t>
            </a:r>
            <a:r>
              <a:rPr lang="zh-CN" altLang="en-US" dirty="0"/>
              <a:t>日常团队反思</a:t>
            </a:r>
          </a:p>
        </p:txBody>
      </p:sp>
      <p:sp>
        <p:nvSpPr>
          <p:cNvPr id="31" name="TextBox 30">
            <a:extLst>
              <a:ext uri="{FF2B5EF4-FFF2-40B4-BE49-F238E27FC236}">
                <a16:creationId xmlns:a16="http://schemas.microsoft.com/office/drawing/2014/main" id="{111FBE21-4ED4-41B3-9EB0-AF3B2EA04027}"/>
              </a:ext>
            </a:extLst>
          </p:cNvPr>
          <p:cNvSpPr txBox="1">
            <a:spLocks/>
          </p:cNvSpPr>
          <p:nvPr/>
        </p:nvSpPr>
        <p:spPr>
          <a:xfrm>
            <a:off x="554736" y="4519142"/>
            <a:ext cx="5065776"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在以下情况下，团队章程工作表最为有效：</a:t>
            </a:r>
            <a:endParaRPr lang="en-US" b="1" dirty="0"/>
          </a:p>
        </p:txBody>
      </p:sp>
      <p:sp>
        <p:nvSpPr>
          <p:cNvPr id="21" name="TextBox 20">
            <a:extLst>
              <a:ext uri="{FF2B5EF4-FFF2-40B4-BE49-F238E27FC236}">
                <a16:creationId xmlns:a16="http://schemas.microsoft.com/office/drawing/2014/main" id="{4BECD622-7379-4976-9760-4B01D2EB4B62}"/>
              </a:ext>
            </a:extLst>
          </p:cNvPr>
          <p:cNvSpPr txBox="1">
            <a:spLocks/>
          </p:cNvSpPr>
          <p:nvPr/>
        </p:nvSpPr>
        <p:spPr>
          <a:xfrm>
            <a:off x="6571488" y="4519142"/>
            <a:ext cx="5065776" cy="241316"/>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latin typeface="Arial" panose="020B0604020202020204" pitchFamily="34" charset="0"/>
                <a:ea typeface="楷体" panose="02010609060101010101" pitchFamily="49" charset="-122"/>
                <a:sym typeface="Arial" panose="020B0604020202020204" pitchFamily="34" charset="0"/>
              </a:rPr>
              <a:t>在以下情况下，团队规范工作表最为有效：</a:t>
            </a:r>
          </a:p>
        </p:txBody>
      </p:sp>
      <p:sp>
        <p:nvSpPr>
          <p:cNvPr id="27" name="TextBox 26">
            <a:extLst>
              <a:ext uri="{FF2B5EF4-FFF2-40B4-BE49-F238E27FC236}">
                <a16:creationId xmlns:a16="http://schemas.microsoft.com/office/drawing/2014/main" id="{5C0012F7-85A1-46AF-A0A0-08F3215D69D4}"/>
              </a:ext>
            </a:extLst>
          </p:cNvPr>
          <p:cNvSpPr txBox="1">
            <a:spLocks/>
          </p:cNvSpPr>
          <p:nvPr/>
        </p:nvSpPr>
        <p:spPr>
          <a:xfrm>
            <a:off x="554736" y="2621516"/>
            <a:ext cx="5065776" cy="115416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sz="1400" b="1" dirty="0"/>
              <a:t>确保就核心交付成果达成一致，</a:t>
            </a:r>
            <a:r>
              <a:rPr lang="zh-CN" altLang="en-US" sz="1400" dirty="0"/>
              <a:t>且对业务成果领导团队建立问责制</a:t>
            </a:r>
          </a:p>
          <a:p>
            <a:pPr lvl="1"/>
            <a:r>
              <a:rPr lang="zh-CN" altLang="en-US" sz="1400" b="1" dirty="0"/>
              <a:t>定义</a:t>
            </a:r>
            <a:r>
              <a:rPr lang="zh-CN" altLang="en-US" sz="1400" dirty="0"/>
              <a:t>团队日常工作</a:t>
            </a:r>
            <a:r>
              <a:rPr lang="zh-CN" altLang="en-US" sz="1400" b="1" dirty="0"/>
              <a:t>的参与规则</a:t>
            </a:r>
          </a:p>
          <a:p>
            <a:pPr lvl="1"/>
            <a:r>
              <a:rPr lang="zh-CN" altLang="en-US" sz="1400" dirty="0"/>
              <a:t>针对团队要“规范”的</a:t>
            </a:r>
            <a:r>
              <a:rPr lang="zh-CN" altLang="en-US" sz="1400" b="1" dirty="0"/>
              <a:t>行为</a:t>
            </a:r>
            <a:r>
              <a:rPr lang="zh-CN" altLang="en-US" sz="1400" dirty="0"/>
              <a:t>进行</a:t>
            </a:r>
            <a:r>
              <a:rPr lang="zh-CN" altLang="en-US" sz="1400" b="1" dirty="0"/>
              <a:t>制度化</a:t>
            </a:r>
            <a:r>
              <a:rPr lang="zh-CN" altLang="en-US" sz="1400" dirty="0"/>
              <a:t>，做出</a:t>
            </a:r>
            <a:r>
              <a:rPr lang="zh-CN" altLang="en-US" sz="1400" b="1" dirty="0"/>
              <a:t>承诺</a:t>
            </a:r>
            <a:r>
              <a:rPr lang="zh-CN" altLang="en-US" sz="1400" dirty="0"/>
              <a:t>（如，会议，提供反馈，整体互动） </a:t>
            </a:r>
            <a:endParaRPr lang="en-US" sz="1400" dirty="0"/>
          </a:p>
        </p:txBody>
      </p:sp>
      <p:sp>
        <p:nvSpPr>
          <p:cNvPr id="23" name="TextBox 22">
            <a:extLst>
              <a:ext uri="{FF2B5EF4-FFF2-40B4-BE49-F238E27FC236}">
                <a16:creationId xmlns:a16="http://schemas.microsoft.com/office/drawing/2014/main" id="{B6B1DBA7-DAB3-4969-A3D0-88F8B23FD02F}"/>
              </a:ext>
            </a:extLst>
          </p:cNvPr>
          <p:cNvSpPr txBox="1">
            <a:spLocks/>
          </p:cNvSpPr>
          <p:nvPr/>
        </p:nvSpPr>
        <p:spPr>
          <a:xfrm>
            <a:off x="6571488" y="2621516"/>
            <a:ext cx="5065776" cy="72327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sz="1400" dirty="0"/>
              <a:t>讨论每位成员的</a:t>
            </a:r>
            <a:r>
              <a:rPr lang="zh-CN" altLang="en-US" sz="1400" b="1" dirty="0"/>
              <a:t>个人目标和工作风格</a:t>
            </a:r>
          </a:p>
          <a:p>
            <a:pPr lvl="1"/>
            <a:r>
              <a:rPr lang="zh-CN" altLang="en-US" sz="1400" b="1" dirty="0"/>
              <a:t>扩大团队成员之间的信任，</a:t>
            </a:r>
            <a:r>
              <a:rPr lang="zh-CN" altLang="en-US" sz="1400" dirty="0"/>
              <a:t>并为彼此的领导力目标提供支持</a:t>
            </a:r>
          </a:p>
          <a:p>
            <a:pPr lvl="1"/>
            <a:r>
              <a:rPr lang="zh-CN" altLang="en-US" sz="1400" dirty="0"/>
              <a:t>加强领导在改善组织健康行为中的作用</a:t>
            </a:r>
            <a:endParaRPr lang="en-US" sz="1400" dirty="0"/>
          </a:p>
        </p:txBody>
      </p:sp>
      <p:sp>
        <p:nvSpPr>
          <p:cNvPr id="33" name="TextBox 32">
            <a:extLst>
              <a:ext uri="{FF2B5EF4-FFF2-40B4-BE49-F238E27FC236}">
                <a16:creationId xmlns:a16="http://schemas.microsoft.com/office/drawing/2014/main" id="{7813E62A-A2B8-49A3-B0BD-FABB18DEE032}"/>
              </a:ext>
            </a:extLst>
          </p:cNvPr>
          <p:cNvSpPr txBox="1">
            <a:spLocks/>
          </p:cNvSpPr>
          <p:nvPr/>
        </p:nvSpPr>
        <p:spPr>
          <a:xfrm>
            <a:off x="554736" y="5015420"/>
            <a:ext cx="5065776" cy="93871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sz="1400" dirty="0"/>
              <a:t>作为</a:t>
            </a:r>
            <a:r>
              <a:rPr lang="zh-CN" altLang="en-US" sz="1400" b="1" dirty="0"/>
              <a:t>团队启动</a:t>
            </a:r>
            <a:r>
              <a:rPr lang="zh-CN" altLang="en-US" sz="1400" dirty="0"/>
              <a:t>的</a:t>
            </a:r>
            <a:r>
              <a:rPr lang="zh-CN" altLang="en-US" sz="1400" b="1" dirty="0"/>
              <a:t>一部分</a:t>
            </a:r>
            <a:r>
              <a:rPr lang="zh-CN" altLang="en-US" sz="1400" dirty="0"/>
              <a:t>，结合团队规范讨论采用，或在现有团队的反思会议上采用</a:t>
            </a:r>
          </a:p>
          <a:p>
            <a:pPr lvl="1"/>
            <a:r>
              <a:rPr lang="zh-CN" altLang="en-US" sz="1400" b="1" dirty="0"/>
              <a:t>提供讨论</a:t>
            </a:r>
            <a:r>
              <a:rPr lang="zh-CN" altLang="en-US" sz="1400" dirty="0"/>
              <a:t>行为问题</a:t>
            </a:r>
            <a:r>
              <a:rPr lang="zh-CN" altLang="en-US" sz="1400" b="1" dirty="0"/>
              <a:t>的机会</a:t>
            </a:r>
          </a:p>
          <a:p>
            <a:pPr lvl="1"/>
            <a:r>
              <a:rPr lang="zh-CN" altLang="en-US" sz="1400" dirty="0"/>
              <a:t>通过共同交付成果，</a:t>
            </a:r>
            <a:r>
              <a:rPr lang="zh-CN" altLang="en-US" sz="1400" b="1" dirty="0"/>
              <a:t>推动相互协作的行为</a:t>
            </a:r>
            <a:endParaRPr lang="en-US" sz="1400" b="1" dirty="0"/>
          </a:p>
        </p:txBody>
      </p:sp>
      <p:sp>
        <p:nvSpPr>
          <p:cNvPr id="25" name="TextBox 24">
            <a:extLst>
              <a:ext uri="{FF2B5EF4-FFF2-40B4-BE49-F238E27FC236}">
                <a16:creationId xmlns:a16="http://schemas.microsoft.com/office/drawing/2014/main" id="{47414506-502E-45D1-8DDC-9CA2C6F6572D}"/>
              </a:ext>
            </a:extLst>
          </p:cNvPr>
          <p:cNvSpPr txBox="1">
            <a:spLocks/>
          </p:cNvSpPr>
          <p:nvPr/>
        </p:nvSpPr>
        <p:spPr>
          <a:xfrm>
            <a:off x="6571488" y="5015420"/>
            <a:ext cx="5065776" cy="93871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zh-CN" altLang="en-US" sz="1400" dirty="0"/>
              <a:t>团队成员</a:t>
            </a:r>
            <a:r>
              <a:rPr lang="zh-CN" altLang="en-US" sz="1400" b="1" dirty="0"/>
              <a:t>明确需要从团队获得什么，以及</a:t>
            </a:r>
            <a:r>
              <a:rPr lang="zh-CN" altLang="en-US" sz="1400" dirty="0"/>
              <a:t>自己如何为团队做出贡献</a:t>
            </a:r>
          </a:p>
          <a:p>
            <a:pPr lvl="1"/>
            <a:r>
              <a:rPr lang="zh-CN" altLang="en-US" sz="1400" dirty="0"/>
              <a:t>团队进行</a:t>
            </a:r>
            <a:r>
              <a:rPr lang="zh-CN" altLang="en-US" sz="1400" b="1" dirty="0"/>
              <a:t>公开、信任的对话</a:t>
            </a:r>
            <a:r>
              <a:rPr lang="zh-CN" altLang="en-US" sz="1400" dirty="0"/>
              <a:t>，确定个人和领导目标</a:t>
            </a:r>
          </a:p>
          <a:p>
            <a:pPr lvl="1"/>
            <a:r>
              <a:rPr lang="zh-CN" altLang="en-US" sz="1400" dirty="0"/>
              <a:t>讨论可以帮助团队定期停下来，进行反思</a:t>
            </a:r>
            <a:endParaRPr lang="en-US" sz="1400" dirty="0"/>
          </a:p>
        </p:txBody>
      </p:sp>
      <p:sp>
        <p:nvSpPr>
          <p:cNvPr id="29" name="TextBox 28">
            <a:extLst>
              <a:ext uri="{FF2B5EF4-FFF2-40B4-BE49-F238E27FC236}">
                <a16:creationId xmlns:a16="http://schemas.microsoft.com/office/drawing/2014/main" id="{CDBD7F47-695D-4FEE-A779-652761FA308C}"/>
              </a:ext>
            </a:extLst>
          </p:cNvPr>
          <p:cNvSpPr txBox="1">
            <a:spLocks/>
          </p:cNvSpPr>
          <p:nvPr/>
        </p:nvSpPr>
        <p:spPr>
          <a:xfrm>
            <a:off x="554736" y="2125239"/>
            <a:ext cx="5065776"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团队章程是用于实现以下目标的工具：</a:t>
            </a:r>
            <a:endParaRPr lang="en-US" b="1" dirty="0"/>
          </a:p>
        </p:txBody>
      </p:sp>
      <p:sp>
        <p:nvSpPr>
          <p:cNvPr id="35" name="TextBox 34">
            <a:extLst>
              <a:ext uri="{FF2B5EF4-FFF2-40B4-BE49-F238E27FC236}">
                <a16:creationId xmlns:a16="http://schemas.microsoft.com/office/drawing/2014/main" id="{1D1FD125-870F-4A83-8D55-CC0D5294D11B}"/>
              </a:ext>
            </a:extLst>
          </p:cNvPr>
          <p:cNvSpPr txBox="1">
            <a:spLocks/>
          </p:cNvSpPr>
          <p:nvPr/>
        </p:nvSpPr>
        <p:spPr>
          <a:xfrm>
            <a:off x="6571488" y="2125239"/>
            <a:ext cx="5065776"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团队规范是用于实现以下目标的工具：</a:t>
            </a:r>
            <a:endParaRPr lang="en-US" b="1" dirty="0"/>
          </a:p>
        </p:txBody>
      </p:sp>
    </p:spTree>
    <p:extLst>
      <p:ext uri="{BB962C8B-B14F-4D97-AF65-F5344CB8AC3E}">
        <p14:creationId xmlns:p14="http://schemas.microsoft.com/office/powerpoint/2010/main" val="64220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ACBADD5-CFEA-473B-A6B6-8633C5CC3CF0}"/>
              </a:ext>
            </a:extLst>
          </p:cNvPr>
          <p:cNvGraphicFramePr>
            <a:graphicFrameLocks noChangeAspect="1"/>
          </p:cNvGraphicFramePr>
          <p:nvPr>
            <p:custDataLst>
              <p:tags r:id="rId2"/>
            </p:custDataLst>
            <p:extLst>
              <p:ext uri="{D42A27DB-BD31-4B8C-83A1-F6EECF244321}">
                <p14:modId xmlns:p14="http://schemas.microsoft.com/office/powerpoint/2010/main" val="2157625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8"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zh-CN" altLang="en-US" dirty="0"/>
              <a:t>团队章程工作表</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p:txBody>
          <a:bodyPr/>
          <a:lstStyle/>
          <a:p>
            <a:endParaRPr lang="en-US"/>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grpSp>
        <p:nvGrpSpPr>
          <p:cNvPr id="9" name="sticker">
            <a:extLst>
              <a:ext uri="{FF2B5EF4-FFF2-40B4-BE49-F238E27FC236}">
                <a16:creationId xmlns:a16="http://schemas.microsoft.com/office/drawing/2014/main" id="{73BB10AB-0459-4468-8417-23C0434FD138}"/>
              </a:ext>
            </a:extLst>
          </p:cNvPr>
          <p:cNvGrpSpPr/>
          <p:nvPr/>
        </p:nvGrpSpPr>
        <p:grpSpPr>
          <a:xfrm>
            <a:off x="558192" y="1286972"/>
            <a:ext cx="609141" cy="156966"/>
            <a:chOff x="558192" y="1286972"/>
            <a:chExt cx="609141" cy="156966"/>
          </a:xfrm>
        </p:grpSpPr>
        <p:sp>
          <p:nvSpPr>
            <p:cNvPr id="7" name="StickerRectangle">
              <a:extLst>
                <a:ext uri="{FF2B5EF4-FFF2-40B4-BE49-F238E27FC236}">
                  <a16:creationId xmlns:a16="http://schemas.microsoft.com/office/drawing/2014/main" id="{40E651B1-12A5-43D4-9268-1A3AC8A1C682}"/>
                </a:ext>
              </a:extLst>
            </p:cNvPr>
            <p:cNvSpPr>
              <a:spLocks noChangeArrowheads="1"/>
            </p:cNvSpPr>
            <p:nvPr userDrawn="1"/>
          </p:nvSpPr>
          <p:spPr bwMode="gray">
            <a:xfrm>
              <a:off x="558192" y="1286972"/>
              <a:ext cx="609141"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待打印模板</a:t>
              </a:r>
              <a:endParaRPr lang="zh-CN" sz="800" baseline="0" dirty="0">
                <a:solidFill>
                  <a:schemeClr val="tx1"/>
                </a:solidFill>
                <a:latin typeface="+mn-lt"/>
                <a:ea typeface="+mn-ea"/>
              </a:endParaRPr>
            </a:p>
          </p:txBody>
        </p:sp>
        <p:cxnSp>
          <p:nvCxnSpPr>
            <p:cNvPr id="8" name="StickerUnderline">
              <a:extLst>
                <a:ext uri="{FF2B5EF4-FFF2-40B4-BE49-F238E27FC236}">
                  <a16:creationId xmlns:a16="http://schemas.microsoft.com/office/drawing/2014/main" id="{190B41E0-DEA8-40B4-A614-9998B7744623}"/>
                </a:ext>
              </a:extLst>
            </p:cNvPr>
            <p:cNvCxnSpPr>
              <a:cxnSpLocks noChangeShapeType="1"/>
              <a:stCxn id="7" idx="4"/>
              <a:endCxn id="7" idx="6"/>
            </p:cNvCxnSpPr>
            <p:nvPr/>
          </p:nvCxnSpPr>
          <p:spPr bwMode="gray">
            <a:xfrm>
              <a:off x="558192" y="1443938"/>
              <a:ext cx="609141"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
        <p:nvSpPr>
          <p:cNvPr id="57" name="TextBox 56">
            <a:extLst>
              <a:ext uri="{FF2B5EF4-FFF2-40B4-BE49-F238E27FC236}">
                <a16:creationId xmlns:a16="http://schemas.microsoft.com/office/drawing/2014/main" id="{F87BD333-B6DB-4FCD-8620-3D07C7A4F94E}"/>
              </a:ext>
            </a:extLst>
          </p:cNvPr>
          <p:cNvSpPr txBox="1"/>
          <p:nvPr>
            <p:custDataLst>
              <p:tags r:id="rId6"/>
            </p:custDataLst>
          </p:nvPr>
        </p:nvSpPr>
        <p:spPr>
          <a:xfrm>
            <a:off x="9762565" y="1955053"/>
            <a:ext cx="1874699" cy="352280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pPr>
            <a:r>
              <a:rPr lang="zh-CN" altLang="en-US" sz="1800" b="1" dirty="0"/>
              <a:t>如何使用工作表</a:t>
            </a:r>
          </a:p>
          <a:p>
            <a:pPr lvl="1">
              <a:spcBef>
                <a:spcPts val="500"/>
              </a:spcBef>
            </a:pPr>
            <a:r>
              <a:rPr lang="zh-CN" altLang="en-US" dirty="0"/>
              <a:t>做计划时留出足够的时间进行讨论</a:t>
            </a:r>
          </a:p>
          <a:p>
            <a:pPr lvl="1">
              <a:spcBef>
                <a:spcPts val="500"/>
              </a:spcBef>
            </a:pPr>
            <a:r>
              <a:rPr lang="zh-CN" altLang="en-US" dirty="0"/>
              <a:t>从核心交付物和成果入手，以最终的成功</a:t>
            </a:r>
            <a:r>
              <a:rPr lang="en-US" altLang="zh-CN" dirty="0"/>
              <a:t>/</a:t>
            </a:r>
            <a:r>
              <a:rPr lang="zh-CN" altLang="en-US" dirty="0"/>
              <a:t>成果为基础进行讨论</a:t>
            </a:r>
          </a:p>
          <a:p>
            <a:pPr lvl="1">
              <a:spcBef>
                <a:spcPts val="500"/>
              </a:spcBef>
            </a:pPr>
            <a:r>
              <a:rPr lang="zh-CN" altLang="en-US" dirty="0"/>
              <a:t>考虑在哪里可以植入行为文化</a:t>
            </a:r>
            <a:r>
              <a:rPr lang="en-US" altLang="zh-CN" dirty="0"/>
              <a:t>/</a:t>
            </a:r>
            <a:r>
              <a:rPr lang="zh-CN" altLang="en-US" dirty="0"/>
              <a:t>愿景  </a:t>
            </a:r>
          </a:p>
          <a:p>
            <a:pPr lvl="1">
              <a:spcBef>
                <a:spcPts val="500"/>
              </a:spcBef>
            </a:pPr>
            <a:r>
              <a:rPr lang="zh-CN" altLang="en-US" dirty="0"/>
              <a:t>分发最终版的团队章程，用于参考，并按需更新</a:t>
            </a:r>
            <a:endParaRPr lang="en-US" dirty="0"/>
          </a:p>
        </p:txBody>
      </p:sp>
      <p:sp>
        <p:nvSpPr>
          <p:cNvPr id="83" name="TextBox 82">
            <a:extLst>
              <a:ext uri="{FF2B5EF4-FFF2-40B4-BE49-F238E27FC236}">
                <a16:creationId xmlns:a16="http://schemas.microsoft.com/office/drawing/2014/main" id="{CF65B9F7-2BEA-4E75-BD73-E491ACE5CC01}"/>
              </a:ext>
            </a:extLst>
          </p:cNvPr>
          <p:cNvSpPr txBox="1">
            <a:spLocks/>
          </p:cNvSpPr>
          <p:nvPr>
            <p:custDataLst>
              <p:tags r:id="rId7"/>
            </p:custDataLst>
          </p:nvPr>
        </p:nvSpPr>
        <p:spPr>
          <a:xfrm>
            <a:off x="554736" y="1955052"/>
            <a:ext cx="4689617" cy="885266"/>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定义团队成功与否的最终标准</a:t>
            </a:r>
          </a:p>
          <a:p>
            <a:pPr>
              <a:spcBef>
                <a:spcPts val="1000"/>
              </a:spcBef>
              <a:buSzPct val="100000"/>
            </a:pPr>
            <a:r>
              <a:rPr lang="zh-CN" altLang="en-US" sz="1400" dirty="0">
                <a:solidFill>
                  <a:srgbClr val="000000"/>
                </a:solidFill>
                <a:sym typeface="Arial" panose="020B0604020202020204" pitchFamily="34" charset="0"/>
              </a:rPr>
              <a:t>如，不仅是推出新产品，而且通过出色的服务让客户满意</a:t>
            </a:r>
            <a:endParaRPr lang="en-US" sz="1400" dirty="0">
              <a:solidFill>
                <a:srgbClr val="000000"/>
              </a:solidFill>
              <a:sym typeface="Arial" panose="020B0604020202020204" pitchFamily="34" charset="0"/>
            </a:endParaRPr>
          </a:p>
        </p:txBody>
      </p:sp>
      <p:sp>
        <p:nvSpPr>
          <p:cNvPr id="85" name="TextBox 84">
            <a:extLst>
              <a:ext uri="{FF2B5EF4-FFF2-40B4-BE49-F238E27FC236}">
                <a16:creationId xmlns:a16="http://schemas.microsoft.com/office/drawing/2014/main" id="{3CFFCFB0-DF62-4AB6-9D3E-95E59D2DA4BC}"/>
              </a:ext>
            </a:extLst>
          </p:cNvPr>
          <p:cNvSpPr txBox="1">
            <a:spLocks/>
          </p:cNvSpPr>
          <p:nvPr>
            <p:custDataLst>
              <p:tags r:id="rId8"/>
            </p:custDataLst>
          </p:nvPr>
        </p:nvSpPr>
        <p:spPr>
          <a:xfrm>
            <a:off x="554736" y="3078380"/>
            <a:ext cx="4689617" cy="885266"/>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我们要对哪些事项负责</a:t>
            </a:r>
            <a:r>
              <a:rPr lang="en-US" altLang="zh-CN" b="1" dirty="0">
                <a:solidFill>
                  <a:srgbClr val="000000"/>
                </a:solidFill>
                <a:sym typeface="Arial" panose="020B0604020202020204" pitchFamily="34" charset="0"/>
              </a:rPr>
              <a:t> – </a:t>
            </a:r>
            <a:r>
              <a:rPr lang="zh-CN" altLang="en-US" b="1" dirty="0">
                <a:solidFill>
                  <a:srgbClr val="000000"/>
                </a:solidFill>
                <a:sym typeface="Arial" panose="020B0604020202020204" pitchFamily="34" charset="0"/>
              </a:rPr>
              <a:t>决策、可交付成果与结果 </a:t>
            </a:r>
          </a:p>
          <a:p>
            <a:pPr>
              <a:spcBef>
                <a:spcPts val="1000"/>
              </a:spcBef>
              <a:buSzPct val="100000"/>
            </a:pPr>
            <a:r>
              <a:rPr lang="zh-CN" altLang="en-US" sz="1400" dirty="0">
                <a:solidFill>
                  <a:srgbClr val="000000"/>
                </a:solidFill>
                <a:sym typeface="Arial" panose="020B0604020202020204" pitchFamily="34" charset="0"/>
              </a:rPr>
              <a:t>如，推出有助于解决（客户挑战）的新产品</a:t>
            </a:r>
            <a:endParaRPr lang="en-US" sz="1400" dirty="0">
              <a:solidFill>
                <a:srgbClr val="000000"/>
              </a:solidFill>
              <a:sym typeface="Arial" panose="020B0604020202020204" pitchFamily="34" charset="0"/>
            </a:endParaRPr>
          </a:p>
        </p:txBody>
      </p:sp>
      <p:sp>
        <p:nvSpPr>
          <p:cNvPr id="87" name="TextBox 86">
            <a:extLst>
              <a:ext uri="{FF2B5EF4-FFF2-40B4-BE49-F238E27FC236}">
                <a16:creationId xmlns:a16="http://schemas.microsoft.com/office/drawing/2014/main" id="{43CDC746-E240-4E1F-A940-0DFF3D1A6A35}"/>
              </a:ext>
            </a:extLst>
          </p:cNvPr>
          <p:cNvSpPr txBox="1">
            <a:spLocks/>
          </p:cNvSpPr>
          <p:nvPr>
            <p:custDataLst>
              <p:tags r:id="rId9"/>
            </p:custDataLst>
          </p:nvPr>
        </p:nvSpPr>
        <p:spPr>
          <a:xfrm>
            <a:off x="554736" y="4201708"/>
            <a:ext cx="4689617" cy="885266"/>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工作重点与时间分配 </a:t>
            </a:r>
          </a:p>
          <a:p>
            <a:pPr>
              <a:spcBef>
                <a:spcPts val="1000"/>
              </a:spcBef>
              <a:buSzPct val="100000"/>
            </a:pPr>
            <a:r>
              <a:rPr lang="zh-CN" altLang="en-US" sz="1400" dirty="0">
                <a:solidFill>
                  <a:srgbClr val="000000"/>
                </a:solidFill>
                <a:sym typeface="Arial" panose="020B0604020202020204" pitchFamily="34" charset="0"/>
              </a:rPr>
              <a:t>如，每周花</a:t>
            </a:r>
            <a:r>
              <a:rPr lang="en-US" altLang="zh-CN" sz="1400" dirty="0">
                <a:solidFill>
                  <a:srgbClr val="000000"/>
                </a:solidFill>
                <a:sym typeface="Arial" panose="020B0604020202020204" pitchFamily="34" charset="0"/>
              </a:rPr>
              <a:t>1</a:t>
            </a:r>
            <a:r>
              <a:rPr lang="zh-CN" altLang="en-US" sz="1400" dirty="0">
                <a:solidFill>
                  <a:srgbClr val="000000"/>
                </a:solidFill>
                <a:sym typeface="Arial" panose="020B0604020202020204" pitchFamily="34" charset="0"/>
              </a:rPr>
              <a:t>个小时来了解客户 </a:t>
            </a:r>
            <a:endParaRPr lang="en-US" sz="1400" dirty="0">
              <a:solidFill>
                <a:srgbClr val="000000"/>
              </a:solidFill>
              <a:sym typeface="Arial" panose="020B0604020202020204" pitchFamily="34" charset="0"/>
            </a:endParaRPr>
          </a:p>
        </p:txBody>
      </p:sp>
      <p:sp>
        <p:nvSpPr>
          <p:cNvPr id="89" name="TextBox 88">
            <a:extLst>
              <a:ext uri="{FF2B5EF4-FFF2-40B4-BE49-F238E27FC236}">
                <a16:creationId xmlns:a16="http://schemas.microsoft.com/office/drawing/2014/main" id="{4C9F3E8F-74E0-4534-B2C4-196C274B6107}"/>
              </a:ext>
            </a:extLst>
          </p:cNvPr>
          <p:cNvSpPr txBox="1">
            <a:spLocks/>
          </p:cNvSpPr>
          <p:nvPr>
            <p:custDataLst>
              <p:tags r:id="rId10"/>
            </p:custDataLst>
          </p:nvPr>
        </p:nvSpPr>
        <p:spPr>
          <a:xfrm>
            <a:off x="554736" y="5325035"/>
            <a:ext cx="4689617" cy="885266"/>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我们要怎么开会，参与人员都是谁</a:t>
            </a:r>
          </a:p>
          <a:p>
            <a:pPr>
              <a:spcBef>
                <a:spcPts val="1000"/>
              </a:spcBef>
              <a:buSzPct val="100000"/>
            </a:pPr>
            <a:r>
              <a:rPr lang="zh-CN" altLang="en-US" sz="1400" dirty="0">
                <a:solidFill>
                  <a:srgbClr val="000000"/>
                </a:solidFill>
                <a:sym typeface="Arial" panose="020B0604020202020204" pitchFamily="34" charset="0"/>
              </a:rPr>
              <a:t>如，减少开大会的数量 </a:t>
            </a:r>
            <a:endParaRPr lang="en-US" sz="1400" dirty="0">
              <a:solidFill>
                <a:srgbClr val="000000"/>
              </a:solidFill>
              <a:sym typeface="Arial" panose="020B0604020202020204" pitchFamily="34" charset="0"/>
            </a:endParaRPr>
          </a:p>
        </p:txBody>
      </p:sp>
      <p:sp>
        <p:nvSpPr>
          <p:cNvPr id="91" name="TextBox 90">
            <a:extLst>
              <a:ext uri="{FF2B5EF4-FFF2-40B4-BE49-F238E27FC236}">
                <a16:creationId xmlns:a16="http://schemas.microsoft.com/office/drawing/2014/main" id="{5842008D-D137-4AD9-987F-E1601E73F377}"/>
              </a:ext>
            </a:extLst>
          </p:cNvPr>
          <p:cNvSpPr txBox="1">
            <a:spLocks/>
          </p:cNvSpPr>
          <p:nvPr>
            <p:custDataLst>
              <p:tags r:id="rId11"/>
            </p:custDataLst>
          </p:nvPr>
        </p:nvSpPr>
        <p:spPr>
          <a:xfrm>
            <a:off x="5602793" y="1955052"/>
            <a:ext cx="3442892" cy="2008594"/>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我们承诺的行为</a:t>
            </a:r>
          </a:p>
          <a:p>
            <a:pPr>
              <a:spcBef>
                <a:spcPts val="1000"/>
              </a:spcBef>
              <a:buSzPct val="100000"/>
            </a:pPr>
            <a:r>
              <a:rPr lang="zh-CN" altLang="en-US" sz="1400" dirty="0">
                <a:solidFill>
                  <a:srgbClr val="000000"/>
                </a:solidFill>
                <a:sym typeface="Arial" panose="020B0604020202020204" pitchFamily="34" charset="0"/>
              </a:rPr>
              <a:t>如，在做决策时，常常问自己“这对客户会产生什么影响？” </a:t>
            </a:r>
            <a:endParaRPr lang="en-US" sz="1400" dirty="0">
              <a:solidFill>
                <a:srgbClr val="000000"/>
              </a:solidFill>
              <a:sym typeface="Arial" panose="020B0604020202020204" pitchFamily="34" charset="0"/>
            </a:endParaRPr>
          </a:p>
        </p:txBody>
      </p:sp>
      <p:sp>
        <p:nvSpPr>
          <p:cNvPr id="93" name="TextBox 92">
            <a:extLst>
              <a:ext uri="{FF2B5EF4-FFF2-40B4-BE49-F238E27FC236}">
                <a16:creationId xmlns:a16="http://schemas.microsoft.com/office/drawing/2014/main" id="{A42B3347-2140-45B2-9088-ACF76B180C44}"/>
              </a:ext>
            </a:extLst>
          </p:cNvPr>
          <p:cNvSpPr txBox="1">
            <a:spLocks/>
          </p:cNvSpPr>
          <p:nvPr>
            <p:custDataLst>
              <p:tags r:id="rId12"/>
            </p:custDataLst>
          </p:nvPr>
        </p:nvSpPr>
        <p:spPr>
          <a:xfrm>
            <a:off x="5602793" y="4201708"/>
            <a:ext cx="3442892" cy="2008593"/>
          </a:xfrm>
          <a:prstGeom prst="rect">
            <a:avLst/>
          </a:prstGeom>
          <a:noFill/>
          <a:ln w="6350">
            <a:solidFill>
              <a:schemeClr val="tx1"/>
            </a:solidFill>
            <a:prstDash val="solid"/>
          </a:ln>
          <a:extLst>
            <a:ext uri="{909E8E84-426E-40DD-AFC4-6F175D3DCCD1}">
              <a14:hiddenFill xmlns:a14="http://schemas.microsoft.com/office/drawing/2010/main">
                <a:solidFill>
                  <a:srgbClr val="FFFFFF"/>
                </a:solidFill>
              </a14:hiddenFill>
            </a:ext>
          </a:extLst>
        </p:spPr>
        <p:txBody>
          <a:bodyPr vert="horz"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buSzPct val="100000"/>
            </a:pPr>
            <a:r>
              <a:rPr lang="zh-CN" altLang="en-US" b="1" dirty="0">
                <a:solidFill>
                  <a:srgbClr val="000000"/>
                </a:solidFill>
                <a:sym typeface="Arial" panose="020B0604020202020204" pitchFamily="34" charset="0"/>
              </a:rPr>
              <a:t>我们如何让彼此遵守团队章程的承诺</a:t>
            </a:r>
          </a:p>
          <a:p>
            <a:pPr>
              <a:spcBef>
                <a:spcPts val="1000"/>
              </a:spcBef>
              <a:buSzPct val="100000"/>
            </a:pPr>
            <a:r>
              <a:rPr lang="zh-CN" altLang="en-US" sz="1400" dirty="0">
                <a:solidFill>
                  <a:srgbClr val="000000"/>
                </a:solidFill>
                <a:sym typeface="Arial" panose="020B0604020202020204" pitchFamily="34" charset="0"/>
              </a:rPr>
              <a:t>如，每次会议结束时都明确下一步行动 </a:t>
            </a:r>
            <a:endParaRPr lang="en-US" sz="1400" dirty="0">
              <a:solidFill>
                <a:srgbClr val="000000"/>
              </a:solidFill>
              <a:sym typeface="Arial" panose="020B0604020202020204" pitchFamily="34" charset="0"/>
            </a:endParaRPr>
          </a:p>
        </p:txBody>
      </p:sp>
      <p:cxnSp>
        <p:nvCxnSpPr>
          <p:cNvPr id="97" name="LineBasicVerticalDefault 97">
            <a:extLst>
              <a:ext uri="{FF2B5EF4-FFF2-40B4-BE49-F238E27FC236}">
                <a16:creationId xmlns:a16="http://schemas.microsoft.com/office/drawing/2014/main" id="{D0A42AB8-3115-4183-8A40-9364F6F0572C}"/>
              </a:ext>
            </a:extLst>
          </p:cNvPr>
          <p:cNvCxnSpPr>
            <a:cxnSpLocks/>
          </p:cNvCxnSpPr>
          <p:nvPr>
            <p:custDataLst>
              <p:tags r:id="rId13"/>
            </p:custDataLst>
          </p:nvPr>
        </p:nvCxnSpPr>
        <p:spPr>
          <a:xfrm>
            <a:off x="9404125" y="1955053"/>
            <a:ext cx="0" cy="4255247"/>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5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2ACBADD5-CFEA-473B-A6B6-8633C5CC3CF0}"/>
              </a:ext>
            </a:extLst>
          </p:cNvPr>
          <p:cNvGraphicFramePr>
            <a:graphicFrameLocks noChangeAspect="1"/>
          </p:cNvGraphicFramePr>
          <p:nvPr>
            <p:custDataLst>
              <p:tags r:id="rId2"/>
            </p:custDataLst>
            <p:extLst>
              <p:ext uri="{D42A27DB-BD31-4B8C-83A1-F6EECF244321}">
                <p14:modId xmlns:p14="http://schemas.microsoft.com/office/powerpoint/2010/main" val="1452978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42" name="think-cell Slide" r:id="rId9" imgW="395" imgH="394" progId="TCLayout.ActiveDocument.1">
                  <p:embed/>
                </p:oleObj>
              </mc:Choice>
              <mc:Fallback>
                <p:oleObj name="think-cell Slide" r:id="rId9" imgW="395" imgH="394" progId="TCLayout.ActiveDocument.1">
                  <p:embed/>
                  <p:pic>
                    <p:nvPicPr>
                      <p:cNvPr id="5" name="Object 4" hidden="1">
                        <a:extLst>
                          <a:ext uri="{FF2B5EF4-FFF2-40B4-BE49-F238E27FC236}">
                            <a16:creationId xmlns:a16="http://schemas.microsoft.com/office/drawing/2014/main" id="{2ACBADD5-CFEA-473B-A6B6-8633C5CC3CF0}"/>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14C0C61-948F-431D-B050-AC6AAA65F3A6}"/>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zh-CN" altLang="en-US" dirty="0"/>
              <a:t>团队规范工作表</a:t>
            </a:r>
            <a:endParaRPr lang="en-US" dirty="0"/>
          </a:p>
        </p:txBody>
      </p:sp>
      <p:sp>
        <p:nvSpPr>
          <p:cNvPr id="3" name="3. Subtitle">
            <a:extLst>
              <a:ext uri="{FF2B5EF4-FFF2-40B4-BE49-F238E27FC236}">
                <a16:creationId xmlns:a16="http://schemas.microsoft.com/office/drawing/2014/main" id="{6F9BB2FC-15F2-401D-ABB8-3ADDE6B5731B}"/>
              </a:ext>
            </a:extLst>
          </p:cNvPr>
          <p:cNvSpPr>
            <a:spLocks noGrp="1"/>
          </p:cNvSpPr>
          <p:nvPr>
            <p:ph type="subTitle" idx="1"/>
            <p:custDataLst>
              <p:tags r:id="rId4"/>
            </p:custDataLst>
          </p:nvPr>
        </p:nvSpPr>
        <p:spPr>
          <a:xfrm>
            <a:off x="554736" y="903861"/>
            <a:ext cx="11082528" cy="276999"/>
          </a:xfrm>
        </p:spPr>
        <p:txBody>
          <a:bodyPr/>
          <a:lstStyle/>
          <a:p>
            <a:endParaRPr lang="en-US"/>
          </a:p>
        </p:txBody>
      </p:sp>
      <p:sp>
        <p:nvSpPr>
          <p:cNvPr id="4" name="1. On-page tracker">
            <a:extLst>
              <a:ext uri="{FF2B5EF4-FFF2-40B4-BE49-F238E27FC236}">
                <a16:creationId xmlns:a16="http://schemas.microsoft.com/office/drawing/2014/main" id="{900D11A9-174F-4D62-84DF-E3854A80CCC1}"/>
              </a:ext>
            </a:extLst>
          </p:cNvPr>
          <p:cNvSpPr>
            <a:spLocks noGrp="1"/>
          </p:cNvSpPr>
          <p:nvPr>
            <p:ph type="body" sz="quarter" idx="17"/>
            <p:custDataLst>
              <p:tags r:id="rId5"/>
            </p:custDataLst>
          </p:nvPr>
        </p:nvSpPr>
        <p:spPr/>
        <p:txBody>
          <a:bodyPr/>
          <a:lstStyle/>
          <a:p>
            <a:endParaRPr lang="en-US"/>
          </a:p>
        </p:txBody>
      </p:sp>
      <p:grpSp>
        <p:nvGrpSpPr>
          <p:cNvPr id="9" name="sticker">
            <a:extLst>
              <a:ext uri="{FF2B5EF4-FFF2-40B4-BE49-F238E27FC236}">
                <a16:creationId xmlns:a16="http://schemas.microsoft.com/office/drawing/2014/main" id="{73BB10AB-0459-4468-8417-23C0434FD138}"/>
              </a:ext>
            </a:extLst>
          </p:cNvPr>
          <p:cNvGrpSpPr/>
          <p:nvPr/>
        </p:nvGrpSpPr>
        <p:grpSpPr>
          <a:xfrm>
            <a:off x="558192" y="1286972"/>
            <a:ext cx="609141" cy="156966"/>
            <a:chOff x="558192" y="1286972"/>
            <a:chExt cx="609141" cy="156966"/>
          </a:xfrm>
        </p:grpSpPr>
        <p:sp>
          <p:nvSpPr>
            <p:cNvPr id="7" name="StickerRectangle">
              <a:extLst>
                <a:ext uri="{FF2B5EF4-FFF2-40B4-BE49-F238E27FC236}">
                  <a16:creationId xmlns:a16="http://schemas.microsoft.com/office/drawing/2014/main" id="{40E651B1-12A5-43D4-9268-1A3AC8A1C682}"/>
                </a:ext>
              </a:extLst>
            </p:cNvPr>
            <p:cNvSpPr>
              <a:spLocks noChangeArrowheads="1"/>
            </p:cNvSpPr>
            <p:nvPr userDrawn="1"/>
          </p:nvSpPr>
          <p:spPr bwMode="gray">
            <a:xfrm>
              <a:off x="558192" y="1286972"/>
              <a:ext cx="609141" cy="156966"/>
            </a:xfrm>
            <a:prstGeom prst="leftRightArrow">
              <a:avLst>
                <a:gd name="adj1" fmla="val 100000"/>
                <a:gd name="adj2" fmla="val 0"/>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zh-CN" altLang="en-US" sz="900" b="1" spc="50">
                  <a:ln w="3175">
                    <a:noFill/>
                  </a:ln>
                  <a:solidFill>
                    <a:schemeClr val="tx1"/>
                  </a:solidFill>
                </a:rPr>
                <a:t>待打印模板</a:t>
              </a:r>
              <a:endParaRPr lang="zh-CN" sz="800" baseline="0" dirty="0">
                <a:solidFill>
                  <a:schemeClr val="tx1"/>
                </a:solidFill>
                <a:latin typeface="+mn-lt"/>
                <a:ea typeface="+mn-ea"/>
              </a:endParaRPr>
            </a:p>
          </p:txBody>
        </p:sp>
        <p:cxnSp>
          <p:nvCxnSpPr>
            <p:cNvPr id="8" name="StickerUnderline">
              <a:extLst>
                <a:ext uri="{FF2B5EF4-FFF2-40B4-BE49-F238E27FC236}">
                  <a16:creationId xmlns:a16="http://schemas.microsoft.com/office/drawing/2014/main" id="{190B41E0-DEA8-40B4-A614-9998B7744623}"/>
                </a:ext>
              </a:extLst>
            </p:cNvPr>
            <p:cNvCxnSpPr>
              <a:cxnSpLocks noChangeShapeType="1"/>
              <a:stCxn id="7" idx="4"/>
              <a:endCxn id="7" idx="6"/>
            </p:cNvCxnSpPr>
            <p:nvPr/>
          </p:nvCxnSpPr>
          <p:spPr bwMode="gray">
            <a:xfrm>
              <a:off x="558192" y="1443938"/>
              <a:ext cx="609141"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
        <p:nvSpPr>
          <p:cNvPr id="57" name="TextBox 56">
            <a:extLst>
              <a:ext uri="{FF2B5EF4-FFF2-40B4-BE49-F238E27FC236}">
                <a16:creationId xmlns:a16="http://schemas.microsoft.com/office/drawing/2014/main" id="{F87BD333-B6DB-4FCD-8620-3D07C7A4F94E}"/>
              </a:ext>
            </a:extLst>
          </p:cNvPr>
          <p:cNvSpPr txBox="1"/>
          <p:nvPr>
            <p:custDataLst>
              <p:tags r:id="rId6"/>
            </p:custDataLst>
          </p:nvPr>
        </p:nvSpPr>
        <p:spPr>
          <a:xfrm>
            <a:off x="9762565" y="1955053"/>
            <a:ext cx="1874699" cy="329320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1000"/>
              </a:spcBef>
            </a:pPr>
            <a:r>
              <a:rPr lang="zh-CN" altLang="en-US" sz="1800" b="1" dirty="0"/>
              <a:t>如何使用工作表</a:t>
            </a:r>
          </a:p>
          <a:p>
            <a:pPr lvl="1">
              <a:spcBef>
                <a:spcPts val="500"/>
              </a:spcBef>
            </a:pPr>
            <a:r>
              <a:rPr lang="zh-CN" altLang="en-US" dirty="0"/>
              <a:t>每个团队成员分别写下自己喜欢的工作方式，并按重要性排序 </a:t>
            </a:r>
          </a:p>
          <a:p>
            <a:pPr lvl="1">
              <a:spcBef>
                <a:spcPts val="500"/>
              </a:spcBef>
            </a:pPr>
            <a:r>
              <a:rPr lang="zh-CN" altLang="en-US" dirty="0"/>
              <a:t>安排团队开会，与成员分享以上内容</a:t>
            </a:r>
          </a:p>
          <a:p>
            <a:pPr lvl="1">
              <a:spcBef>
                <a:spcPts val="500"/>
              </a:spcBef>
            </a:pPr>
            <a:r>
              <a:rPr lang="zh-CN" altLang="en-US" dirty="0"/>
              <a:t>作为一个团队整体，决定什么样的规范最适合所有成员，满足大家最关键的需求</a:t>
            </a:r>
          </a:p>
        </p:txBody>
      </p:sp>
      <p:cxnSp>
        <p:nvCxnSpPr>
          <p:cNvPr id="97" name="LineBasicVerticalDefault 97">
            <a:extLst>
              <a:ext uri="{FF2B5EF4-FFF2-40B4-BE49-F238E27FC236}">
                <a16:creationId xmlns:a16="http://schemas.microsoft.com/office/drawing/2014/main" id="{D0A42AB8-3115-4183-8A40-9364F6F0572C}"/>
              </a:ext>
            </a:extLst>
          </p:cNvPr>
          <p:cNvCxnSpPr>
            <a:cxnSpLocks/>
          </p:cNvCxnSpPr>
          <p:nvPr>
            <p:custDataLst>
              <p:tags r:id="rId7"/>
            </p:custDataLst>
          </p:nvPr>
        </p:nvCxnSpPr>
        <p:spPr>
          <a:xfrm>
            <a:off x="9404125" y="1955053"/>
            <a:ext cx="0" cy="4255247"/>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8F88EAC-BC9E-45D7-A7C3-0B959B755882}"/>
              </a:ext>
            </a:extLst>
          </p:cNvPr>
          <p:cNvSpPr txBox="1">
            <a:spLocks/>
          </p:cNvSpPr>
          <p:nvPr/>
        </p:nvSpPr>
        <p:spPr>
          <a:xfrm>
            <a:off x="554736" y="5325034"/>
            <a:ext cx="8490949" cy="885266"/>
          </a:xfrm>
          <a:prstGeom prst="rect">
            <a:avLst/>
          </a:prstGeom>
          <a:ln w="6350">
            <a:solidFill>
              <a:schemeClr val="tx1"/>
            </a:solidFill>
          </a:ln>
        </p:spPr>
        <p:txBody>
          <a:bodyPr vert="horz" wrap="squar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568" dirty="0"/>
              <a:t>我们还想做出</a:t>
            </a:r>
            <a:r>
              <a:rPr lang="zh-CN" altLang="en-US" sz="1568" b="1" dirty="0"/>
              <a:t>什么其他承诺</a:t>
            </a:r>
            <a:r>
              <a:rPr lang="zh-CN" altLang="en-US" sz="1568" dirty="0"/>
              <a:t>？</a:t>
            </a:r>
            <a:endParaRPr lang="en-US" sz="1568" dirty="0"/>
          </a:p>
        </p:txBody>
      </p:sp>
      <p:sp>
        <p:nvSpPr>
          <p:cNvPr id="43" name="TextBox 42">
            <a:extLst>
              <a:ext uri="{FF2B5EF4-FFF2-40B4-BE49-F238E27FC236}">
                <a16:creationId xmlns:a16="http://schemas.microsoft.com/office/drawing/2014/main" id="{E6536EEE-0A06-4B4A-B4C0-1D9430B657B4}"/>
              </a:ext>
            </a:extLst>
          </p:cNvPr>
          <p:cNvSpPr txBox="1">
            <a:spLocks/>
          </p:cNvSpPr>
          <p:nvPr/>
        </p:nvSpPr>
        <p:spPr>
          <a:xfrm>
            <a:off x="554736" y="4201707"/>
            <a:ext cx="8490949" cy="885266"/>
          </a:xfrm>
          <a:prstGeom prst="rect">
            <a:avLst/>
          </a:prstGeom>
          <a:ln w="6350">
            <a:solidFill>
              <a:schemeClr val="tx1"/>
            </a:solidFill>
          </a:ln>
        </p:spPr>
        <p:txBody>
          <a:bodyPr vert="horz" wrap="squar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568" dirty="0"/>
              <a:t>我们要如何互相提供</a:t>
            </a:r>
            <a:r>
              <a:rPr lang="zh-CN" altLang="en-US" sz="1568" b="1" dirty="0"/>
              <a:t>反馈和指导</a:t>
            </a:r>
            <a:r>
              <a:rPr lang="zh-CN" altLang="en-US" sz="1568" dirty="0"/>
              <a:t>？</a:t>
            </a:r>
          </a:p>
          <a:p>
            <a:pPr lvl="1"/>
            <a:r>
              <a:rPr lang="zh-CN" altLang="en-US" sz="1400" dirty="0"/>
              <a:t>如，领导根据个人发展目标，每两周向团队成员提供一次反馈  </a:t>
            </a:r>
          </a:p>
          <a:p>
            <a:pPr lvl="1"/>
            <a:r>
              <a:rPr lang="en-US" sz="1400" dirty="0"/>
              <a:t>…</a:t>
            </a:r>
          </a:p>
        </p:txBody>
      </p:sp>
      <p:sp>
        <p:nvSpPr>
          <p:cNvPr id="45" name="TextBox 44">
            <a:extLst>
              <a:ext uri="{FF2B5EF4-FFF2-40B4-BE49-F238E27FC236}">
                <a16:creationId xmlns:a16="http://schemas.microsoft.com/office/drawing/2014/main" id="{4261CC9C-E594-452B-B163-1269BE1FF916}"/>
              </a:ext>
            </a:extLst>
          </p:cNvPr>
          <p:cNvSpPr txBox="1">
            <a:spLocks/>
          </p:cNvSpPr>
          <p:nvPr/>
        </p:nvSpPr>
        <p:spPr>
          <a:xfrm>
            <a:off x="554736" y="3078380"/>
            <a:ext cx="8490949" cy="885266"/>
          </a:xfrm>
          <a:prstGeom prst="rect">
            <a:avLst/>
          </a:prstGeom>
          <a:ln w="6350">
            <a:solidFill>
              <a:schemeClr val="tx1"/>
            </a:solidFill>
          </a:ln>
        </p:spPr>
        <p:txBody>
          <a:bodyPr vert="horz" wrap="squar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568" dirty="0"/>
              <a:t>我们应该如何</a:t>
            </a:r>
            <a:r>
              <a:rPr lang="zh-CN" altLang="en-US" sz="1568" b="1" dirty="0"/>
              <a:t>互动与交流</a:t>
            </a:r>
            <a:r>
              <a:rPr lang="zh-CN" altLang="en-US" sz="1568" dirty="0"/>
              <a:t>？</a:t>
            </a:r>
          </a:p>
          <a:p>
            <a:pPr lvl="1"/>
            <a:r>
              <a:rPr lang="zh-CN" altLang="en-US" sz="1400" dirty="0"/>
              <a:t>如，不要求团队成员在晚上</a:t>
            </a:r>
            <a:r>
              <a:rPr lang="en-US" altLang="zh-CN" sz="1400" dirty="0"/>
              <a:t>7</a:t>
            </a:r>
            <a:r>
              <a:rPr lang="zh-CN" altLang="en-US" sz="1400" dirty="0"/>
              <a:t>点以后或周末时间回复电子邮件 </a:t>
            </a:r>
          </a:p>
          <a:p>
            <a:pPr lvl="1"/>
            <a:r>
              <a:rPr lang="en-US" sz="1400" dirty="0"/>
              <a:t>…</a:t>
            </a:r>
          </a:p>
        </p:txBody>
      </p:sp>
      <p:sp>
        <p:nvSpPr>
          <p:cNvPr id="47" name="TextBox 46">
            <a:extLst>
              <a:ext uri="{FF2B5EF4-FFF2-40B4-BE49-F238E27FC236}">
                <a16:creationId xmlns:a16="http://schemas.microsoft.com/office/drawing/2014/main" id="{9F4B4A09-291D-42CB-BA74-7F87CF9E0A4C}"/>
              </a:ext>
            </a:extLst>
          </p:cNvPr>
          <p:cNvSpPr txBox="1">
            <a:spLocks/>
          </p:cNvSpPr>
          <p:nvPr/>
        </p:nvSpPr>
        <p:spPr>
          <a:xfrm>
            <a:off x="554736" y="1955053"/>
            <a:ext cx="8490949" cy="885266"/>
          </a:xfrm>
          <a:prstGeom prst="rect">
            <a:avLst/>
          </a:prstGeom>
          <a:ln w="6350">
            <a:solidFill>
              <a:schemeClr val="tx1"/>
            </a:solidFill>
          </a:ln>
        </p:spPr>
        <p:txBody>
          <a:bodyPr vert="horz" wrap="squar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568" dirty="0"/>
              <a:t>我们想要哪种</a:t>
            </a:r>
            <a:r>
              <a:rPr lang="zh-CN" altLang="en-US" sz="1568" b="1" dirty="0"/>
              <a:t>解决问题的方式</a:t>
            </a:r>
            <a:r>
              <a:rPr lang="zh-CN" altLang="en-US" sz="1568" dirty="0"/>
              <a:t>？</a:t>
            </a:r>
          </a:p>
          <a:p>
            <a:pPr lvl="1"/>
            <a:r>
              <a:rPr lang="zh-CN" altLang="en-US" sz="1400" dirty="0"/>
              <a:t>如，我们把所有的决策记录下来，放到公共资料库中共享    </a:t>
            </a:r>
          </a:p>
          <a:p>
            <a:pPr lvl="1"/>
            <a:r>
              <a:rPr lang="en-US" sz="1400" dirty="0"/>
              <a:t>…</a:t>
            </a:r>
          </a:p>
        </p:txBody>
      </p:sp>
    </p:spTree>
    <p:extLst>
      <p:ext uri="{BB962C8B-B14F-4D97-AF65-F5344CB8AC3E}">
        <p14:creationId xmlns:p14="http://schemas.microsoft.com/office/powerpoint/2010/main" val="376699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hidden="1">
            <a:extLst>
              <a:ext uri="{FF2B5EF4-FFF2-40B4-BE49-F238E27FC236}">
                <a16:creationId xmlns:a16="http://schemas.microsoft.com/office/drawing/2014/main" id="{C966CF71-87FE-4484-9F34-7849F2C385B6}"/>
              </a:ext>
            </a:extLst>
          </p:cNvPr>
          <p:cNvGraphicFramePr>
            <a:graphicFrameLocks noChangeAspect="1"/>
          </p:cNvGraphicFramePr>
          <p:nvPr>
            <p:custDataLst>
              <p:tags r:id="rId2"/>
            </p:custDataLst>
            <p:extLst>
              <p:ext uri="{D42A27DB-BD31-4B8C-83A1-F6EECF244321}">
                <p14:modId xmlns:p14="http://schemas.microsoft.com/office/powerpoint/2010/main" val="3478688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0" name="think-cell Slide" r:id="rId8" imgW="423" imgH="424" progId="TCLayout.ActiveDocument.1">
                  <p:embed/>
                </p:oleObj>
              </mc:Choice>
              <mc:Fallback>
                <p:oleObj name="think-cell Slide" r:id="rId8" imgW="423" imgH="424" progId="TCLayout.ActiveDocument.1">
                  <p:embed/>
                  <p:pic>
                    <p:nvPicPr>
                      <p:cNvPr id="2" name="Object 6" hidden="1">
                        <a:extLst>
                          <a:ext uri="{FF2B5EF4-FFF2-40B4-BE49-F238E27FC236}">
                            <a16:creationId xmlns:a16="http://schemas.microsoft.com/office/drawing/2014/main" id="{C966CF71-87FE-4484-9F34-7849F2C385B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FCD0AEF6-0F3B-4D93-BE58-C441F73F09C5}"/>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Text Placeholder 6">
            <a:extLst>
              <a:ext uri="{FF2B5EF4-FFF2-40B4-BE49-F238E27FC236}">
                <a16:creationId xmlns:a16="http://schemas.microsoft.com/office/drawing/2014/main" id="{8DB17AD4-70F7-4D87-8EC7-28FD64E8F982}"/>
              </a:ext>
            </a:extLst>
          </p:cNvPr>
          <p:cNvSpPr>
            <a:spLocks noGrp="1"/>
          </p:cNvSpPr>
          <p:nvPr>
            <p:ph type="body" sz="quarter" idx="17"/>
          </p:nvPr>
        </p:nvSpPr>
        <p:spPr/>
        <p:txBody>
          <a:bodyPr/>
          <a:lstStyle/>
          <a:p>
            <a:endParaRPr lang="en-US"/>
          </a:p>
        </p:txBody>
      </p:sp>
      <p:sp>
        <p:nvSpPr>
          <p:cNvPr id="23" name="Rounded Rectangle 63">
            <a:extLst>
              <a:ext uri="{FF2B5EF4-FFF2-40B4-BE49-F238E27FC236}">
                <a16:creationId xmlns:a16="http://schemas.microsoft.com/office/drawing/2014/main" id="{D97A58B2-1643-4FE8-A231-615369CFE652}"/>
              </a:ext>
            </a:extLst>
          </p:cNvPr>
          <p:cNvSpPr/>
          <p:nvPr/>
        </p:nvSpPr>
        <p:spPr>
          <a:xfrm>
            <a:off x="305426" y="3901572"/>
            <a:ext cx="8239429" cy="344891"/>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VUCA</a:t>
            </a:r>
            <a:r>
              <a:rPr lang="zh-CN" altLang="en-US" b="1" dirty="0">
                <a:solidFill>
                  <a:schemeClr val="bg1"/>
                </a:solidFill>
              </a:rPr>
              <a:t>时代中，传统层级管理被淘汰</a:t>
            </a:r>
          </a:p>
        </p:txBody>
      </p:sp>
      <p:pic>
        <p:nvPicPr>
          <p:cNvPr id="42" name="Picture 2" descr="Image result for google logo">
            <a:extLst>
              <a:ext uri="{FF2B5EF4-FFF2-40B4-BE49-F238E27FC236}">
                <a16:creationId xmlns:a16="http://schemas.microsoft.com/office/drawing/2014/main" id="{90B04E15-BDA8-4DC2-933D-DEF961E1FCB9}"/>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a:fillRect/>
          </a:stretch>
        </p:blipFill>
        <p:spPr bwMode="auto">
          <a:xfrm>
            <a:off x="4039718" y="1758925"/>
            <a:ext cx="732053" cy="2349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Image result for amazon logo">
            <a:extLst>
              <a:ext uri="{FF2B5EF4-FFF2-40B4-BE49-F238E27FC236}">
                <a16:creationId xmlns:a16="http://schemas.microsoft.com/office/drawing/2014/main" id="{E7E873B4-E1E1-46E7-8A5A-7DA30AA7988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54099" y="2052557"/>
            <a:ext cx="613283" cy="2235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www.thesufferfest.com/wp-content/uploads/2013/06/spotify-logo-primary-horizontal-light-background-rgb.jpg">
            <a:extLst>
              <a:ext uri="{FF2B5EF4-FFF2-40B4-BE49-F238E27FC236}">
                <a16:creationId xmlns:a16="http://schemas.microsoft.com/office/drawing/2014/main" id="{9E34F033-8D11-4A02-8427-6A89FAC100B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481814" y="2047709"/>
            <a:ext cx="622103" cy="23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a:extLst>
              <a:ext uri="{FF2B5EF4-FFF2-40B4-BE49-F238E27FC236}">
                <a16:creationId xmlns:a16="http://schemas.microsoft.com/office/drawing/2014/main" id="{36EC16ED-060B-4C39-87A5-F49F9076EFD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a:fillRect/>
          </a:stretch>
        </p:blipFill>
        <p:spPr>
          <a:xfrm>
            <a:off x="3453224" y="2468875"/>
            <a:ext cx="689987" cy="195209"/>
          </a:xfrm>
          <a:prstGeom prst="rect">
            <a:avLst/>
          </a:prstGeom>
        </p:spPr>
      </p:pic>
      <p:pic>
        <p:nvPicPr>
          <p:cNvPr id="37" name="Picture 14" descr="http://www.japan-unlimited.nl/wp-content/uploads/2015/02/buurtzorg-logo.jpg">
            <a:extLst>
              <a:ext uri="{FF2B5EF4-FFF2-40B4-BE49-F238E27FC236}">
                <a16:creationId xmlns:a16="http://schemas.microsoft.com/office/drawing/2014/main" id="{9A2176A0-9113-4436-909E-C34F64E7F9C3}"/>
              </a:ext>
            </a:extLst>
          </p:cNvPr>
          <p:cNvPicPr>
            <a:picLocks noChangeAspect="1" noChangeArrowheads="1"/>
          </p:cNvPicPr>
          <p:nvPr/>
        </p:nvPicPr>
        <p:blipFill>
          <a:blip r:embed="rId14" cstate="email"/>
          <a:srcRect/>
          <a:stretch>
            <a:fillRect/>
          </a:stretch>
        </p:blipFill>
        <p:spPr bwMode="auto">
          <a:xfrm>
            <a:off x="4678338" y="2477420"/>
            <a:ext cx="594775" cy="17811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405E886B-EB95-46F6-9B16-EE89671719F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226732" y="2470549"/>
            <a:ext cx="368086" cy="191860"/>
          </a:xfrm>
          <a:prstGeom prst="rect">
            <a:avLst/>
          </a:prstGeom>
          <a:noFill/>
          <a:ln>
            <a:noFill/>
          </a:ln>
        </p:spPr>
      </p:pic>
      <p:pic>
        <p:nvPicPr>
          <p:cNvPr id="36" name="Picture 4" descr="http://upload.wikimedia.org/wikipedia/en/thumb/0/09/Schibsted.svg/115px-Schibsted.svg.png">
            <a:extLst>
              <a:ext uri="{FF2B5EF4-FFF2-40B4-BE49-F238E27FC236}">
                <a16:creationId xmlns:a16="http://schemas.microsoft.com/office/drawing/2014/main" id="{00D37920-D0F6-4817-B161-4794A1402AAC}"/>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452640" y="2709266"/>
            <a:ext cx="247850" cy="33406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6D98C84A-06D1-4ADF-A5D5-1695C80ED29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833190" y="2782854"/>
            <a:ext cx="705623" cy="186884"/>
          </a:xfrm>
          <a:prstGeom prst="rect">
            <a:avLst/>
          </a:prstGeom>
        </p:spPr>
      </p:pic>
      <p:pic>
        <p:nvPicPr>
          <p:cNvPr id="40" name="Picture 11" descr="http://www.semcoequipamentos.com.br/en/img/logo-semco-agitacao.png">
            <a:extLst>
              <a:ext uri="{FF2B5EF4-FFF2-40B4-BE49-F238E27FC236}">
                <a16:creationId xmlns:a16="http://schemas.microsoft.com/office/drawing/2014/main" id="{7272456F-0103-4059-8959-9807DF5D830D}"/>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a:fillRect/>
          </a:stretch>
        </p:blipFill>
        <p:spPr bwMode="auto">
          <a:xfrm>
            <a:off x="4671512" y="2791710"/>
            <a:ext cx="676182" cy="16917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89BBFA1-17E1-424C-BD02-E51126D38AD2}"/>
              </a:ext>
            </a:extLst>
          </p:cNvPr>
          <p:cNvPicPr>
            <a:picLocks noChangeAspect="1"/>
          </p:cNvPicPr>
          <p:nvPr/>
        </p:nvPicPr>
        <p:blipFill rotWithShape="1">
          <a:blip r:embed="rId19" cstate="email">
            <a:lum bright="10000"/>
            <a:extLst>
              <a:ext uri="{BEBA8EAE-BF5A-486C-A8C5-ECC9F3942E4B}">
                <a14:imgProps xmlns:a14="http://schemas.microsoft.com/office/drawing/2010/main">
                  <a14:imgLayer r:embed="rId20">
                    <a14:imgEffect>
                      <a14:saturation sat="65000"/>
                    </a14:imgEffect>
                    <a14:imgEffect>
                      <a14:colorTemperature colorTemp="6250"/>
                    </a14:imgEffect>
                  </a14:imgLayer>
                </a14:imgProps>
              </a:ext>
              <a:ext uri="{28A0092B-C50C-407E-A947-70E740481C1C}">
                <a14:useLocalDpi xmlns:a14="http://schemas.microsoft.com/office/drawing/2010/main"/>
              </a:ext>
            </a:extLst>
          </a:blip>
          <a:srcRect l="19224" t="2903" r="52251"/>
          <a:stretch/>
        </p:blipFill>
        <p:spPr>
          <a:xfrm>
            <a:off x="8769927" y="0"/>
            <a:ext cx="3422073" cy="6858000"/>
          </a:xfrm>
          <a:prstGeom prst="rect">
            <a:avLst/>
          </a:prstGeom>
        </p:spPr>
      </p:pic>
      <p:sp>
        <p:nvSpPr>
          <p:cNvPr id="48" name="TextBox 47">
            <a:extLst>
              <a:ext uri="{FF2B5EF4-FFF2-40B4-BE49-F238E27FC236}">
                <a16:creationId xmlns:a16="http://schemas.microsoft.com/office/drawing/2014/main" id="{F2BD4744-90B4-4ABB-B07F-22829CC1FF10}"/>
              </a:ext>
            </a:extLst>
          </p:cNvPr>
          <p:cNvSpPr txBox="1"/>
          <p:nvPr/>
        </p:nvSpPr>
        <p:spPr>
          <a:xfrm>
            <a:off x="428612" y="4246463"/>
            <a:ext cx="590892" cy="6771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400" dirty="0">
                <a:solidFill>
                  <a:schemeClr val="accent3"/>
                </a:solidFill>
                <a:latin typeface="+mj-lt"/>
              </a:rPr>
              <a:t>V</a:t>
            </a:r>
          </a:p>
        </p:txBody>
      </p:sp>
      <p:sp>
        <p:nvSpPr>
          <p:cNvPr id="49" name="TextBox 48">
            <a:extLst>
              <a:ext uri="{FF2B5EF4-FFF2-40B4-BE49-F238E27FC236}">
                <a16:creationId xmlns:a16="http://schemas.microsoft.com/office/drawing/2014/main" id="{AD0E6905-274E-4C33-A0E7-11DEFF762B92}"/>
              </a:ext>
            </a:extLst>
          </p:cNvPr>
          <p:cNvSpPr txBox="1"/>
          <p:nvPr/>
        </p:nvSpPr>
        <p:spPr>
          <a:xfrm>
            <a:off x="1141381" y="4433925"/>
            <a:ext cx="2966229" cy="8156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不稳定 </a:t>
            </a:r>
            <a:r>
              <a:rPr lang="en-US" altLang="zh-CN" b="1" dirty="0"/>
              <a:t>(V</a:t>
            </a:r>
            <a:r>
              <a:rPr lang="en-US" b="1" dirty="0"/>
              <a:t>olatility</a:t>
            </a:r>
            <a:r>
              <a:rPr lang="en-US" altLang="zh-CN" b="1" dirty="0"/>
              <a:t>)</a:t>
            </a:r>
            <a:endParaRPr lang="en-US" b="1" dirty="0"/>
          </a:p>
          <a:p>
            <a:r>
              <a:rPr lang="zh-CN" altLang="en-US" dirty="0"/>
              <a:t>需</a:t>
            </a:r>
            <a:r>
              <a:rPr lang="ja-JP" altLang="en-US" dirty="0"/>
              <a:t>求</a:t>
            </a:r>
            <a:r>
              <a:rPr lang="zh-CN" altLang="en-US" dirty="0"/>
              <a:t>不断改变，而不仅是</a:t>
            </a:r>
            <a:r>
              <a:rPr lang="en-US" altLang="zh-CN" dirty="0"/>
              <a:t>2-3</a:t>
            </a:r>
            <a:r>
              <a:rPr lang="zh-CN" altLang="en-US" dirty="0"/>
              <a:t>年改变一次</a:t>
            </a:r>
            <a:endParaRPr lang="en-US" dirty="0"/>
          </a:p>
        </p:txBody>
      </p:sp>
      <p:sp>
        <p:nvSpPr>
          <p:cNvPr id="50" name="TextBox 49">
            <a:extLst>
              <a:ext uri="{FF2B5EF4-FFF2-40B4-BE49-F238E27FC236}">
                <a16:creationId xmlns:a16="http://schemas.microsoft.com/office/drawing/2014/main" id="{5926A9C1-93A7-47BF-B4FD-C48ECEE3D6DD}"/>
              </a:ext>
            </a:extLst>
          </p:cNvPr>
          <p:cNvSpPr txBox="1"/>
          <p:nvPr/>
        </p:nvSpPr>
        <p:spPr>
          <a:xfrm>
            <a:off x="428612" y="5350062"/>
            <a:ext cx="590892" cy="6771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400" dirty="0">
                <a:solidFill>
                  <a:schemeClr val="accent3"/>
                </a:solidFill>
                <a:latin typeface="+mj-lt"/>
              </a:rPr>
              <a:t>U</a:t>
            </a:r>
          </a:p>
        </p:txBody>
      </p:sp>
      <p:sp>
        <p:nvSpPr>
          <p:cNvPr id="51" name="TextBox 50">
            <a:extLst>
              <a:ext uri="{FF2B5EF4-FFF2-40B4-BE49-F238E27FC236}">
                <a16:creationId xmlns:a16="http://schemas.microsoft.com/office/drawing/2014/main" id="{6DF3B429-A3FE-4514-A3E5-F452B5E3FB7C}"/>
              </a:ext>
            </a:extLst>
          </p:cNvPr>
          <p:cNvSpPr txBox="1"/>
          <p:nvPr/>
        </p:nvSpPr>
        <p:spPr>
          <a:xfrm>
            <a:off x="1141381" y="5537524"/>
            <a:ext cx="2966229" cy="5693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不确定 </a:t>
            </a:r>
            <a:r>
              <a:rPr lang="en-US" altLang="zh-CN" b="1" dirty="0"/>
              <a:t>(U</a:t>
            </a:r>
            <a:r>
              <a:rPr lang="en-US" b="1" dirty="0"/>
              <a:t>ncertainty</a:t>
            </a:r>
            <a:r>
              <a:rPr lang="en-US" altLang="zh-CN" b="1" dirty="0"/>
              <a:t>)</a:t>
            </a:r>
            <a:endParaRPr lang="en-US" b="1" dirty="0"/>
          </a:p>
          <a:p>
            <a:r>
              <a:rPr lang="zh-CN" altLang="en-US" dirty="0"/>
              <a:t>自上而下的计划及预算不断失败</a:t>
            </a:r>
            <a:endParaRPr lang="en-US" dirty="0"/>
          </a:p>
        </p:txBody>
      </p:sp>
      <p:sp>
        <p:nvSpPr>
          <p:cNvPr id="52" name="TextBox 51">
            <a:extLst>
              <a:ext uri="{FF2B5EF4-FFF2-40B4-BE49-F238E27FC236}">
                <a16:creationId xmlns:a16="http://schemas.microsoft.com/office/drawing/2014/main" id="{0139B410-1BA6-443F-ABB2-E0BD47F010EF}"/>
              </a:ext>
            </a:extLst>
          </p:cNvPr>
          <p:cNvSpPr txBox="1"/>
          <p:nvPr/>
        </p:nvSpPr>
        <p:spPr>
          <a:xfrm>
            <a:off x="4650677" y="4246463"/>
            <a:ext cx="590892" cy="6771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altLang="zh-CN" sz="4400" dirty="0">
                <a:solidFill>
                  <a:schemeClr val="accent3"/>
                </a:solidFill>
                <a:latin typeface="+mj-lt"/>
              </a:rPr>
              <a:t>C</a:t>
            </a:r>
            <a:endParaRPr lang="en-US" sz="4400" dirty="0">
              <a:solidFill>
                <a:schemeClr val="accent3"/>
              </a:solidFill>
              <a:latin typeface="+mj-lt"/>
            </a:endParaRPr>
          </a:p>
        </p:txBody>
      </p:sp>
      <p:sp>
        <p:nvSpPr>
          <p:cNvPr id="53" name="TextBox 52">
            <a:extLst>
              <a:ext uri="{FF2B5EF4-FFF2-40B4-BE49-F238E27FC236}">
                <a16:creationId xmlns:a16="http://schemas.microsoft.com/office/drawing/2014/main" id="{202CC675-942A-4655-AF70-198F42FD3ED7}"/>
              </a:ext>
            </a:extLst>
          </p:cNvPr>
          <p:cNvSpPr txBox="1"/>
          <p:nvPr/>
        </p:nvSpPr>
        <p:spPr>
          <a:xfrm>
            <a:off x="5363446" y="4433925"/>
            <a:ext cx="2966229" cy="8156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复杂性 </a:t>
            </a:r>
            <a:r>
              <a:rPr lang="en-US" altLang="zh-CN" b="1" dirty="0"/>
              <a:t>(C</a:t>
            </a:r>
            <a:r>
              <a:rPr lang="en-US" b="1" dirty="0"/>
              <a:t>omplexity</a:t>
            </a:r>
            <a:r>
              <a:rPr lang="en-US" altLang="zh-CN" b="1" dirty="0"/>
              <a:t>)</a:t>
            </a:r>
            <a:endParaRPr lang="en-US" b="1" dirty="0"/>
          </a:p>
          <a:p>
            <a:r>
              <a:rPr lang="zh-CN" altLang="en-US" dirty="0"/>
              <a:t>外部复杂性在更为严重的内部复杂性中体现</a:t>
            </a:r>
          </a:p>
        </p:txBody>
      </p:sp>
      <p:sp>
        <p:nvSpPr>
          <p:cNvPr id="54" name="TextBox 53">
            <a:extLst>
              <a:ext uri="{FF2B5EF4-FFF2-40B4-BE49-F238E27FC236}">
                <a16:creationId xmlns:a16="http://schemas.microsoft.com/office/drawing/2014/main" id="{1F3AC68B-E348-4D43-8833-91691B8A0B69}"/>
              </a:ext>
            </a:extLst>
          </p:cNvPr>
          <p:cNvSpPr txBox="1"/>
          <p:nvPr/>
        </p:nvSpPr>
        <p:spPr>
          <a:xfrm>
            <a:off x="4650677" y="5350062"/>
            <a:ext cx="590892" cy="6771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4400" dirty="0">
                <a:solidFill>
                  <a:schemeClr val="accent3"/>
                </a:solidFill>
                <a:latin typeface="+mj-lt"/>
              </a:rPr>
              <a:t>A</a:t>
            </a:r>
          </a:p>
        </p:txBody>
      </p:sp>
      <p:sp>
        <p:nvSpPr>
          <p:cNvPr id="55" name="TextBox 54">
            <a:extLst>
              <a:ext uri="{FF2B5EF4-FFF2-40B4-BE49-F238E27FC236}">
                <a16:creationId xmlns:a16="http://schemas.microsoft.com/office/drawing/2014/main" id="{E2E337D5-2587-4A42-8EBF-A03B75DB438C}"/>
              </a:ext>
            </a:extLst>
          </p:cNvPr>
          <p:cNvSpPr txBox="1"/>
          <p:nvPr/>
        </p:nvSpPr>
        <p:spPr>
          <a:xfrm>
            <a:off x="5363446" y="5537524"/>
            <a:ext cx="2966229" cy="8156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模糊 </a:t>
            </a:r>
            <a:r>
              <a:rPr lang="en-US" altLang="zh-CN" b="1" dirty="0"/>
              <a:t>(A</a:t>
            </a:r>
            <a:r>
              <a:rPr lang="en-US" b="1" dirty="0"/>
              <a:t>mbiguity</a:t>
            </a:r>
            <a:r>
              <a:rPr lang="en-US" altLang="zh-CN" b="1" dirty="0"/>
              <a:t>)</a:t>
            </a:r>
            <a:endParaRPr lang="en-US" b="1" dirty="0"/>
          </a:p>
          <a:p>
            <a:r>
              <a:rPr lang="zh-CN" altLang="en-US" dirty="0"/>
              <a:t>在复杂的环境中因和果并不总是那么清楚</a:t>
            </a:r>
          </a:p>
        </p:txBody>
      </p:sp>
      <p:cxnSp>
        <p:nvCxnSpPr>
          <p:cNvPr id="57" name="Straight Connector 56">
            <a:extLst>
              <a:ext uri="{FF2B5EF4-FFF2-40B4-BE49-F238E27FC236}">
                <a16:creationId xmlns:a16="http://schemas.microsoft.com/office/drawing/2014/main" id="{C1653ED1-24FA-48FF-90C3-08D6281A88B4}"/>
              </a:ext>
            </a:extLst>
          </p:cNvPr>
          <p:cNvCxnSpPr/>
          <p:nvPr/>
        </p:nvCxnSpPr>
        <p:spPr>
          <a:xfrm>
            <a:off x="428612" y="5350062"/>
            <a:ext cx="3765436"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3E4D44B-4796-4BF5-A304-E7BF1B81E572}"/>
              </a:ext>
            </a:extLst>
          </p:cNvPr>
          <p:cNvCxnSpPr/>
          <p:nvPr/>
        </p:nvCxnSpPr>
        <p:spPr>
          <a:xfrm>
            <a:off x="4779419" y="5350062"/>
            <a:ext cx="3765436"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EAFDFF2-7FAB-41E1-9355-848092BDFF2F}"/>
              </a:ext>
            </a:extLst>
          </p:cNvPr>
          <p:cNvCxnSpPr>
            <a:cxnSpLocks/>
          </p:cNvCxnSpPr>
          <p:nvPr/>
        </p:nvCxnSpPr>
        <p:spPr>
          <a:xfrm>
            <a:off x="4510968" y="4433925"/>
            <a:ext cx="0" cy="815608"/>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0935A9F-DA4F-497B-9FB7-22DBC65368FA}"/>
              </a:ext>
            </a:extLst>
          </p:cNvPr>
          <p:cNvCxnSpPr>
            <a:cxnSpLocks/>
          </p:cNvCxnSpPr>
          <p:nvPr/>
        </p:nvCxnSpPr>
        <p:spPr>
          <a:xfrm>
            <a:off x="4510968" y="5537524"/>
            <a:ext cx="0" cy="815608"/>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68500A4-CF55-4236-8CB9-80EEB0F67C46}"/>
              </a:ext>
            </a:extLst>
          </p:cNvPr>
          <p:cNvGrpSpPr/>
          <p:nvPr/>
        </p:nvGrpSpPr>
        <p:grpSpPr>
          <a:xfrm>
            <a:off x="2211185" y="1379913"/>
            <a:ext cx="4377964" cy="2427316"/>
            <a:chOff x="2211185" y="1379913"/>
            <a:chExt cx="4377964" cy="2427316"/>
          </a:xfrm>
        </p:grpSpPr>
        <p:cxnSp>
          <p:nvCxnSpPr>
            <p:cNvPr id="64" name="Straight Connector 63">
              <a:extLst>
                <a:ext uri="{FF2B5EF4-FFF2-40B4-BE49-F238E27FC236}">
                  <a16:creationId xmlns:a16="http://schemas.microsoft.com/office/drawing/2014/main" id="{383CAF70-0194-4E89-83B0-A93B46C2BEA4}"/>
                </a:ext>
              </a:extLst>
            </p:cNvPr>
            <p:cNvCxnSpPr/>
            <p:nvPr/>
          </p:nvCxnSpPr>
          <p:spPr>
            <a:xfrm flipH="1">
              <a:off x="2211185" y="1379913"/>
              <a:ext cx="2186247" cy="242731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EA765E9-6634-48BE-B44C-F6D41C7B7836}"/>
                </a:ext>
              </a:extLst>
            </p:cNvPr>
            <p:cNvCxnSpPr>
              <a:cxnSpLocks/>
            </p:cNvCxnSpPr>
            <p:nvPr/>
          </p:nvCxnSpPr>
          <p:spPr>
            <a:xfrm>
              <a:off x="4402902" y="1379913"/>
              <a:ext cx="2186247" cy="242731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250CB724-4406-46BA-A450-740D3FFF1A9D}"/>
              </a:ext>
            </a:extLst>
          </p:cNvPr>
          <p:cNvSpPr txBox="1"/>
          <p:nvPr/>
        </p:nvSpPr>
        <p:spPr>
          <a:xfrm>
            <a:off x="5128122" y="1801158"/>
            <a:ext cx="1070605"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latin typeface="KaiTi" panose="02010609060101010101" pitchFamily="49" charset="-122"/>
                <a:ea typeface="KaiTi" panose="02010609060101010101" pitchFamily="49" charset="-122"/>
              </a:rPr>
              <a:t>生来即敏捷</a:t>
            </a:r>
            <a:endParaRPr lang="en-US" b="1" dirty="0">
              <a:latin typeface="KaiTi" panose="02010609060101010101" pitchFamily="49" charset="-122"/>
              <a:ea typeface="KaiTi" panose="02010609060101010101" pitchFamily="49" charset="-122"/>
            </a:endParaRPr>
          </a:p>
        </p:txBody>
      </p:sp>
      <p:sp>
        <p:nvSpPr>
          <p:cNvPr id="67" name="TextBox 66">
            <a:extLst>
              <a:ext uri="{FF2B5EF4-FFF2-40B4-BE49-F238E27FC236}">
                <a16:creationId xmlns:a16="http://schemas.microsoft.com/office/drawing/2014/main" id="{8C964EC2-73A6-4F7C-AD68-9726B8D0D596}"/>
              </a:ext>
            </a:extLst>
          </p:cNvPr>
          <p:cNvSpPr txBox="1"/>
          <p:nvPr/>
        </p:nvSpPr>
        <p:spPr>
          <a:xfrm>
            <a:off x="5756718" y="2565094"/>
            <a:ext cx="1070605"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ea typeface="KaiTi" panose="02010609060101010101" pitchFamily="49" charset="-122"/>
              </a:rPr>
              <a:t>非</a:t>
            </a:r>
            <a:r>
              <a:rPr lang="en-US" altLang="zh-CN" b="1" dirty="0">
                <a:ea typeface="KaiTi" panose="02010609060101010101" pitchFamily="49" charset="-122"/>
              </a:rPr>
              <a:t>IT</a:t>
            </a:r>
            <a:r>
              <a:rPr lang="zh-CN" altLang="en-US" b="1" dirty="0">
                <a:ea typeface="KaiTi" panose="02010609060101010101" pitchFamily="49" charset="-122"/>
              </a:rPr>
              <a:t>敏捷</a:t>
            </a:r>
            <a:r>
              <a:rPr lang="en-US" b="1" dirty="0">
                <a:ea typeface="KaiTi" panose="02010609060101010101" pitchFamily="49" charset="-122"/>
              </a:rPr>
              <a:t>	</a:t>
            </a:r>
          </a:p>
        </p:txBody>
      </p:sp>
      <p:sp>
        <p:nvSpPr>
          <p:cNvPr id="68" name="TextBox 67">
            <a:extLst>
              <a:ext uri="{FF2B5EF4-FFF2-40B4-BE49-F238E27FC236}">
                <a16:creationId xmlns:a16="http://schemas.microsoft.com/office/drawing/2014/main" id="{A91ACB16-7B48-4078-9B48-0B1F08E1B0D3}"/>
              </a:ext>
            </a:extLst>
          </p:cNvPr>
          <p:cNvSpPr txBox="1"/>
          <p:nvPr/>
        </p:nvSpPr>
        <p:spPr>
          <a:xfrm>
            <a:off x="2021730" y="2053926"/>
            <a:ext cx="1070605" cy="73866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ea typeface="KaiTi" panose="02010609060101010101" pitchFamily="49" charset="-122"/>
              </a:rPr>
              <a:t>谁在</a:t>
            </a:r>
            <a:r>
              <a:rPr lang="en-US" altLang="zh-CN" b="1" dirty="0">
                <a:ea typeface="KaiTi" panose="02010609060101010101" pitchFamily="49" charset="-122"/>
              </a:rPr>
              <a:t>VUCA</a:t>
            </a:r>
            <a:r>
              <a:rPr lang="zh-CN" altLang="en-US" b="1" dirty="0">
                <a:ea typeface="KaiTi" panose="02010609060101010101" pitchFamily="49" charset="-122"/>
              </a:rPr>
              <a:t>时代中不断发展？</a:t>
            </a:r>
            <a:endParaRPr lang="en-US" b="1" dirty="0">
              <a:ea typeface="KaiTi" panose="02010609060101010101" pitchFamily="49" charset="-122"/>
            </a:endParaRPr>
          </a:p>
        </p:txBody>
      </p:sp>
      <p:sp>
        <p:nvSpPr>
          <p:cNvPr id="41" name="TextBox 40">
            <a:extLst>
              <a:ext uri="{FF2B5EF4-FFF2-40B4-BE49-F238E27FC236}">
                <a16:creationId xmlns:a16="http://schemas.microsoft.com/office/drawing/2014/main" id="{75686D0E-60DD-4791-B296-34FED7CD3755}"/>
              </a:ext>
            </a:extLst>
          </p:cNvPr>
          <p:cNvSpPr txBox="1"/>
          <p:nvPr/>
        </p:nvSpPr>
        <p:spPr>
          <a:xfrm>
            <a:off x="6476384" y="3318627"/>
            <a:ext cx="1070605"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ea typeface="KaiTi" panose="02010609060101010101" pitchFamily="49" charset="-122"/>
              </a:rPr>
              <a:t>转型</a:t>
            </a:r>
          </a:p>
        </p:txBody>
      </p:sp>
      <p:grpSp>
        <p:nvGrpSpPr>
          <p:cNvPr id="11" name="Group 10">
            <a:extLst>
              <a:ext uri="{FF2B5EF4-FFF2-40B4-BE49-F238E27FC236}">
                <a16:creationId xmlns:a16="http://schemas.microsoft.com/office/drawing/2014/main" id="{CC687F16-1E02-47E6-B8EC-C67B72FA89CA}"/>
              </a:ext>
            </a:extLst>
          </p:cNvPr>
          <p:cNvGrpSpPr/>
          <p:nvPr/>
        </p:nvGrpSpPr>
        <p:grpSpPr>
          <a:xfrm>
            <a:off x="2715901" y="3503716"/>
            <a:ext cx="3368533" cy="232980"/>
            <a:chOff x="2686944" y="3444450"/>
            <a:chExt cx="3368533" cy="232980"/>
          </a:xfrm>
        </p:grpSpPr>
        <p:pic>
          <p:nvPicPr>
            <p:cNvPr id="59" name="Picture 12" descr="Image result for airbus logo">
              <a:extLst>
                <a:ext uri="{FF2B5EF4-FFF2-40B4-BE49-F238E27FC236}">
                  <a16:creationId xmlns:a16="http://schemas.microsoft.com/office/drawing/2014/main" id="{12000A8E-1075-4F4A-A63E-3C1F31AE078F}"/>
                </a:ext>
              </a:extLst>
            </p:cNvPr>
            <p:cNvPicPr>
              <a:picLocks noChangeAspect="1" noChangeArrowheads="1"/>
            </p:cNvPicPr>
            <p:nvPr/>
          </p:nvPicPr>
          <p:blipFill>
            <a:blip r:embed="rId21" cstate="screen"/>
            <a:srcRect/>
            <a:stretch>
              <a:fillRect/>
            </a:stretch>
          </p:blipFill>
          <p:spPr bwMode="auto">
            <a:xfrm>
              <a:off x="3307589" y="3477081"/>
              <a:ext cx="696358" cy="1677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D04F182A-C19F-47CE-A7CD-78CFABCEE494}"/>
                </a:ext>
              </a:extLst>
            </p:cNvPr>
            <p:cNvPicPr>
              <a:picLocks noChangeAspect="1"/>
            </p:cNvPicPr>
            <p:nvPr/>
          </p:nvPicPr>
          <p:blipFill>
            <a:blip r:embed="rId22" cstate="email"/>
            <a:stretch>
              <a:fillRect/>
            </a:stretch>
          </p:blipFill>
          <p:spPr>
            <a:xfrm>
              <a:off x="2686944" y="3506067"/>
              <a:ext cx="491787" cy="109746"/>
            </a:xfrm>
            <a:prstGeom prst="rect">
              <a:avLst/>
            </a:prstGeom>
          </p:spPr>
        </p:pic>
        <p:pic>
          <p:nvPicPr>
            <p:cNvPr id="71" name="Picture 12" descr="https://upload.wikimedia.org/wikipedia/en/thumb/8/82/Nordea.svg/1280px-Nordea.svg.png">
              <a:extLst>
                <a:ext uri="{FF2B5EF4-FFF2-40B4-BE49-F238E27FC236}">
                  <a16:creationId xmlns:a16="http://schemas.microsoft.com/office/drawing/2014/main" id="{DCDC583B-6DF9-42DC-88E8-D28CFE522BCA}"/>
                </a:ext>
              </a:extLst>
            </p:cNvPr>
            <p:cNvPicPr>
              <a:picLocks noChangeAspect="1" noChangeArrowheads="1"/>
            </p:cNvPicPr>
            <p:nvPr/>
          </p:nvPicPr>
          <p:blipFill>
            <a:blip r:embed="rId23" cstate="screen"/>
            <a:srcRect/>
            <a:stretch>
              <a:fillRect/>
            </a:stretch>
          </p:blipFill>
          <p:spPr bwMode="auto">
            <a:xfrm>
              <a:off x="5401732" y="3488416"/>
              <a:ext cx="653745" cy="14504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Adidas Logo.svg">
              <a:extLst>
                <a:ext uri="{FF2B5EF4-FFF2-40B4-BE49-F238E27FC236}">
                  <a16:creationId xmlns:a16="http://schemas.microsoft.com/office/drawing/2014/main" id="{69DB472B-7A3C-4864-896E-5E11171E5EA1}"/>
                </a:ext>
              </a:extLst>
            </p:cNvPr>
            <p:cNvPicPr>
              <a:picLocks noChangeArrowheads="1"/>
            </p:cNvPicPr>
            <p:nvPr/>
          </p:nvPicPr>
          <p:blipFill>
            <a:blip r:embed="rId24" cstate="screen"/>
            <a:srcRect/>
            <a:stretch>
              <a:fillRect/>
            </a:stretch>
          </p:blipFill>
          <p:spPr bwMode="auto">
            <a:xfrm>
              <a:off x="4132805" y="3444450"/>
              <a:ext cx="345069" cy="2329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https://upload.wikimedia.org/wikipedia/commons/thumb/5/5f/Siemens-logo.svg/1024px-Siemens-logo.svg.png">
              <a:extLst>
                <a:ext uri="{FF2B5EF4-FFF2-40B4-BE49-F238E27FC236}">
                  <a16:creationId xmlns:a16="http://schemas.microsoft.com/office/drawing/2014/main" id="{FA551384-FEAC-4F1F-BA0F-79617ED24D16}"/>
                </a:ext>
              </a:extLst>
            </p:cNvPr>
            <p:cNvPicPr>
              <a:picLocks noChangeAspect="1" noChangeArrowheads="1"/>
            </p:cNvPicPr>
            <p:nvPr/>
          </p:nvPicPr>
          <p:blipFill>
            <a:blip r:embed="rId25" cstate="screen"/>
            <a:srcRect/>
            <a:stretch>
              <a:fillRect/>
            </a:stretch>
          </p:blipFill>
          <p:spPr bwMode="auto">
            <a:xfrm>
              <a:off x="4606732" y="3481575"/>
              <a:ext cx="666140" cy="158730"/>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12" descr="http://vignette4.wikia.nocookie.net/logopedia/images/1/19/500px-General_Electric_logo_svg.png/revision/latest?cb=20101017002729">
            <a:extLst>
              <a:ext uri="{FF2B5EF4-FFF2-40B4-BE49-F238E27FC236}">
                <a16:creationId xmlns:a16="http://schemas.microsoft.com/office/drawing/2014/main" id="{242F83FA-E196-4914-9299-513368A55435}"/>
              </a:ext>
            </a:extLst>
          </p:cNvPr>
          <p:cNvPicPr>
            <a:picLocks noChangeArrowheads="1"/>
          </p:cNvPicPr>
          <p:nvPr/>
        </p:nvPicPr>
        <p:blipFill>
          <a:blip r:embed="rId26" cstate="screen"/>
          <a:srcRect/>
          <a:stretch>
            <a:fillRect/>
          </a:stretch>
        </p:blipFill>
        <p:spPr bwMode="auto">
          <a:xfrm>
            <a:off x="3721690" y="3180099"/>
            <a:ext cx="278922" cy="27892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http://www.ing.com/static/ingdotcompresentation/static/img/logos/logo.hd.png">
            <a:extLst>
              <a:ext uri="{FF2B5EF4-FFF2-40B4-BE49-F238E27FC236}">
                <a16:creationId xmlns:a16="http://schemas.microsoft.com/office/drawing/2014/main" id="{04AF5BC9-A23F-4F24-9240-84AFE8129037}"/>
              </a:ext>
            </a:extLst>
          </p:cNvPr>
          <p:cNvPicPr>
            <a:picLocks noChangeAspect="1" noChangeArrowheads="1"/>
          </p:cNvPicPr>
          <p:nvPr/>
        </p:nvPicPr>
        <p:blipFill>
          <a:blip r:embed="rId27" cstate="email"/>
          <a:srcRect/>
          <a:stretch>
            <a:fillRect/>
          </a:stretch>
        </p:blipFill>
        <p:spPr bwMode="auto">
          <a:xfrm>
            <a:off x="4645790" y="3233529"/>
            <a:ext cx="682515" cy="1720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8" descr="http://www.debora.fi/wp-content/themes/levelup/img/logo.png">
            <a:extLst>
              <a:ext uri="{FF2B5EF4-FFF2-40B4-BE49-F238E27FC236}">
                <a16:creationId xmlns:a16="http://schemas.microsoft.com/office/drawing/2014/main" id="{880064F7-B8BA-489F-8661-85D195895B29}"/>
              </a:ext>
            </a:extLst>
          </p:cNvPr>
          <p:cNvPicPr>
            <a:picLocks noChangeAspect="1" noChangeArrowheads="1"/>
          </p:cNvPicPr>
          <p:nvPr/>
        </p:nvPicPr>
        <p:blipFill>
          <a:blip r:embed="rId28" cstate="screen"/>
          <a:srcRect/>
          <a:stretch>
            <a:fillRect/>
          </a:stretch>
        </p:blipFill>
        <p:spPr bwMode="auto">
          <a:xfrm>
            <a:off x="4091513" y="3125200"/>
            <a:ext cx="463376" cy="38872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BE614EC7-81BD-417F-9704-442DEC6EDF79}"/>
              </a:ext>
            </a:extLst>
          </p:cNvPr>
          <p:cNvPicPr>
            <a:picLocks noChangeAspect="1"/>
          </p:cNvPicPr>
          <p:nvPr/>
        </p:nvPicPr>
        <p:blipFill>
          <a:blip r:embed="rId29" cstate="screen"/>
          <a:stretch>
            <a:fillRect/>
          </a:stretch>
        </p:blipFill>
        <p:spPr>
          <a:xfrm>
            <a:off x="5419206" y="3203910"/>
            <a:ext cx="189246" cy="231301"/>
          </a:xfrm>
          <a:prstGeom prst="rect">
            <a:avLst/>
          </a:prstGeom>
        </p:spPr>
      </p:pic>
      <p:pic>
        <p:nvPicPr>
          <p:cNvPr id="63" name="Picture 62">
            <a:extLst>
              <a:ext uri="{FF2B5EF4-FFF2-40B4-BE49-F238E27FC236}">
                <a16:creationId xmlns:a16="http://schemas.microsoft.com/office/drawing/2014/main" id="{21D1F84C-3E45-4662-A5D2-20073F662C7E}"/>
              </a:ext>
            </a:extLst>
          </p:cNvPr>
          <p:cNvPicPr>
            <a:picLocks noChangeAspect="1"/>
          </p:cNvPicPr>
          <p:nvPr/>
        </p:nvPicPr>
        <p:blipFill>
          <a:blip r:embed="rId30" cstate="email">
            <a:clrChange>
              <a:clrFrom>
                <a:srgbClr val="FFFFFF"/>
              </a:clrFrom>
              <a:clrTo>
                <a:srgbClr val="FFFFFF">
                  <a:alpha val="0"/>
                </a:srgbClr>
              </a:clrTo>
            </a:clrChange>
          </a:blip>
          <a:stretch>
            <a:fillRect/>
          </a:stretch>
        </p:blipFill>
        <p:spPr>
          <a:xfrm>
            <a:off x="2860820" y="3198557"/>
            <a:ext cx="276579" cy="242007"/>
          </a:xfrm>
          <a:prstGeom prst="rect">
            <a:avLst/>
          </a:prstGeom>
        </p:spPr>
      </p:pic>
      <p:pic>
        <p:nvPicPr>
          <p:cNvPr id="73" name="Picture 72">
            <a:extLst>
              <a:ext uri="{FF2B5EF4-FFF2-40B4-BE49-F238E27FC236}">
                <a16:creationId xmlns:a16="http://schemas.microsoft.com/office/drawing/2014/main" id="{8A6A94AB-4228-498E-ABFF-CDDD4C6ABAF1}"/>
              </a:ext>
            </a:extLst>
          </p:cNvPr>
          <p:cNvPicPr>
            <a:picLocks noChangeAspect="1"/>
          </p:cNvPicPr>
          <p:nvPr/>
        </p:nvPicPr>
        <p:blipFill rotWithShape="1">
          <a:blip r:embed="rId31" cstate="print"/>
          <a:stretch>
            <a:fillRect/>
          </a:stretch>
        </p:blipFill>
        <p:spPr>
          <a:xfrm>
            <a:off x="3228300" y="3220535"/>
            <a:ext cx="402489" cy="198050"/>
          </a:xfrm>
          <a:prstGeom prst="rect">
            <a:avLst/>
          </a:prstGeom>
          <a:noFill/>
          <a:ln>
            <a:noFill/>
          </a:ln>
        </p:spPr>
      </p:pic>
      <p:pic>
        <p:nvPicPr>
          <p:cNvPr id="75" name="Picture 2" descr="https://upload.wikimedia.org/wikipedia/commons/thumb/0/00/Huawei.svg/2000px-Huawei.svg.png">
            <a:extLst>
              <a:ext uri="{FF2B5EF4-FFF2-40B4-BE49-F238E27FC236}">
                <a16:creationId xmlns:a16="http://schemas.microsoft.com/office/drawing/2014/main" id="{6AAEFBC0-CDD8-40EC-92A3-1BE541E745D4}"/>
              </a:ext>
            </a:extLst>
          </p:cNvPr>
          <p:cNvPicPr>
            <a:picLocks noChangeAspect="1" noChangeArrowheads="1"/>
          </p:cNvPicPr>
          <p:nvPr/>
        </p:nvPicPr>
        <p:blipFill>
          <a:blip r:embed="rId32" cstate="screen"/>
          <a:srcRect/>
          <a:stretch>
            <a:fillRect/>
          </a:stretch>
        </p:blipFill>
        <p:spPr bwMode="auto">
          <a:xfrm>
            <a:off x="5699354" y="3199119"/>
            <a:ext cx="240161" cy="240883"/>
          </a:xfrm>
          <a:prstGeom prst="rect">
            <a:avLst/>
          </a:prstGeom>
          <a:noFill/>
          <a:extLst>
            <a:ext uri="{909E8E84-426E-40DD-AFC4-6F175D3DCCD1}">
              <a14:hiddenFill xmlns:a14="http://schemas.microsoft.com/office/drawing/2010/main">
                <a:solidFill>
                  <a:srgbClr val="FFFFFF"/>
                </a:solidFill>
              </a14:hiddenFill>
            </a:ext>
          </a:extLst>
        </p:spPr>
      </p:pic>
      <p:sp>
        <p:nvSpPr>
          <p:cNvPr id="76" name="SlideLogoText">
            <a:extLst>
              <a:ext uri="{FF2B5EF4-FFF2-40B4-BE49-F238E27FC236}">
                <a16:creationId xmlns:a16="http://schemas.microsoft.com/office/drawing/2014/main" id="{53422D2E-02EB-49DA-A0B3-8631B577BEBB}"/>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77" name="Slide Number">
            <a:extLst>
              <a:ext uri="{FF2B5EF4-FFF2-40B4-BE49-F238E27FC236}">
                <a16:creationId xmlns:a16="http://schemas.microsoft.com/office/drawing/2014/main" id="{C314B488-6EE1-468D-A9BB-461C61C7F490}"/>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altLang="zh-CN"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8</a:t>
            </a:fld>
            <a:endParaRPr kumimoji="0" lang="zh-CN"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514665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6" hidden="1">
            <a:extLst>
              <a:ext uri="{FF2B5EF4-FFF2-40B4-BE49-F238E27FC236}">
                <a16:creationId xmlns:a16="http://schemas.microsoft.com/office/drawing/2014/main" id="{324E0036-81FD-41E8-B5E8-2BB995DAF65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4" name="think-cell Slide" r:id="rId8" imgW="395" imgH="396" progId="TCLayout.ActiveDocument.1">
                  <p:embed/>
                </p:oleObj>
              </mc:Choice>
              <mc:Fallback>
                <p:oleObj name="think-cell Slide" r:id="rId8" imgW="395" imgH="396" progId="TCLayout.ActiveDocument.1">
                  <p:embed/>
                  <p:pic>
                    <p:nvPicPr>
                      <p:cNvPr id="15" name="Object 14" hidden="1">
                        <a:extLst>
                          <a:ext uri="{FF2B5EF4-FFF2-40B4-BE49-F238E27FC236}">
                            <a16:creationId xmlns:a16="http://schemas.microsoft.com/office/drawing/2014/main" id="{324E0036-81FD-41E8-B5E8-2BB995DAF65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cxnSp>
        <p:nvCxnSpPr>
          <p:cNvPr id="10" name="BottomLine">
            <a:extLst>
              <a:ext uri="{FF2B5EF4-FFF2-40B4-BE49-F238E27FC236}">
                <a16:creationId xmlns:a16="http://schemas.microsoft.com/office/drawing/2014/main" id="{DE73B99E-1745-4D10-A19B-93EE63B5100C}"/>
              </a:ext>
            </a:extLst>
          </p:cNvPr>
          <p:cNvCxnSpPr/>
          <p:nvPr>
            <p:custDataLst>
              <p:tags r:id="rId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33444DB-19A0-46D2-B1A5-CA36A16FC5E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 y="0"/>
            <a:ext cx="12192002" cy="6858000"/>
          </a:xfrm>
          <a:prstGeom prst="rect">
            <a:avLst/>
          </a:prstGeom>
        </p:spPr>
      </p:pic>
      <p:pic>
        <p:nvPicPr>
          <p:cNvPr id="11" name="Picture 10">
            <a:extLst>
              <a:ext uri="{FF2B5EF4-FFF2-40B4-BE49-F238E27FC236}">
                <a16:creationId xmlns:a16="http://schemas.microsoft.com/office/drawing/2014/main" id="{46DEF5E2-059C-4287-8ED9-6208170EA01B}"/>
              </a:ext>
            </a:extLst>
          </p:cNvPr>
          <p:cNvPicPr>
            <a:picLocks noChangeAspect="1" noChangeArrowheads="1"/>
          </p:cNvPicPr>
          <p:nvPr/>
        </p:nvPicPr>
        <p:blipFill>
          <a:blip r:embed="rId11" cstate="email">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 y="3543421"/>
            <a:ext cx="2585546" cy="3314579"/>
          </a:xfrm>
          <a:custGeom>
            <a:avLst/>
            <a:gdLst>
              <a:gd name="connsiteX0" fmla="*/ 1642064 w 2597113"/>
              <a:gd name="connsiteY0" fmla="*/ 1463 h 3329408"/>
              <a:gd name="connsiteX1" fmla="*/ 2240553 w 2597113"/>
              <a:gd name="connsiteY1" fmla="*/ 395957 h 3329408"/>
              <a:gd name="connsiteX2" fmla="*/ 2399304 w 2597113"/>
              <a:gd name="connsiteY2" fmla="*/ 984920 h 3329408"/>
              <a:gd name="connsiteX3" fmla="*/ 2577103 w 2597113"/>
              <a:gd name="connsiteY3" fmla="*/ 1087313 h 3329408"/>
              <a:gd name="connsiteX4" fmla="*/ 2546941 w 2597113"/>
              <a:gd name="connsiteY4" fmla="*/ 1310357 h 3329408"/>
              <a:gd name="connsiteX5" fmla="*/ 2405653 w 2597113"/>
              <a:gd name="connsiteY5" fmla="*/ 1398463 h 3329408"/>
              <a:gd name="connsiteX6" fmla="*/ 2254047 w 2597113"/>
              <a:gd name="connsiteY6" fmla="*/ 2216820 h 3329408"/>
              <a:gd name="connsiteX7" fmla="*/ 1837328 w 2597113"/>
              <a:gd name="connsiteY7" fmla="*/ 2770063 h 3329408"/>
              <a:gd name="connsiteX8" fmla="*/ 1917497 w 2597113"/>
              <a:gd name="connsiteY8" fmla="*/ 2944688 h 3329408"/>
              <a:gd name="connsiteX9" fmla="*/ 2570753 w 2597113"/>
              <a:gd name="connsiteY9" fmla="*/ 3303463 h 3329408"/>
              <a:gd name="connsiteX10" fmla="*/ 2591781 w 2597113"/>
              <a:gd name="connsiteY10" fmla="*/ 3319439 h 3329408"/>
              <a:gd name="connsiteX11" fmla="*/ 2597113 w 2597113"/>
              <a:gd name="connsiteY11" fmla="*/ 3329408 h 3329408"/>
              <a:gd name="connsiteX12" fmla="*/ 0 w 2597113"/>
              <a:gd name="connsiteY12" fmla="*/ 3329408 h 3329408"/>
              <a:gd name="connsiteX13" fmla="*/ 0 w 2597113"/>
              <a:gd name="connsiteY13" fmla="*/ 2895132 h 3329408"/>
              <a:gd name="connsiteX14" fmla="*/ 72345 w 2597113"/>
              <a:gd name="connsiteY14" fmla="*/ 2848781 h 3329408"/>
              <a:gd name="connsiteX15" fmla="*/ 329203 w 2597113"/>
              <a:gd name="connsiteY15" fmla="*/ 2624013 h 3329408"/>
              <a:gd name="connsiteX16" fmla="*/ 620509 w 2597113"/>
              <a:gd name="connsiteY16" fmla="*/ 2184276 h 3329408"/>
              <a:gd name="connsiteX17" fmla="*/ 634796 w 2597113"/>
              <a:gd name="connsiteY17" fmla="*/ 1852488 h 3329408"/>
              <a:gd name="connsiteX18" fmla="*/ 463346 w 2597113"/>
              <a:gd name="connsiteY18" fmla="*/ 1276224 h 3329408"/>
              <a:gd name="connsiteX19" fmla="*/ 513353 w 2597113"/>
              <a:gd name="connsiteY19" fmla="*/ 1119064 h 3329408"/>
              <a:gd name="connsiteX20" fmla="*/ 634002 w 2597113"/>
              <a:gd name="connsiteY20" fmla="*/ 1120651 h 3329408"/>
              <a:gd name="connsiteX21" fmla="*/ 855459 w 2597113"/>
              <a:gd name="connsiteY21" fmla="*/ 296738 h 3329408"/>
              <a:gd name="connsiteX22" fmla="*/ 1642064 w 2597113"/>
              <a:gd name="connsiteY22" fmla="*/ 1463 h 332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97113" h="3329408">
                <a:moveTo>
                  <a:pt x="1642064" y="1463"/>
                </a:moveTo>
                <a:cubicBezTo>
                  <a:pt x="1872913" y="17999"/>
                  <a:pt x="2114346" y="232048"/>
                  <a:pt x="2240553" y="395957"/>
                </a:cubicBezTo>
                <a:cubicBezTo>
                  <a:pt x="2366760" y="559866"/>
                  <a:pt x="2404860" y="855406"/>
                  <a:pt x="2399304" y="984920"/>
                </a:cubicBezTo>
                <a:cubicBezTo>
                  <a:pt x="2515193" y="1031091"/>
                  <a:pt x="2552497" y="1033073"/>
                  <a:pt x="2577103" y="1087313"/>
                </a:cubicBezTo>
                <a:cubicBezTo>
                  <a:pt x="2601709" y="1141553"/>
                  <a:pt x="2554084" y="1253736"/>
                  <a:pt x="2546941" y="1310357"/>
                </a:cubicBezTo>
                <a:cubicBezTo>
                  <a:pt x="2532653" y="1369358"/>
                  <a:pt x="2469947" y="1304536"/>
                  <a:pt x="2405653" y="1398463"/>
                </a:cubicBezTo>
                <a:cubicBezTo>
                  <a:pt x="2412796" y="1556684"/>
                  <a:pt x="2348768" y="1988220"/>
                  <a:pt x="2254047" y="2216820"/>
                </a:cubicBezTo>
                <a:cubicBezTo>
                  <a:pt x="2159326" y="2445420"/>
                  <a:pt x="1921995" y="2660659"/>
                  <a:pt x="1837328" y="2770063"/>
                </a:cubicBezTo>
                <a:cubicBezTo>
                  <a:pt x="1752661" y="2879467"/>
                  <a:pt x="1795260" y="2855788"/>
                  <a:pt x="1917497" y="2944688"/>
                </a:cubicBezTo>
                <a:cubicBezTo>
                  <a:pt x="2039734" y="3033588"/>
                  <a:pt x="2419544" y="3216151"/>
                  <a:pt x="2570753" y="3303463"/>
                </a:cubicBezTo>
                <a:cubicBezTo>
                  <a:pt x="2580204" y="3308920"/>
                  <a:pt x="2587067" y="3314245"/>
                  <a:pt x="2591781" y="3319439"/>
                </a:cubicBezTo>
                <a:lnTo>
                  <a:pt x="2597113" y="3329408"/>
                </a:lnTo>
                <a:lnTo>
                  <a:pt x="0" y="3329408"/>
                </a:lnTo>
                <a:lnTo>
                  <a:pt x="0" y="2895132"/>
                </a:lnTo>
                <a:lnTo>
                  <a:pt x="72345" y="2848781"/>
                </a:lnTo>
                <a:cubicBezTo>
                  <a:pt x="169908" y="2782267"/>
                  <a:pt x="247546" y="2715493"/>
                  <a:pt x="329203" y="2624013"/>
                </a:cubicBezTo>
                <a:cubicBezTo>
                  <a:pt x="438079" y="2502040"/>
                  <a:pt x="569577" y="2312863"/>
                  <a:pt x="620509" y="2184276"/>
                </a:cubicBezTo>
                <a:cubicBezTo>
                  <a:pt x="671441" y="2055689"/>
                  <a:pt x="667399" y="1993892"/>
                  <a:pt x="634796" y="1852488"/>
                </a:cubicBezTo>
                <a:cubicBezTo>
                  <a:pt x="583600" y="1695589"/>
                  <a:pt x="461224" y="1400107"/>
                  <a:pt x="463346" y="1276224"/>
                </a:cubicBezTo>
                <a:cubicBezTo>
                  <a:pt x="465331" y="1160337"/>
                  <a:pt x="484910" y="1144993"/>
                  <a:pt x="513353" y="1119064"/>
                </a:cubicBezTo>
                <a:cubicBezTo>
                  <a:pt x="541796" y="1093135"/>
                  <a:pt x="593123" y="1091019"/>
                  <a:pt x="634002" y="1120651"/>
                </a:cubicBezTo>
                <a:cubicBezTo>
                  <a:pt x="605030" y="766902"/>
                  <a:pt x="687449" y="483269"/>
                  <a:pt x="855459" y="296738"/>
                </a:cubicBezTo>
                <a:cubicBezTo>
                  <a:pt x="1023469" y="110207"/>
                  <a:pt x="1411215" y="-15073"/>
                  <a:pt x="1642064" y="1463"/>
                </a:cubicBezTo>
                <a:close/>
              </a:path>
            </a:pathLst>
          </a:custGeom>
          <a:noFill/>
          <a:ln>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E983B3-303F-40A6-9930-7E42013EA2BF}"/>
              </a:ext>
            </a:extLst>
          </p:cNvPr>
          <p:cNvSpPr txBox="1"/>
          <p:nvPr/>
        </p:nvSpPr>
        <p:spPr>
          <a:xfrm>
            <a:off x="5026251" y="1506489"/>
            <a:ext cx="6020121" cy="2031325"/>
          </a:xfrm>
          <a:prstGeom prst="rect">
            <a:avLst/>
          </a:prstGeom>
        </p:spPr>
        <p:txBody>
          <a:bodyPr vert="horz" wrap="square" lIns="0" tIns="0" rIns="0" bIns="0" rtlCol="0" anchor="ctr" anchorCtr="0">
            <a:spAutoFit/>
          </a:bodyPr>
          <a:lstStyle>
            <a:lvl1pPr marL="0" lvl="0" indent="0" defTabSz="895350" eaLnBrk="1" latinLnBrk="0" hangingPunct="1">
              <a:buClr>
                <a:schemeClr val="tx2"/>
              </a:buClr>
              <a:buSzPct val="100000"/>
              <a:defRPr sz="1400" baseline="0">
                <a:latin typeface="+mn-lt"/>
              </a:defRPr>
            </a:lvl1pPr>
            <a:lvl2pPr marL="193675" lvl="1" indent="-192405" defTabSz="895350" eaLnBrk="1" latinLnBrk="0" hangingPunct="1">
              <a:buClr>
                <a:schemeClr val="tx2"/>
              </a:buClr>
              <a:buSzPct val="125000"/>
              <a:buFont typeface="Arial" panose="020B0604020202090204" pitchFamily="34" charset="0"/>
              <a:buChar char="▪"/>
              <a:defRPr sz="1400"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sz="1400"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sz="1400" baseline="0">
                <a:latin typeface="+mn-lt"/>
              </a:defRPr>
            </a:lvl4pPr>
            <a:lvl5pPr marL="749935" lvl="4" indent="-130175" defTabSz="895350" eaLnBrk="1" latinLnBrk="0" hangingPunct="1">
              <a:buClr>
                <a:schemeClr val="tx2"/>
              </a:buClr>
              <a:buSzPct val="89000"/>
              <a:buFont typeface="Arial" panose="020B0604020202090204" pitchFamily="34" charset="0"/>
              <a:buChar char="-"/>
              <a:defRPr sz="1400"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9pPr>
          </a:lstStyle>
          <a:p>
            <a:r>
              <a:rPr lang="zh-CN" altLang="en-US" sz="3600" dirty="0">
                <a:solidFill>
                  <a:schemeClr val="bg1"/>
                </a:solidFill>
                <a:ea typeface="KaiTi" panose="02010609060101010101" pitchFamily="49" charset="-122"/>
              </a:rPr>
              <a:t>在新世界中，不再是</a:t>
            </a:r>
            <a:r>
              <a:rPr lang="zh-CN" altLang="en-US" sz="4400" b="1" dirty="0">
                <a:solidFill>
                  <a:schemeClr val="bg1"/>
                </a:solidFill>
                <a:ea typeface="KaiTi" panose="02010609060101010101" pitchFamily="49" charset="-122"/>
              </a:rPr>
              <a:t>大鱼</a:t>
            </a:r>
            <a:r>
              <a:rPr lang="zh-CN" altLang="en-US" sz="3600" dirty="0">
                <a:solidFill>
                  <a:schemeClr val="bg1"/>
                </a:solidFill>
                <a:ea typeface="KaiTi" panose="02010609060101010101" pitchFamily="49" charset="-122"/>
              </a:rPr>
              <a:t>吃</a:t>
            </a:r>
            <a:r>
              <a:rPr lang="zh-CN" altLang="en-US" sz="4400" b="1" dirty="0">
                <a:solidFill>
                  <a:schemeClr val="bg1"/>
                </a:solidFill>
                <a:ea typeface="KaiTi" panose="02010609060101010101" pitchFamily="49" charset="-122"/>
              </a:rPr>
              <a:t>小鱼</a:t>
            </a:r>
            <a:r>
              <a:rPr lang="zh-CN" altLang="en-US" sz="3600" dirty="0">
                <a:solidFill>
                  <a:schemeClr val="bg1"/>
                </a:solidFill>
                <a:ea typeface="KaiTi" panose="02010609060101010101" pitchFamily="49" charset="-122"/>
              </a:rPr>
              <a:t>，而是</a:t>
            </a:r>
            <a:r>
              <a:rPr lang="zh-CN" altLang="en-US" sz="4400" b="1" dirty="0">
                <a:solidFill>
                  <a:schemeClr val="bg1"/>
                </a:solidFill>
                <a:ea typeface="KaiTi" panose="02010609060101010101" pitchFamily="49" charset="-122"/>
              </a:rPr>
              <a:t>快鱼</a:t>
            </a:r>
            <a:r>
              <a:rPr lang="zh-CN" altLang="en-US" sz="3600" dirty="0">
                <a:solidFill>
                  <a:schemeClr val="bg1"/>
                </a:solidFill>
                <a:ea typeface="KaiTi" panose="02010609060101010101" pitchFamily="49" charset="-122"/>
              </a:rPr>
              <a:t>吃</a:t>
            </a:r>
            <a:r>
              <a:rPr lang="zh-CN" altLang="en-US" sz="4400" b="1" dirty="0">
                <a:solidFill>
                  <a:schemeClr val="bg1"/>
                </a:solidFill>
                <a:ea typeface="KaiTi" panose="02010609060101010101" pitchFamily="49" charset="-122"/>
              </a:rPr>
              <a:t>慢鱼</a:t>
            </a:r>
            <a:endParaRPr lang="en-US" sz="4400" dirty="0">
              <a:solidFill>
                <a:schemeClr val="bg1"/>
              </a:solidFill>
              <a:ea typeface="KaiTi" panose="02010609060101010101" pitchFamily="49" charset="-122"/>
            </a:endParaRPr>
          </a:p>
        </p:txBody>
      </p:sp>
      <p:sp>
        <p:nvSpPr>
          <p:cNvPr id="14" name="TextBox 13">
            <a:extLst>
              <a:ext uri="{FF2B5EF4-FFF2-40B4-BE49-F238E27FC236}">
                <a16:creationId xmlns:a16="http://schemas.microsoft.com/office/drawing/2014/main" id="{6CA3EFCE-CD11-4568-8278-2D003FB5C242}"/>
              </a:ext>
            </a:extLst>
          </p:cNvPr>
          <p:cNvSpPr txBox="1"/>
          <p:nvPr/>
        </p:nvSpPr>
        <p:spPr>
          <a:xfrm>
            <a:off x="5026250" y="3925267"/>
            <a:ext cx="4675130" cy="923330"/>
          </a:xfrm>
          <a:prstGeom prst="rect">
            <a:avLst/>
          </a:prstGeom>
        </p:spPr>
        <p:txBody>
          <a:bodyPr vert="horz" wrap="square" lIns="0" tIns="0" rIns="0" bIns="0" rtlCol="0" anchor="ctr" anchorCtr="0">
            <a:spAutoFit/>
          </a:bodyPr>
          <a:lstStyle>
            <a:defPPr>
              <a:defRPr lang="en-US"/>
            </a:defPPr>
            <a:lvl1pPr marL="0" lvl="0" indent="0" defTabSz="895350" eaLnBrk="1" latinLnBrk="0" hangingPunct="1">
              <a:buClr>
                <a:schemeClr val="tx2"/>
              </a:buClr>
              <a:buSzPct val="100000"/>
              <a:defRPr baseline="0">
                <a:solidFill>
                  <a:schemeClr val="bg1">
                    <a:lumMod val="50000"/>
                  </a:schemeClr>
                </a:solidFill>
                <a:latin typeface="+mn-lt"/>
              </a:defRPr>
            </a:lvl1pPr>
            <a:lvl2pPr marL="193675" lvl="1" indent="-192405" defTabSz="895350" eaLnBrk="1" latinLnBrk="0" hangingPunct="1">
              <a:buClr>
                <a:schemeClr val="tx2"/>
              </a:buClr>
              <a:buSzPct val="125000"/>
              <a:buFont typeface="Arial" panose="020B0604020202090204" pitchFamily="34" charset="0"/>
              <a:buChar char="▪"/>
              <a:defRPr sz="1400" baseline="0">
                <a:latin typeface="+mn-lt"/>
              </a:defRPr>
            </a:lvl2pPr>
            <a:lvl3pPr marL="457200" lvl="2" indent="-262255" defTabSz="895350" eaLnBrk="1" latinLnBrk="0" hangingPunct="1">
              <a:buClr>
                <a:schemeClr val="tx2"/>
              </a:buClr>
              <a:buSzPct val="120000"/>
              <a:buFont typeface="Arial" panose="020B0604020202090204" pitchFamily="34" charset="0"/>
              <a:buChar char="–"/>
              <a:defRPr sz="1400" baseline="0">
                <a:latin typeface="+mn-lt"/>
              </a:defRPr>
            </a:lvl3pPr>
            <a:lvl4pPr marL="614680" lvl="3" indent="-155575" defTabSz="895350" eaLnBrk="1" latinLnBrk="0" hangingPunct="1">
              <a:buClr>
                <a:schemeClr val="tx2"/>
              </a:buClr>
              <a:buSzPct val="120000"/>
              <a:buFont typeface="Arial" panose="020B0604020202090204" pitchFamily="34" charset="0"/>
              <a:buChar char="▫"/>
              <a:defRPr sz="1400" baseline="0">
                <a:latin typeface="+mn-lt"/>
              </a:defRPr>
            </a:lvl4pPr>
            <a:lvl5pPr marL="749935" lvl="4" indent="-130175" defTabSz="895350" eaLnBrk="1" latinLnBrk="0" hangingPunct="1">
              <a:buClr>
                <a:schemeClr val="tx2"/>
              </a:buClr>
              <a:buSzPct val="89000"/>
              <a:buFont typeface="Arial" panose="020B0604020202090204" pitchFamily="34" charset="0"/>
              <a:buChar char="-"/>
              <a:defRPr sz="1400" baseline="0">
                <a:latin typeface="+mn-lt"/>
              </a:defRPr>
            </a:lvl5pPr>
            <a:lvl6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90204" pitchFamily="34" charset="0"/>
              <a:buChar char="-"/>
              <a:defRPr baseline="0">
                <a:latin typeface="+mn-lt"/>
              </a:defRPr>
            </a:lvl9pPr>
          </a:lstStyle>
          <a:p>
            <a:r>
              <a:rPr lang="en-US" sz="2000" dirty="0">
                <a:solidFill>
                  <a:schemeClr val="bg1"/>
                </a:solidFill>
              </a:rPr>
              <a:t>Klaus Schwab</a:t>
            </a:r>
          </a:p>
          <a:p>
            <a:r>
              <a:rPr lang="zh-CN" altLang="en-US" sz="2000" dirty="0">
                <a:solidFill>
                  <a:schemeClr val="bg1"/>
                </a:solidFill>
              </a:rPr>
              <a:t>世界经济论坛</a:t>
            </a:r>
          </a:p>
          <a:p>
            <a:r>
              <a:rPr lang="zh-CN" altLang="en-US" sz="2000" dirty="0">
                <a:solidFill>
                  <a:schemeClr val="bg1"/>
                </a:solidFill>
              </a:rPr>
              <a:t>创始人及执行总裁</a:t>
            </a:r>
          </a:p>
        </p:txBody>
      </p:sp>
      <p:sp>
        <p:nvSpPr>
          <p:cNvPr id="7" name="Slide Number">
            <a:extLst>
              <a:ext uri="{FF2B5EF4-FFF2-40B4-BE49-F238E27FC236}">
                <a16:creationId xmlns:a16="http://schemas.microsoft.com/office/drawing/2014/main" id="{BC63C9AE-13B7-494B-94E5-8F81F8B34EC9}"/>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buClr>
                <a:srgbClr val="FFFFFF"/>
              </a:buClr>
              <a:defRPr/>
            </a:pPr>
            <a:fld id="{4ABDCABE-3F10-B64C-92F1-862014417034}" type="slidenum">
              <a:rPr lang="en-US" altLang="zh-CN" sz="900" smtClean="0">
                <a:solidFill>
                  <a:srgbClr val="FFFFFF"/>
                </a:solidFill>
                <a:latin typeface="+mn-lt"/>
                <a:ea typeface="+mn-ea"/>
                <a:cs typeface="Arial" panose="020B0604020202020204" pitchFamily="34" charset="0"/>
              </a:rPr>
              <a:pPr algn="r" defTabSz="610744" fontAlgn="auto">
                <a:spcBef>
                  <a:spcPts val="0"/>
                </a:spcBef>
                <a:spcAft>
                  <a:spcPts val="0"/>
                </a:spcAft>
                <a:buClr>
                  <a:srgbClr val="FFFFFF"/>
                </a:buClr>
                <a:defRPr/>
              </a:pPr>
              <a:t>9</a:t>
            </a:fld>
            <a:endParaRPr lang="zh-CN" sz="900">
              <a:solidFill>
                <a:srgbClr val="FFFFFF"/>
              </a:solidFill>
              <a:latin typeface="+mn-lt"/>
              <a:ea typeface="+mn-ea"/>
              <a:cs typeface="Arial" panose="020B0604020202020204" pitchFamily="34" charset="0"/>
            </a:endParaRPr>
          </a:p>
        </p:txBody>
      </p:sp>
      <p:sp>
        <p:nvSpPr>
          <p:cNvPr id="8" name="SlideLogoText">
            <a:extLst>
              <a:ext uri="{FF2B5EF4-FFF2-40B4-BE49-F238E27FC236}">
                <a16:creationId xmlns:a16="http://schemas.microsoft.com/office/drawing/2014/main" id="{A0B15A70-2D6E-43AE-9F58-5522A638B9EA}"/>
              </a:ext>
            </a:extLst>
          </p:cNvPr>
          <p:cNvSpPr txBox="1"/>
          <p:nvPr>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zh-CN" sz="900" kern="1200" dirty="0">
                <a:solidFill>
                  <a:srgbClr val="FFFFFF"/>
                </a:solidFill>
                <a:latin typeface="+mn-lt"/>
                <a:ea typeface="+mn-ea"/>
                <a:cs typeface="Arial" panose="020B0604020202020204" pitchFamily="34" charset="0"/>
              </a:rPr>
              <a:t>McKinsey &amp; Company</a:t>
            </a:r>
          </a:p>
        </p:txBody>
      </p:sp>
    </p:spTree>
    <p:extLst>
      <p:ext uri="{BB962C8B-B14F-4D97-AF65-F5344CB8AC3E}">
        <p14:creationId xmlns:p14="http://schemas.microsoft.com/office/powerpoint/2010/main" val="2900994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5"/>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1-19 02:11 PM"/>
  <p:tag name="ICONENCLOSURE" val="Fals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1.xml><?xml version="1.0" encoding="utf-8"?>
<p:tagLst xmlns:a="http://schemas.openxmlformats.org/drawingml/2006/main" xmlns:r="http://schemas.openxmlformats.org/officeDocument/2006/relationships" xmlns:p="http://schemas.openxmlformats.org/presentationml/2006/main">
  <p:tag name="NAME" val="CustomIcon"/>
</p:tagLst>
</file>

<file path=ppt/tags/tag1002.xml><?xml version="1.0" encoding="utf-8"?>
<p:tagLst xmlns:a="http://schemas.openxmlformats.org/drawingml/2006/main" xmlns:r="http://schemas.openxmlformats.org/officeDocument/2006/relationships" xmlns:p="http://schemas.openxmlformats.org/presentationml/2006/main">
  <p:tag name="NAME" val="CustomIcon"/>
</p:tagLst>
</file>

<file path=ppt/tags/tag1003.xml><?xml version="1.0" encoding="utf-8"?>
<p:tagLst xmlns:a="http://schemas.openxmlformats.org/drawingml/2006/main" xmlns:r="http://schemas.openxmlformats.org/officeDocument/2006/relationships" xmlns:p="http://schemas.openxmlformats.org/presentationml/2006/main">
  <p:tag name="NAME" val="CustomIcon"/>
</p:tagLst>
</file>

<file path=ppt/tags/tag1004.xml><?xml version="1.0" encoding="utf-8"?>
<p:tagLst xmlns:a="http://schemas.openxmlformats.org/drawingml/2006/main" xmlns:r="http://schemas.openxmlformats.org/officeDocument/2006/relationships" xmlns:p="http://schemas.openxmlformats.org/presentationml/2006/main">
  <p:tag name="NAME" val="CustomIcon"/>
</p:tagLst>
</file>

<file path=ppt/tags/tag1005.xml><?xml version="1.0" encoding="utf-8"?>
<p:tagLst xmlns:a="http://schemas.openxmlformats.org/drawingml/2006/main" xmlns:r="http://schemas.openxmlformats.org/officeDocument/2006/relationships" xmlns:p="http://schemas.openxmlformats.org/presentationml/2006/main">
  <p:tag name="NAME" val="CustomIcon"/>
</p:tagLst>
</file>

<file path=ppt/tags/tag1006.xml><?xml version="1.0" encoding="utf-8"?>
<p:tagLst xmlns:a="http://schemas.openxmlformats.org/drawingml/2006/main" xmlns:r="http://schemas.openxmlformats.org/officeDocument/2006/relationships" xmlns:p="http://schemas.openxmlformats.org/presentationml/2006/main">
  <p:tag name="NAME" val="CustomIcon"/>
</p:tagLst>
</file>

<file path=ppt/tags/tag1007.xml><?xml version="1.0" encoding="utf-8"?>
<p:tagLst xmlns:a="http://schemas.openxmlformats.org/drawingml/2006/main" xmlns:r="http://schemas.openxmlformats.org/officeDocument/2006/relationships" xmlns:p="http://schemas.openxmlformats.org/presentationml/2006/main">
  <p:tag name="NAME" val="CustomIcon"/>
</p:tagLst>
</file>

<file path=ppt/tags/tag1008.xml><?xml version="1.0" encoding="utf-8"?>
<p:tagLst xmlns:a="http://schemas.openxmlformats.org/drawingml/2006/main" xmlns:r="http://schemas.openxmlformats.org/officeDocument/2006/relationships" xmlns:p="http://schemas.openxmlformats.org/presentationml/2006/main">
  <p:tag name="NAME" val="CustomIcon"/>
</p:tagLst>
</file>

<file path=ppt/tags/tag1009.xml><?xml version="1.0" encoding="utf-8"?>
<p:tagLst xmlns:a="http://schemas.openxmlformats.org/drawingml/2006/main" xmlns:r="http://schemas.openxmlformats.org/officeDocument/2006/relationships" xmlns:p="http://schemas.openxmlformats.org/presentationml/2006/main">
  <p:tag name="NAME" val="CustomIcon"/>
</p:tagLst>
</file>

<file path=ppt/tags/tag1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NAME" val="Oval"/>
</p:tagLst>
</file>

<file path=ppt/tags/tag1012.xml><?xml version="1.0" encoding="utf-8"?>
<p:tagLst xmlns:a="http://schemas.openxmlformats.org/drawingml/2006/main" xmlns:r="http://schemas.openxmlformats.org/officeDocument/2006/relationships" xmlns:p="http://schemas.openxmlformats.org/presentationml/2006/main">
  <p:tag name="NAME" val="CustomIcon"/>
</p:tagLst>
</file>

<file path=ppt/tags/tag1013.xml><?xml version="1.0" encoding="utf-8"?>
<p:tagLst xmlns:a="http://schemas.openxmlformats.org/drawingml/2006/main" xmlns:r="http://schemas.openxmlformats.org/officeDocument/2006/relationships" xmlns:p="http://schemas.openxmlformats.org/presentationml/2006/main">
  <p:tag name="NAME" val="CustomIcon"/>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dtSFGtaQztKAjJxIYvgPq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2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4.xml><?xml version="1.0" encoding="utf-8"?>
<p:tagLst xmlns:a="http://schemas.openxmlformats.org/drawingml/2006/main" xmlns:r="http://schemas.openxmlformats.org/officeDocument/2006/relationships" xmlns:p="http://schemas.openxmlformats.org/presentationml/2006/main">
  <p:tag name="NAME" val="CustomIcon"/>
</p:tagLst>
</file>

<file path=ppt/tags/tag1025.xml><?xml version="1.0" encoding="utf-8"?>
<p:tagLst xmlns:a="http://schemas.openxmlformats.org/drawingml/2006/main" xmlns:r="http://schemas.openxmlformats.org/officeDocument/2006/relationships" xmlns:p="http://schemas.openxmlformats.org/presentationml/2006/main">
  <p:tag name="NAME" val="CustomIcon"/>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7.xml><?xml version="1.0" encoding="utf-8"?>
<p:tagLst xmlns:a="http://schemas.openxmlformats.org/drawingml/2006/main" xmlns:r="http://schemas.openxmlformats.org/officeDocument/2006/relationships" xmlns:p="http://schemas.openxmlformats.org/presentationml/2006/main">
  <p:tag name="NAME" val="CustomIcon"/>
</p:tagLst>
</file>

<file path=ppt/tags/tag1028.xml><?xml version="1.0" encoding="utf-8"?>
<p:tagLst xmlns:a="http://schemas.openxmlformats.org/drawingml/2006/main" xmlns:r="http://schemas.openxmlformats.org/officeDocument/2006/relationships" xmlns:p="http://schemas.openxmlformats.org/presentationml/2006/main">
  <p:tag name="SYMBOLNAME" val="LineArrow"/>
  <p:tag name="NAME" val="LineArrow"/>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0.xml><?xml version="1.0" encoding="utf-8"?>
<p:tagLst xmlns:a="http://schemas.openxmlformats.org/drawingml/2006/main" xmlns:r="http://schemas.openxmlformats.org/officeDocument/2006/relationships" xmlns:p="http://schemas.openxmlformats.org/presentationml/2006/main">
  <p:tag name="SYMBOLNAME" val="LineArrow"/>
  <p:tag name="NAME" val="LineArrow"/>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0wGl4WjQVnYXmbSSvrh0Xg"/>
</p:tagLst>
</file>

<file path=ppt/tags/tag1033.xml><?xml version="1.0" encoding="utf-8"?>
<p:tagLst xmlns:a="http://schemas.openxmlformats.org/drawingml/2006/main" xmlns:r="http://schemas.openxmlformats.org/officeDocument/2006/relationships" xmlns:p="http://schemas.openxmlformats.org/presentationml/2006/main">
  <p:tag name="NAME" val="Oval"/>
</p:tagLst>
</file>

<file path=ppt/tags/tag1034.xml><?xml version="1.0" encoding="utf-8"?>
<p:tagLst xmlns:a="http://schemas.openxmlformats.org/drawingml/2006/main" xmlns:r="http://schemas.openxmlformats.org/officeDocument/2006/relationships" xmlns:p="http://schemas.openxmlformats.org/presentationml/2006/main">
  <p:tag name="NAME" val="CustomIcon"/>
</p:tagLst>
</file>

<file path=ppt/tags/tag1035.xml><?xml version="1.0" encoding="utf-8"?>
<p:tagLst xmlns:a="http://schemas.openxmlformats.org/drawingml/2006/main" xmlns:r="http://schemas.openxmlformats.org/officeDocument/2006/relationships" xmlns:p="http://schemas.openxmlformats.org/presentationml/2006/main">
  <p:tag name="NAME" val="CustomIcon"/>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8.xml><?xml version="1.0" encoding="utf-8"?>
<p:tagLst xmlns:a="http://schemas.openxmlformats.org/drawingml/2006/main" xmlns:r="http://schemas.openxmlformats.org/officeDocument/2006/relationships" xmlns:p="http://schemas.openxmlformats.org/presentationml/2006/main">
  <p:tag name="NAME" val="Logo"/>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10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aEgpAwQ7R_XIqnSM4ANnmA"/>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ZgHoO7TyyLSEx7HYeidFAw"/>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8HpXS9CxLujtRrDhoGq.Ng"/>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j2o3TE7960A68l7Kxv.vAQ"/>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3ZtYsuYii8ThP310c6pqnw"/>
</p:tagLst>
</file>

<file path=ppt/tags/tag10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51.xml><?xml version="1.0" encoding="utf-8"?>
<p:tagLst xmlns:a="http://schemas.openxmlformats.org/drawingml/2006/main" xmlns:r="http://schemas.openxmlformats.org/officeDocument/2006/relationships" xmlns:p="http://schemas.openxmlformats.org/presentationml/2006/main">
  <p:tag name="SYMBOLNAME" val="PlusSign"/>
  <p:tag name="CIRCLESTATUS" val="Blue"/>
  <p:tag name="NAME" val="PlusSignBlue"/>
</p:tagLst>
</file>

<file path=ppt/tags/tag1052.xml><?xml version="1.0" encoding="utf-8"?>
<p:tagLst xmlns:a="http://schemas.openxmlformats.org/drawingml/2006/main" xmlns:r="http://schemas.openxmlformats.org/officeDocument/2006/relationships" xmlns:p="http://schemas.openxmlformats.org/presentationml/2006/main">
  <p:tag name="NAME" val="CustomIcon"/>
</p:tagLst>
</file>

<file path=ppt/tags/tag1053.xml><?xml version="1.0" encoding="utf-8"?>
<p:tagLst xmlns:a="http://schemas.openxmlformats.org/drawingml/2006/main" xmlns:r="http://schemas.openxmlformats.org/officeDocument/2006/relationships" xmlns:p="http://schemas.openxmlformats.org/presentationml/2006/main">
  <p:tag name="NAME" val="CustomIcon"/>
</p:tagLst>
</file>

<file path=ppt/tags/tag1054.xml><?xml version="1.0" encoding="utf-8"?>
<p:tagLst xmlns:a="http://schemas.openxmlformats.org/drawingml/2006/main" xmlns:r="http://schemas.openxmlformats.org/officeDocument/2006/relationships" xmlns:p="http://schemas.openxmlformats.org/presentationml/2006/main">
  <p:tag name="NAME" val="CustomIcon"/>
</p:tagLst>
</file>

<file path=ppt/tags/tag1055.xml><?xml version="1.0" encoding="utf-8"?>
<p:tagLst xmlns:a="http://schemas.openxmlformats.org/drawingml/2006/main" xmlns:r="http://schemas.openxmlformats.org/officeDocument/2006/relationships" xmlns:p="http://schemas.openxmlformats.org/presentationml/2006/main">
  <p:tag name="NAME" val="CustomIcon"/>
</p:tagLst>
</file>

<file path=ppt/tags/tag1056.xml><?xml version="1.0" encoding="utf-8"?>
<p:tagLst xmlns:a="http://schemas.openxmlformats.org/drawingml/2006/main" xmlns:r="http://schemas.openxmlformats.org/officeDocument/2006/relationships" xmlns:p="http://schemas.openxmlformats.org/presentationml/2006/main">
  <p:tag name="NAME" val="CustomIcon"/>
</p:tagLst>
</file>

<file path=ppt/tags/tag1057.xml><?xml version="1.0" encoding="utf-8"?>
<p:tagLst xmlns:a="http://schemas.openxmlformats.org/drawingml/2006/main" xmlns:r="http://schemas.openxmlformats.org/officeDocument/2006/relationships" xmlns:p="http://schemas.openxmlformats.org/presentationml/2006/main">
  <p:tag name="NAME" val="CustomIcon"/>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5.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66.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67.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68.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69.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0.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71.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72.xml><?xml version="1.0" encoding="utf-8"?>
<p:tagLst xmlns:a="http://schemas.openxmlformats.org/drawingml/2006/main" xmlns:r="http://schemas.openxmlformats.org/officeDocument/2006/relationships" xmlns:p="http://schemas.openxmlformats.org/presentationml/2006/main">
  <p:tag name="NAME" val="LineBasicVerticalDefault"/>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7.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078.xml><?xml version="1.0" encoding="utf-8"?>
<p:tagLst xmlns:a="http://schemas.openxmlformats.org/drawingml/2006/main" xmlns:r="http://schemas.openxmlformats.org/officeDocument/2006/relationships" xmlns:p="http://schemas.openxmlformats.org/presentationml/2006/main">
  <p:tag name="NAME" val="LineBasicVerticalDefault"/>
</p:tagLst>
</file>

<file path=ppt/tags/tag10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5.xml><?xml version="1.0" encoding="utf-8"?>
<p:tagLst xmlns:a="http://schemas.openxmlformats.org/drawingml/2006/main" xmlns:r="http://schemas.openxmlformats.org/officeDocument/2006/relationships" xmlns:p="http://schemas.openxmlformats.org/presentationml/2006/main">
  <p:tag name="SHAPENAME" val="5. Source"/>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BottomLine"/>
</p:tagLst>
</file>

<file path=ppt/tags/tag131.xml><?xml version="1.0" encoding="utf-8"?>
<p:tagLst xmlns:a="http://schemas.openxmlformats.org/drawingml/2006/main" xmlns:r="http://schemas.openxmlformats.org/officeDocument/2006/relationships" xmlns:p="http://schemas.openxmlformats.org/presentationml/2006/main">
  <p:tag name="SHAPENAME" val="TopLine"/>
</p:tagLst>
</file>

<file path=ppt/tags/tag13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5.xml><?xml version="1.0" encoding="utf-8"?>
<p:tagLst xmlns:a="http://schemas.openxmlformats.org/drawingml/2006/main" xmlns:r="http://schemas.openxmlformats.org/officeDocument/2006/relationships" xmlns:p="http://schemas.openxmlformats.org/presentationml/2006/main">
  <p:tag name="SHAPENAME" val="5. Source"/>
</p:tagLst>
</file>

<file path=ppt/tags/tag1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SHAPENAME" val="LogoImage"/>
</p:tagLst>
</file>

<file path=ppt/tags/tag143.xml><?xml version="1.0" encoding="utf-8"?>
<p:tagLst xmlns:a="http://schemas.openxmlformats.org/drawingml/2006/main" xmlns:r="http://schemas.openxmlformats.org/officeDocument/2006/relationships" xmlns:p="http://schemas.openxmlformats.org/presentationml/2006/main">
  <p:tag name="SHAPENAME" val="5. Sourc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NAME" val="Logo"/>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4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5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9.xml><?xml version="1.0" encoding="utf-8"?>
<p:tagLst xmlns:a="http://schemas.openxmlformats.org/drawingml/2006/main" xmlns:r="http://schemas.openxmlformats.org/officeDocument/2006/relationships" xmlns:p="http://schemas.openxmlformats.org/presentationml/2006/main">
  <p:tag name="SHAPENAME" val="5. Source"/>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6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6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6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9.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SHAPENAME" val="5. Sourc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SHAPENAME" val="5. Sourc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18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8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8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8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8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3.xml><?xml version="1.0" encoding="utf-8"?>
<p:tagLst xmlns:a="http://schemas.openxmlformats.org/drawingml/2006/main" xmlns:r="http://schemas.openxmlformats.org/officeDocument/2006/relationships" xmlns:p="http://schemas.openxmlformats.org/presentationml/2006/main">
  <p:tag name="SHAPENAME" val="5. Sourc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9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04.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7.xml><?xml version="1.0" encoding="utf-8"?>
<p:tagLst xmlns:a="http://schemas.openxmlformats.org/drawingml/2006/main" xmlns:r="http://schemas.openxmlformats.org/officeDocument/2006/relationships" xmlns:p="http://schemas.openxmlformats.org/presentationml/2006/main">
  <p:tag name="SHAPENAME" val="5. Sourc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SHAPENAME" val="5. Sourc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Kx70hiVt2ZXlSQ2XkZsPNA"/>
</p:tagLst>
</file>

<file path=ppt/tags/tag22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4.xml><?xml version="1.0" encoding="utf-8"?>
<p:tagLst xmlns:a="http://schemas.openxmlformats.org/drawingml/2006/main" xmlns:r="http://schemas.openxmlformats.org/officeDocument/2006/relationships" xmlns:p="http://schemas.openxmlformats.org/presentationml/2006/main">
  <p:tag name="SHAPENAME" val="BottomLine"/>
</p:tagLst>
</file>

<file path=ppt/tags/tag225.xml><?xml version="1.0" encoding="utf-8"?>
<p:tagLst xmlns:a="http://schemas.openxmlformats.org/drawingml/2006/main" xmlns:r="http://schemas.openxmlformats.org/officeDocument/2006/relationships" xmlns:p="http://schemas.openxmlformats.org/presentationml/2006/main">
  <p:tag name="SHAPENAME" val="TopLine"/>
</p:tagLst>
</file>

<file path=ppt/tags/tag2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7.xml><?xml version="1.0" encoding="utf-8"?>
<p:tagLst xmlns:a="http://schemas.openxmlformats.org/drawingml/2006/main" xmlns:r="http://schemas.openxmlformats.org/officeDocument/2006/relationships" xmlns:p="http://schemas.openxmlformats.org/presentationml/2006/main">
  <p:tag name="SHAPENAME" val="Grid"/>
</p:tagLst>
</file>

<file path=ppt/tags/tag228.xml><?xml version="1.0" encoding="utf-8"?>
<p:tagLst xmlns:a="http://schemas.openxmlformats.org/drawingml/2006/main" xmlns:r="http://schemas.openxmlformats.org/officeDocument/2006/relationships" xmlns:p="http://schemas.openxmlformats.org/presentationml/2006/main">
  <p:tag name="SHAPENAME" val="4. Footnote"/>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
</p:tagLst>
</file>

<file path=ppt/tags/tag232.xml><?xml version="1.0" encoding="utf-8"?>
<p:tagLst xmlns:a="http://schemas.openxmlformats.org/drawingml/2006/main" xmlns:r="http://schemas.openxmlformats.org/officeDocument/2006/relationships" xmlns:p="http://schemas.openxmlformats.org/presentationml/2006/main">
  <p:tag name="NAME" val="Moon"/>
</p:tagLst>
</file>

<file path=ppt/tags/tag233.xml><?xml version="1.0" encoding="utf-8"?>
<p:tagLst xmlns:a="http://schemas.openxmlformats.org/drawingml/2006/main" xmlns:r="http://schemas.openxmlformats.org/officeDocument/2006/relationships" xmlns:p="http://schemas.openxmlformats.org/presentationml/2006/main">
  <p:tag name="NAME" val="Moon"/>
</p:tagLst>
</file>

<file path=ppt/tags/tag234.xml><?xml version="1.0" encoding="utf-8"?>
<p:tagLst xmlns:a="http://schemas.openxmlformats.org/drawingml/2006/main" xmlns:r="http://schemas.openxmlformats.org/officeDocument/2006/relationships" xmlns:p="http://schemas.openxmlformats.org/presentationml/2006/main">
  <p:tag name="ANGLE" val="5"/>
</p:tagLst>
</file>

<file path=ppt/tags/tag235.xml><?xml version="1.0" encoding="utf-8"?>
<p:tagLst xmlns:a="http://schemas.openxmlformats.org/drawingml/2006/main" xmlns:r="http://schemas.openxmlformats.org/officeDocument/2006/relationships" xmlns:p="http://schemas.openxmlformats.org/presentationml/2006/main">
  <p:tag name="ANGLE" val="5"/>
</p:tagLst>
</file>

<file path=ppt/tags/tag236.xml><?xml version="1.0" encoding="utf-8"?>
<p:tagLst xmlns:a="http://schemas.openxmlformats.org/drawingml/2006/main" xmlns:r="http://schemas.openxmlformats.org/officeDocument/2006/relationships" xmlns:p="http://schemas.openxmlformats.org/presentationml/2006/main">
  <p:tag name="ANGLE" val="4"/>
</p:tagLst>
</file>

<file path=ppt/tags/tag237.xml><?xml version="1.0" encoding="utf-8"?>
<p:tagLst xmlns:a="http://schemas.openxmlformats.org/drawingml/2006/main" xmlns:r="http://schemas.openxmlformats.org/officeDocument/2006/relationships" xmlns:p="http://schemas.openxmlformats.org/presentationml/2006/main">
  <p:tag name="ANGLE" val="4"/>
</p:tagLst>
</file>

<file path=ppt/tags/tag238.xml><?xml version="1.0" encoding="utf-8"?>
<p:tagLst xmlns:a="http://schemas.openxmlformats.org/drawingml/2006/main" xmlns:r="http://schemas.openxmlformats.org/officeDocument/2006/relationships" xmlns:p="http://schemas.openxmlformats.org/presentationml/2006/main">
  <p:tag name="ANGLE" val="3"/>
</p:tagLst>
</file>

<file path=ppt/tags/tag239.xml><?xml version="1.0" encoding="utf-8"?>
<p:tagLst xmlns:a="http://schemas.openxmlformats.org/drawingml/2006/main" xmlns:r="http://schemas.openxmlformats.org/officeDocument/2006/relationships" xmlns:p="http://schemas.openxmlformats.org/presentationml/2006/main">
  <p:tag name="ANGLE" val="3"/>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ANGLE" val="2"/>
</p:tagLst>
</file>

<file path=ppt/tags/tag241.xml><?xml version="1.0" encoding="utf-8"?>
<p:tagLst xmlns:a="http://schemas.openxmlformats.org/drawingml/2006/main" xmlns:r="http://schemas.openxmlformats.org/officeDocument/2006/relationships" xmlns:p="http://schemas.openxmlformats.org/presentationml/2006/main">
  <p:tag name="ANGLE" val="2"/>
</p:tagLst>
</file>

<file path=ppt/tags/tag242.xml><?xml version="1.0" encoding="utf-8"?>
<p:tagLst xmlns:a="http://schemas.openxmlformats.org/drawingml/2006/main" xmlns:r="http://schemas.openxmlformats.org/officeDocument/2006/relationships" xmlns:p="http://schemas.openxmlformats.org/presentationml/2006/main">
  <p:tag name="ANGLE" val="1"/>
</p:tagLst>
</file>

<file path=ppt/tags/tag243.xml><?xml version="1.0" encoding="utf-8"?>
<p:tagLst xmlns:a="http://schemas.openxmlformats.org/drawingml/2006/main" xmlns:r="http://schemas.openxmlformats.org/officeDocument/2006/relationships" xmlns:p="http://schemas.openxmlformats.org/presentationml/2006/main">
  <p:tag name="ANGLE" val="1"/>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QFqFaFE899qzSlcTqf8lVw"/>
</p:tagLst>
</file>

<file path=ppt/tags/tag246.xml><?xml version="1.0" encoding="utf-8"?>
<p:tagLst xmlns:a="http://schemas.openxmlformats.org/drawingml/2006/main" xmlns:r="http://schemas.openxmlformats.org/officeDocument/2006/relationships" xmlns:p="http://schemas.openxmlformats.org/presentationml/2006/main">
  <p:tag name="SHAPENAME" val="LogoImage"/>
</p:tagLst>
</file>

<file path=ppt/tags/tag247.xml><?xml version="1.0" encoding="utf-8"?>
<p:tagLst xmlns:a="http://schemas.openxmlformats.org/drawingml/2006/main" xmlns:r="http://schemas.openxmlformats.org/officeDocument/2006/relationships" xmlns:p="http://schemas.openxmlformats.org/presentationml/2006/main">
  <p:tag name="SHAPENAME" val="ClientLogo"/>
</p:tagLst>
</file>

<file path=ppt/tags/tag24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9.xml><?xml version="1.0" encoding="utf-8"?>
<p:tagLst xmlns:a="http://schemas.openxmlformats.org/drawingml/2006/main" xmlns:r="http://schemas.openxmlformats.org/officeDocument/2006/relationships" xmlns:p="http://schemas.openxmlformats.org/presentationml/2006/main">
  <p:tag name="SHAPENAME" val="Sub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rz9zda8GX.mJLozzH.kQ"/>
</p:tagLst>
</file>

<file path=ppt/tags/tag250.xml><?xml version="1.0" encoding="utf-8"?>
<p:tagLst xmlns:a="http://schemas.openxmlformats.org/drawingml/2006/main" xmlns:r="http://schemas.openxmlformats.org/officeDocument/2006/relationships" xmlns:p="http://schemas.openxmlformats.org/presentationml/2006/main">
  <p:tag name="SHAPENAME" val="Title"/>
</p:tagLst>
</file>

<file path=ppt/tags/tag25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2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5.xml><?xml version="1.0" encoding="utf-8"?>
<p:tagLst xmlns:a="http://schemas.openxmlformats.org/drawingml/2006/main" xmlns:r="http://schemas.openxmlformats.org/officeDocument/2006/relationships" xmlns:p="http://schemas.openxmlformats.org/presentationml/2006/main">
  <p:tag name="SHAPENAME" val="5. Source"/>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HAPENAME" val="LogoImage"/>
</p:tagLst>
</file>

<file path=ppt/tags/tag2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7.xml><?xml version="1.0" encoding="utf-8"?>
<p:tagLst xmlns:a="http://schemas.openxmlformats.org/drawingml/2006/main" xmlns:r="http://schemas.openxmlformats.org/officeDocument/2006/relationships" xmlns:p="http://schemas.openxmlformats.org/presentationml/2006/main">
  <p:tag name="SHAPENAME" val="5. Sourc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HAPENAME" val="ClientLogo"/>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ZExhlmnK7ufvLM2vmDQP4g"/>
</p:tagLst>
</file>

<file path=ppt/tags/tag2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3.xml><?xml version="1.0" encoding="utf-8"?>
<p:tagLst xmlns:a="http://schemas.openxmlformats.org/drawingml/2006/main" xmlns:r="http://schemas.openxmlformats.org/officeDocument/2006/relationships" xmlns:p="http://schemas.openxmlformats.org/presentationml/2006/main">
  <p:tag name="SHAPENAME" val="5. Source"/>
</p:tagLst>
</file>

<file path=ppt/tags/tag2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6DeNAKNKl3xqPA1XuN8hCA"/>
</p:tagLst>
</file>

<file path=ppt/tags/tag2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80.xml><?xml version="1.0" encoding="utf-8"?>
<p:tagLst xmlns:a="http://schemas.openxmlformats.org/drawingml/2006/main" xmlns:r="http://schemas.openxmlformats.org/officeDocument/2006/relationships" xmlns:p="http://schemas.openxmlformats.org/presentationml/2006/main">
  <p:tag name="SHAPENAME" val="5. Source"/>
</p:tagLst>
</file>

<file path=ppt/tags/tag2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8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xml><?xml version="1.0" encoding="utf-8"?>
<p:tagLst xmlns:a="http://schemas.openxmlformats.org/drawingml/2006/main" xmlns:r="http://schemas.openxmlformats.org/officeDocument/2006/relationships" xmlns:p="http://schemas.openxmlformats.org/presentationml/2006/main">
  <p:tag name="SHAPENAME" val="Subtitle"/>
</p:tagLst>
</file>

<file path=ppt/tags/tag29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3.xml><?xml version="1.0" encoding="utf-8"?>
<p:tagLst xmlns:a="http://schemas.openxmlformats.org/drawingml/2006/main" xmlns:r="http://schemas.openxmlformats.org/officeDocument/2006/relationships" xmlns:p="http://schemas.openxmlformats.org/presentationml/2006/main">
  <p:tag name="SHAPENAME" val="5. Source"/>
</p:tagLst>
</file>

<file path=ppt/tags/tag2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97.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Title"/>
</p:tagLst>
</file>

<file path=ppt/tags/tag30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0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0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Am8NEnn0Zj1qcKX.2sZ_Wg"/>
</p:tagLst>
</file>

<file path=ppt/tags/tag3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1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1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1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1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17.xml><?xml version="1.0" encoding="utf-8"?>
<p:tagLst xmlns:a="http://schemas.openxmlformats.org/drawingml/2006/main" xmlns:r="http://schemas.openxmlformats.org/officeDocument/2006/relationships" xmlns:p="http://schemas.openxmlformats.org/presentationml/2006/main">
  <p:tag name="SHAPENAME" val="5. Source"/>
</p:tagLst>
</file>

<file path=ppt/tags/tag3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32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2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2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2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0.xml><?xml version="1.0" encoding="utf-8"?>
<p:tagLst xmlns:a="http://schemas.openxmlformats.org/drawingml/2006/main" xmlns:r="http://schemas.openxmlformats.org/officeDocument/2006/relationships" xmlns:p="http://schemas.openxmlformats.org/presentationml/2006/main">
  <p:tag name="SHAPENAME" val="5. Source"/>
</p:tagLst>
</file>

<file path=ppt/tags/tag3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33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4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4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43.xml><?xml version="1.0" encoding="utf-8"?>
<p:tagLst xmlns:a="http://schemas.openxmlformats.org/drawingml/2006/main" xmlns:r="http://schemas.openxmlformats.org/officeDocument/2006/relationships" xmlns:p="http://schemas.openxmlformats.org/presentationml/2006/main">
  <p:tag name="SHAPENAME" val="5. Source"/>
</p:tagLst>
</file>

<file path=ppt/tags/tag3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T1SH9.Oj3clrtn9XvHQDMw"/>
</p:tagLst>
</file>

<file path=ppt/tags/tag34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5.xml><?xml version="1.0" encoding="utf-8"?>
<p:tagLst xmlns:a="http://schemas.openxmlformats.org/drawingml/2006/main" xmlns:r="http://schemas.openxmlformats.org/officeDocument/2006/relationships" xmlns:p="http://schemas.openxmlformats.org/presentationml/2006/main">
  <p:tag name="SHAPENAME" val="5. Source"/>
</p:tagLst>
</file>

<file path=ppt/tags/tag35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5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5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56.xml><?xml version="1.0" encoding="utf-8"?>
<p:tagLst xmlns:a="http://schemas.openxmlformats.org/drawingml/2006/main" xmlns:r="http://schemas.openxmlformats.org/officeDocument/2006/relationships" xmlns:p="http://schemas.openxmlformats.org/presentationml/2006/main">
  <p:tag name="SHAPENAME" val="5. Source"/>
</p:tagLst>
</file>

<file path=ppt/tags/tag3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36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6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6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6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69.xml><?xml version="1.0" encoding="utf-8"?>
<p:tagLst xmlns:a="http://schemas.openxmlformats.org/drawingml/2006/main" xmlns:r="http://schemas.openxmlformats.org/officeDocument/2006/relationships" xmlns:p="http://schemas.openxmlformats.org/presentationml/2006/main">
  <p:tag name="SHAPENAME" val="5. Source"/>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37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37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82.xml><?xml version="1.0" encoding="utf-8"?>
<p:tagLst xmlns:a="http://schemas.openxmlformats.org/drawingml/2006/main" xmlns:r="http://schemas.openxmlformats.org/officeDocument/2006/relationships" xmlns:p="http://schemas.openxmlformats.org/presentationml/2006/main">
  <p:tag name="SHAPENAME" val="5. Source"/>
</p:tagLst>
</file>

<file path=ppt/tags/tag3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SHAPENAME" val="BottomLine"/>
</p:tagLst>
</file>

<file path=ppt/tags/tag388.xml><?xml version="1.0" encoding="utf-8"?>
<p:tagLst xmlns:a="http://schemas.openxmlformats.org/drawingml/2006/main" xmlns:r="http://schemas.openxmlformats.org/officeDocument/2006/relationships" xmlns:p="http://schemas.openxmlformats.org/presentationml/2006/main">
  <p:tag name="SHAPENAME" val="TopLine"/>
</p:tagLst>
</file>

<file path=ppt/tags/tag38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2.xml><?xml version="1.0" encoding="utf-8"?>
<p:tagLst xmlns:a="http://schemas.openxmlformats.org/drawingml/2006/main" xmlns:r="http://schemas.openxmlformats.org/officeDocument/2006/relationships" xmlns:p="http://schemas.openxmlformats.org/presentationml/2006/main">
  <p:tag name="SHAPENAME" val="5. Source"/>
</p:tagLst>
</file>

<file path=ppt/tags/tag3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6.xml><?xml version="1.0" encoding="utf-8"?>
<p:tagLst xmlns:a="http://schemas.openxmlformats.org/drawingml/2006/main" xmlns:r="http://schemas.openxmlformats.org/officeDocument/2006/relationships" xmlns:p="http://schemas.openxmlformats.org/presentationml/2006/main">
  <p:tag name="SHAPENAME" val="5. Source"/>
</p:tagLst>
</file>

<file path=ppt/tags/tag3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SHAPENAME" val="LogoImage"/>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SHAPENAME" val="5. Sourc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40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0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05.xml><?xml version="1.0" encoding="utf-8"?>
<p:tagLst xmlns:a="http://schemas.openxmlformats.org/drawingml/2006/main" xmlns:r="http://schemas.openxmlformats.org/officeDocument/2006/relationships" xmlns:p="http://schemas.openxmlformats.org/presentationml/2006/main">
  <p:tag name="SHAPENAME" val="Subtitle"/>
</p:tagLst>
</file>

<file path=ppt/tags/tag406.xml><?xml version="1.0" encoding="utf-8"?>
<p:tagLst xmlns:a="http://schemas.openxmlformats.org/drawingml/2006/main" xmlns:r="http://schemas.openxmlformats.org/officeDocument/2006/relationships" xmlns:p="http://schemas.openxmlformats.org/presentationml/2006/main">
  <p:tag name="SHAPENAME" val="Titl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9.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HEIGHT" val="19.38748"/>
  <p:tag name="TOP" val="110"/>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HEIGHT" val="19.38748"/>
  <p:tag name="TOP" val="110"/>
</p:tagLst>
</file>

<file path=ppt/tags/tag411.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HEIGHT" val="19.38748"/>
  <p:tag name="TOP" val="110"/>
</p:tagLst>
</file>

<file path=ppt/tags/tag412.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HEIGHT" val="19.38748"/>
  <p:tag name="TOP" val="110"/>
</p:tagLst>
</file>

<file path=ppt/tags/tag413.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14.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741.7"/>
  <p:tag name="WIDTH" val="154.175"/>
  <p:tag name="HEIGHT" val="19.38748"/>
  <p:tag name="TOP" val="110"/>
</p:tagLst>
</file>

<file path=ppt/tags/tag415.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16.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1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18.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1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21.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22.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375.5173"/>
  <p:tag name="HEIGHT" val="23.73281"/>
</p:tagLst>
</file>

<file path=ppt/tags/tag423.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375.5173"/>
  <p:tag name="HEIGHT" val="23.73281"/>
</p:tagLst>
</file>

<file path=ppt/tags/tag424.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375.5173"/>
  <p:tag name="HEIGHT" val="23.73281"/>
</p:tagLst>
</file>

<file path=ppt/tags/tag425.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75.5173"/>
  <p:tag name="HEIGHT" val="23.73281"/>
</p:tagLst>
</file>

<file path=ppt/tags/tag426.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75.5173"/>
  <p:tag name="HEIGHT" val="23.73281"/>
</p:tagLst>
</file>

<file path=ppt/tags/tag427.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341.7845"/>
  <p:tag name="HEIGHT" val="23.73281"/>
</p:tagLst>
</file>

<file path=ppt/tags/tag428.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341.7845"/>
  <p:tag name="HEIGHT" val="23.73281"/>
</p:tagLst>
</file>

<file path=ppt/tags/tag429.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341.7845"/>
  <p:tag name="HEIGHT" val="23.73281"/>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41.7845"/>
  <p:tag name="HEIGHT" val="23.73281"/>
</p:tagLst>
</file>

<file path=ppt/tags/tag431.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41.7845"/>
  <p:tag name="HEIGHT" val="23.73281"/>
</p:tagLst>
</file>

<file path=ppt/tags/tag432.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308.0516"/>
  <p:tag name="HEIGHT" val="23.73281"/>
</p:tagLst>
</file>

<file path=ppt/tags/tag433.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308.0516"/>
  <p:tag name="HEIGHT" val="23.73281"/>
</p:tagLst>
</file>

<file path=ppt/tags/tag434.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308.0516"/>
  <p:tag name="HEIGHT" val="23.73281"/>
</p:tagLst>
</file>

<file path=ppt/tags/tag435.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08.0516"/>
  <p:tag name="HEIGHT" val="23.73281"/>
</p:tagLst>
</file>

<file path=ppt/tags/tag436.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308.0516"/>
  <p:tag name="HEIGHT" val="23.73281"/>
</p:tagLst>
</file>

<file path=ppt/tags/tag437.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274.3188"/>
  <p:tag name="HEIGHT" val="23.73281"/>
</p:tagLst>
</file>

<file path=ppt/tags/tag438.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274.3188"/>
  <p:tag name="HEIGHT" val="23.73281"/>
</p:tagLst>
</file>

<file path=ppt/tags/tag439.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274.3188"/>
  <p:tag name="HEIGHT" val="23.7328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74.3188"/>
  <p:tag name="HEIGHT" val="23.73281"/>
</p:tagLst>
</file>

<file path=ppt/tags/tag441.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74.3188"/>
  <p:tag name="HEIGHT" val="23.73281"/>
</p:tagLst>
</file>

<file path=ppt/tags/tag442.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240.586"/>
  <p:tag name="HEIGHT" val="23.73281"/>
</p:tagLst>
</file>

<file path=ppt/tags/tag443.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240.586"/>
  <p:tag name="HEIGHT" val="23.73281"/>
</p:tagLst>
</file>

<file path=ppt/tags/tag444.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240.586"/>
  <p:tag name="HEIGHT" val="23.73281"/>
</p:tagLst>
</file>

<file path=ppt/tags/tag445.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40.586"/>
  <p:tag name="HEIGHT" val="23.73281"/>
</p:tagLst>
</file>

<file path=ppt/tags/tag446.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40.586"/>
  <p:tag name="HEIGHT" val="23.73281"/>
</p:tagLst>
</file>

<file path=ppt/tags/tag447.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206.8531"/>
  <p:tag name="HEIGHT" val="23.73281"/>
</p:tagLst>
</file>

<file path=ppt/tags/tag448.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206.8531"/>
  <p:tag name="HEIGHT" val="23.73281"/>
</p:tagLst>
</file>

<file path=ppt/tags/tag449.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206.8531"/>
  <p:tag name="HEIGHT" val="23.73281"/>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0.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06.8531"/>
  <p:tag name="HEIGHT" val="23.73281"/>
</p:tagLst>
</file>

<file path=ppt/tags/tag451.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206.8531"/>
  <p:tag name="HEIGHT" val="23.73281"/>
</p:tagLst>
</file>

<file path=ppt/tags/tag452.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173.1203"/>
  <p:tag name="HEIGHT" val="23.73281"/>
</p:tagLst>
</file>

<file path=ppt/tags/tag453.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173.1203"/>
  <p:tag name="HEIGHT" val="23.73281"/>
</p:tagLst>
</file>

<file path=ppt/tags/tag454.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173.1203"/>
  <p:tag name="HEIGHT" val="23.73281"/>
</p:tagLst>
</file>

<file path=ppt/tags/tag455.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173.1203"/>
  <p:tag name="HEIGHT" val="23.73281"/>
</p:tagLst>
</file>

<file path=ppt/tags/tag456.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173.1203"/>
  <p:tag name="HEIGHT" val="23.73281"/>
</p:tagLst>
</file>

<file path=ppt/tags/tag457.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45"/>
  <p:tag name="WIDTH" val="154.175"/>
  <p:tag name="TOP" val="139.3875"/>
  <p:tag name="HEIGHT" val="23.73281"/>
</p:tagLst>
</file>

<file path=ppt/tags/tag458.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219.175"/>
  <p:tag name="WIDTH" val="154.175"/>
  <p:tag name="TOP" val="139.3875"/>
  <p:tag name="HEIGHT" val="23.73281"/>
</p:tagLst>
</file>

<file path=ppt/tags/tag459.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393.35"/>
  <p:tag name="WIDTH" val="154.175"/>
  <p:tag name="TOP" val="139.3875"/>
  <p:tag name="HEIGHT" val="23.73281"/>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0.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139.3875"/>
  <p:tag name="HEIGHT" val="23.73281"/>
</p:tagLst>
</file>

<file path=ppt/tags/tag461.xml><?xml version="1.0" encoding="utf-8"?>
<p:tagLst xmlns:a="http://schemas.openxmlformats.org/drawingml/2006/main" xmlns:r="http://schemas.openxmlformats.org/officeDocument/2006/relationships" xmlns:p="http://schemas.openxmlformats.org/presentationml/2006/main">
  <p:tag name="MTTABLE" val="Cell"/>
  <p:tag name="MTNUMBER" val="0.193027713891597"/>
  <p:tag name="LEFT" val="567.525"/>
  <p:tag name="WIDTH" val="154.175"/>
  <p:tag name="TOP" val="139.3875"/>
  <p:tag name="HEIGHT" val="23.73281"/>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66.xml><?xml version="1.0" encoding="utf-8"?>
<p:tagLst xmlns:a="http://schemas.openxmlformats.org/drawingml/2006/main" xmlns:r="http://schemas.openxmlformats.org/officeDocument/2006/relationships" xmlns:p="http://schemas.openxmlformats.org/presentationml/2006/main">
  <p:tag name="NAME" val="CustomIcon"/>
</p:tagLst>
</file>

<file path=ppt/tags/tag467.xml><?xml version="1.0" encoding="utf-8"?>
<p:tagLst xmlns:a="http://schemas.openxmlformats.org/drawingml/2006/main" xmlns:r="http://schemas.openxmlformats.org/officeDocument/2006/relationships" xmlns:p="http://schemas.openxmlformats.org/presentationml/2006/main">
  <p:tag name="NAME" val="CustomIcon"/>
</p:tagLst>
</file>

<file path=ppt/tags/tag468.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6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7POF0Y0LiuadZoj9ifLU4w"/>
</p:tagLst>
</file>

<file path=ppt/tags/tag4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475.xml><?xml version="1.0" encoding="utf-8"?>
<p:tagLst xmlns:a="http://schemas.openxmlformats.org/drawingml/2006/main" xmlns:r="http://schemas.openxmlformats.org/officeDocument/2006/relationships" xmlns:p="http://schemas.openxmlformats.org/presentationml/2006/main">
  <p:tag name="SHAPENAME" val="4. Footnote"/>
</p:tagLst>
</file>

<file path=ppt/tags/tag476.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45"/>
  <p:tag name="TOP" val="110"/>
  <p:tag name="HEIGHT" val="0"/>
  <p:tag name="WIDTH" val="107.1428"/>
</p:tagLst>
</file>

<file path=ppt/tags/tag477.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110"/>
  <p:tag name="HEIGHT" val="0"/>
  <p:tag name="WIDTH" val="107.1428"/>
</p:tagLst>
</file>

<file path=ppt/tags/tag478.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10"/>
  <p:tag name="HEIGHT" val="0"/>
  <p:tag name="WIDTH" val="107.1428"/>
</p:tagLst>
</file>

<file path=ppt/tags/tag479.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45"/>
  <p:tag name="TOP" val="129.0476"/>
  <p:tag name="HEIGHT" val="0"/>
  <p:tag name="WIDTH" val="107.1428"/>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0.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129.0476"/>
  <p:tag name="HEIGHT" val="0"/>
  <p:tag name="WIDTH" val="107.1428"/>
</p:tagLst>
</file>

<file path=ppt/tags/tag481.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148.0952"/>
  <p:tag name="HEIGHT" val="0"/>
  <p:tag name="WIDTH" val="107.1428"/>
</p:tagLst>
</file>

<file path=ppt/tags/tag482.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45"/>
  <p:tag name="TOP" val="167.1429"/>
  <p:tag name="HEIGHT" val="0"/>
  <p:tag name="WIDTH" val="107.1428"/>
</p:tagLst>
</file>

<file path=ppt/tags/tag483.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167.1429"/>
  <p:tag name="HEIGHT" val="0"/>
  <p:tag name="WIDTH" val="107.1428"/>
</p:tagLst>
</file>

<file path=ppt/tags/tag484.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67.1429"/>
  <p:tag name="HEIGHT" val="0"/>
  <p:tag name="WIDTH" val="107.1428"/>
</p:tagLst>
</file>

<file path=ppt/tags/tag485.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186.1905"/>
  <p:tag name="HEIGHT" val="0"/>
  <p:tag name="WIDTH" val="107.1428"/>
</p:tagLst>
</file>

<file path=ppt/tags/tag486.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86.1905"/>
  <p:tag name="HEIGHT" val="0"/>
  <p:tag name="WIDTH" val="107.1428"/>
</p:tagLst>
</file>

<file path=ppt/tags/tag487.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205.2381"/>
  <p:tag name="HEIGHT" val="0"/>
  <p:tag name="WIDTH" val="107.1428"/>
</p:tagLst>
</file>

<file path=ppt/tags/tag488.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05.2381"/>
  <p:tag name="HEIGHT" val="0"/>
  <p:tag name="WIDTH" val="107.1428"/>
</p:tagLst>
</file>

<file path=ppt/tags/tag489.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224.2857"/>
  <p:tag name="HEIGHT" val="0"/>
  <p:tag name="WIDTH" val="107.1428"/>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24.2857"/>
  <p:tag name="HEIGHT" val="0"/>
  <p:tag name="WIDTH" val="107.1428"/>
</p:tagLst>
</file>

<file path=ppt/tags/tag491.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45"/>
  <p:tag name="TOP" val="243.3333"/>
  <p:tag name="HEIGHT" val="0"/>
  <p:tag name="WIDTH" val="107.1428"/>
</p:tagLst>
</file>

<file path=ppt/tags/tag492.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243.3333"/>
  <p:tag name="HEIGHT" val="0"/>
  <p:tag name="WIDTH" val="107.1428"/>
</p:tagLst>
</file>

<file path=ppt/tags/tag493.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43.3333"/>
  <p:tag name="HEIGHT" val="0"/>
  <p:tag name="WIDTH" val="107.1428"/>
</p:tagLst>
</file>

<file path=ppt/tags/tag494.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262.381"/>
  <p:tag name="HEIGHT" val="0"/>
  <p:tag name="WIDTH" val="107.1428"/>
</p:tagLst>
</file>

<file path=ppt/tags/tag495.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62.381"/>
  <p:tag name="HEIGHT" val="0"/>
  <p:tag name="WIDTH" val="107.1428"/>
</p:tagLst>
</file>

<file path=ppt/tags/tag496.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281.4286"/>
  <p:tag name="HEIGHT" val="0"/>
  <p:tag name="WIDTH" val="107.1428"/>
</p:tagLst>
</file>

<file path=ppt/tags/tag497.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81.4286"/>
  <p:tag name="HEIGHT" val="0"/>
  <p:tag name="WIDTH" val="107.1428"/>
</p:tagLst>
</file>

<file path=ppt/tags/tag498.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300.4762"/>
  <p:tag name="HEIGHT" val="0"/>
  <p:tag name="WIDTH" val="107.1428"/>
</p:tagLst>
</file>

<file path=ppt/tags/tag499.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300.4762"/>
  <p:tag name="HEIGHT" val="0"/>
  <p:tag name="WIDTH" val="107.1428"/>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4rr4tMNF_YKrm2klDtNmBg"/>
</p:tagLst>
</file>

<file path=ppt/tags/tag500.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45"/>
  <p:tag name="TOP" val="414.7619"/>
  <p:tag name="HEIGHT" val="0"/>
  <p:tag name="WIDTH" val="107.1428"/>
</p:tagLst>
</file>

<file path=ppt/tags/tag501.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414.7619"/>
  <p:tag name="HEIGHT" val="0"/>
  <p:tag name="WIDTH" val="107.1428"/>
</p:tagLst>
</file>

<file path=ppt/tags/tag502.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414.7619"/>
  <p:tag name="HEIGHT" val="0"/>
  <p:tag name="WIDTH" val="107.1428"/>
</p:tagLst>
</file>

<file path=ppt/tags/tag503.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172.1429"/>
  <p:tag name="TOP" val="433.8095"/>
  <p:tag name="HEIGHT" val="0"/>
  <p:tag name="WIDTH" val="107.1428"/>
</p:tagLst>
</file>

<file path=ppt/tags/tag504.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433.8095"/>
  <p:tag name="HEIGHT" val="0"/>
  <p:tag name="WIDTH" val="107.1428"/>
</p:tagLst>
</file>

<file path=ppt/tags/tag505.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29.0476"/>
  <p:tag name="HEIGHT" val="0"/>
  <p:tag name="WIDTH" val="107.1428"/>
</p:tagLst>
</file>

<file path=ppt/tags/tag506.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29.0476"/>
  <p:tag name="HEIGHT" val="0"/>
  <p:tag name="WIDTH" val="107.1428"/>
</p:tagLst>
</file>

<file path=ppt/tags/tag507.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10"/>
  <p:tag name="HEIGHT" val="0"/>
  <p:tag name="WIDTH" val="107.1428"/>
</p:tagLst>
</file>

<file path=ppt/tags/tag508.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67.1429"/>
  <p:tag name="HEIGHT" val="0"/>
  <p:tag name="WIDTH" val="107.1428"/>
</p:tagLst>
</file>

<file path=ppt/tags/tag509.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86.1905"/>
  <p:tag name="HEIGHT" val="0"/>
  <p:tag name="WIDTH" val="107.1428"/>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0.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05.2381"/>
  <p:tag name="HEIGHT" val="0"/>
  <p:tag name="WIDTH" val="107.1428"/>
</p:tagLst>
</file>

<file path=ppt/tags/tag511.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24.2857"/>
  <p:tag name="HEIGHT" val="0"/>
  <p:tag name="WIDTH" val="107.1428"/>
</p:tagLst>
</file>

<file path=ppt/tags/tag512.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43.3333"/>
  <p:tag name="HEIGHT" val="0"/>
  <p:tag name="WIDTH" val="107.1428"/>
</p:tagLst>
</file>

<file path=ppt/tags/tag513.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62.381"/>
  <p:tag name="HEIGHT" val="0"/>
  <p:tag name="WIDTH" val="107.1428"/>
</p:tagLst>
</file>

<file path=ppt/tags/tag514.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281.4286"/>
  <p:tag name="HEIGHT" val="0"/>
  <p:tag name="WIDTH" val="107.1428"/>
</p:tagLst>
</file>

<file path=ppt/tags/tag515.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300.4762"/>
  <p:tag name="HEIGHT" val="0"/>
  <p:tag name="WIDTH" val="107.1428"/>
</p:tagLst>
</file>

<file path=ppt/tags/tag516.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414.7619"/>
  <p:tag name="HEIGHT" val="0"/>
  <p:tag name="WIDTH" val="107.1428"/>
</p:tagLst>
</file>

<file path=ppt/tags/tag517.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433.8095"/>
  <p:tag name="HEIGHT" val="0"/>
  <p:tag name="WIDTH" val="107.1428"/>
</p:tagLst>
</file>

<file path=ppt/tags/tag518.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29.0476"/>
  <p:tag name="HEIGHT" val="0"/>
  <p:tag name="WIDTH" val="107.1428"/>
</p:tagLst>
</file>

<file path=ppt/tags/tag519.xml><?xml version="1.0" encoding="utf-8"?>
<p:tagLst xmlns:a="http://schemas.openxmlformats.org/drawingml/2006/main" xmlns:r="http://schemas.openxmlformats.org/officeDocument/2006/relationships" xmlns:p="http://schemas.openxmlformats.org/presentationml/2006/main">
  <p:tag name="MTTABLE" val="Cell"/>
  <p:tag name="MTNUMBER" val="0.153002562072595"/>
  <p:tag name="LEFT" val="299.2857"/>
  <p:tag name="TOP" val="129.0476"/>
  <p:tag name="HEIGHT" val="0"/>
  <p:tag name="WIDTH" val="107.1428"/>
</p:tagLst>
</file>

<file path=ppt/tags/tag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0.xml><?xml version="1.0" encoding="utf-8"?>
<p:tagLst xmlns:a="http://schemas.openxmlformats.org/drawingml/2006/main" xmlns:r="http://schemas.openxmlformats.org/officeDocument/2006/relationships" xmlns:p="http://schemas.openxmlformats.org/presentationml/2006/main">
  <p:tag name="NAME" val="CustomIcon"/>
</p:tagLst>
</file>

<file path=ppt/tags/tag521.xml><?xml version="1.0" encoding="utf-8"?>
<p:tagLst xmlns:a="http://schemas.openxmlformats.org/drawingml/2006/main" xmlns:r="http://schemas.openxmlformats.org/officeDocument/2006/relationships" xmlns:p="http://schemas.openxmlformats.org/presentationml/2006/main">
  <p:tag name="NAME" val="CustomIcon"/>
</p:tagLst>
</file>

<file path=ppt/tags/tag522.xml><?xml version="1.0" encoding="utf-8"?>
<p:tagLst xmlns:a="http://schemas.openxmlformats.org/drawingml/2006/main" xmlns:r="http://schemas.openxmlformats.org/officeDocument/2006/relationships" xmlns:p="http://schemas.openxmlformats.org/presentationml/2006/main">
  <p:tag name="NAME" val="CustomIcon"/>
</p:tagLst>
</file>

<file path=ppt/tags/tag523.xml><?xml version="1.0" encoding="utf-8"?>
<p:tagLst xmlns:a="http://schemas.openxmlformats.org/drawingml/2006/main" xmlns:r="http://schemas.openxmlformats.org/officeDocument/2006/relationships" xmlns:p="http://schemas.openxmlformats.org/presentationml/2006/main">
  <p:tag name="NAME" val="CustomIcon"/>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FBB0hz5R9rLXDxJHHHcZHQ"/>
</p:tagLst>
</file>

<file path=ppt/tags/tag5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5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XbPsUieOODG0a04aKus8OA"/>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FXMkHCFwgqdHSkFT3lJEH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59Zh7O1_PQII24CFjIBoV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lvM2AfEottn7B2PPXnBR1g"/>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u9IKt9NGQxql.w4d85RBZw"/>
</p:tagLst>
</file>

<file path=ppt/tags/tag53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SHAPENAME" val="BottomLine"/>
</p:tagLst>
</file>

<file path=ppt/tags/tag5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u9IKt9NGQxql.w4d85RBZw"/>
</p:tagLst>
</file>

<file path=ppt/tags/tag5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iBvU2Oxft13v7JcY4vqMIg"/>
</p:tagLst>
</file>

<file path=ppt/tags/tag5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SLT1O8TxUOiwuWKMXiHfQ"/>
</p:tagLst>
</file>

<file path=ppt/tags/tag560.xml><?xml version="1.0" encoding="utf-8"?>
<p:tagLst xmlns:a="http://schemas.openxmlformats.org/drawingml/2006/main" xmlns:r="http://schemas.openxmlformats.org/officeDocument/2006/relationships" xmlns:p="http://schemas.openxmlformats.org/presentationml/2006/main">
  <p:tag name="NAME" val="CustomIcon"/>
</p:tagLst>
</file>

<file path=ppt/tags/tag561.xml><?xml version="1.0" encoding="utf-8"?>
<p:tagLst xmlns:a="http://schemas.openxmlformats.org/drawingml/2006/main" xmlns:r="http://schemas.openxmlformats.org/officeDocument/2006/relationships" xmlns:p="http://schemas.openxmlformats.org/presentationml/2006/main">
  <p:tag name="NAME" val="CustomIcon"/>
</p:tagLst>
</file>

<file path=ppt/tags/tag562.xml><?xml version="1.0" encoding="utf-8"?>
<p:tagLst xmlns:a="http://schemas.openxmlformats.org/drawingml/2006/main" xmlns:r="http://schemas.openxmlformats.org/officeDocument/2006/relationships" xmlns:p="http://schemas.openxmlformats.org/presentationml/2006/main">
  <p:tag name="NAME" val="CustomIcon"/>
</p:tagLst>
</file>

<file path=ppt/tags/tag563.xml><?xml version="1.0" encoding="utf-8"?>
<p:tagLst xmlns:a="http://schemas.openxmlformats.org/drawingml/2006/main" xmlns:r="http://schemas.openxmlformats.org/officeDocument/2006/relationships" xmlns:p="http://schemas.openxmlformats.org/presentationml/2006/main">
  <p:tag name="NAME" val="CustomIcon"/>
</p:tagLst>
</file>

<file path=ppt/tags/tag564.xml><?xml version="1.0" encoding="utf-8"?>
<p:tagLst xmlns:a="http://schemas.openxmlformats.org/drawingml/2006/main" xmlns:r="http://schemas.openxmlformats.org/officeDocument/2006/relationships" xmlns:p="http://schemas.openxmlformats.org/presentationml/2006/main">
  <p:tag name="NAME" val="CustomIcon"/>
</p:tagLst>
</file>

<file path=ppt/tags/tag565.xml><?xml version="1.0" encoding="utf-8"?>
<p:tagLst xmlns:a="http://schemas.openxmlformats.org/drawingml/2006/main" xmlns:r="http://schemas.openxmlformats.org/officeDocument/2006/relationships" xmlns:p="http://schemas.openxmlformats.org/presentationml/2006/main">
  <p:tag name="NAME" val="CustomIcon"/>
</p:tagLst>
</file>

<file path=ppt/tags/tag566.xml><?xml version="1.0" encoding="utf-8"?>
<p:tagLst xmlns:a="http://schemas.openxmlformats.org/drawingml/2006/main" xmlns:r="http://schemas.openxmlformats.org/officeDocument/2006/relationships" xmlns:p="http://schemas.openxmlformats.org/presentationml/2006/main">
  <p:tag name="NAME" val="CustomIcon"/>
</p:tagLst>
</file>

<file path=ppt/tags/tag567.xml><?xml version="1.0" encoding="utf-8"?>
<p:tagLst xmlns:a="http://schemas.openxmlformats.org/drawingml/2006/main" xmlns:r="http://schemas.openxmlformats.org/officeDocument/2006/relationships" xmlns:p="http://schemas.openxmlformats.org/presentationml/2006/main">
  <p:tag name="NAME" val="CustomIcon"/>
</p:tagLst>
</file>

<file path=ppt/tags/tag568.xml><?xml version="1.0" encoding="utf-8"?>
<p:tagLst xmlns:a="http://schemas.openxmlformats.org/drawingml/2006/main" xmlns:r="http://schemas.openxmlformats.org/officeDocument/2006/relationships" xmlns:p="http://schemas.openxmlformats.org/presentationml/2006/main">
  <p:tag name="NAME" val="CustomIcon"/>
</p:tagLst>
</file>

<file path=ppt/tags/tag569.xml><?xml version="1.0" encoding="utf-8"?>
<p:tagLst xmlns:a="http://schemas.openxmlformats.org/drawingml/2006/main" xmlns:r="http://schemas.openxmlformats.org/officeDocument/2006/relationships" xmlns:p="http://schemas.openxmlformats.org/presentationml/2006/main">
  <p:tag name="NAME" val="CustomIcon"/>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0.xml><?xml version="1.0" encoding="utf-8"?>
<p:tagLst xmlns:a="http://schemas.openxmlformats.org/drawingml/2006/main" xmlns:r="http://schemas.openxmlformats.org/officeDocument/2006/relationships" xmlns:p="http://schemas.openxmlformats.org/presentationml/2006/main">
  <p:tag name="NAME" val="CustomIcon"/>
</p:tagLst>
</file>

<file path=ppt/tags/tag571.xml><?xml version="1.0" encoding="utf-8"?>
<p:tagLst xmlns:a="http://schemas.openxmlformats.org/drawingml/2006/main" xmlns:r="http://schemas.openxmlformats.org/officeDocument/2006/relationships" xmlns:p="http://schemas.openxmlformats.org/presentationml/2006/main">
  <p:tag name="NAME" val="CustomIcon"/>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5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4.xml><?xml version="1.0" encoding="utf-8"?>
<p:tagLst xmlns:a="http://schemas.openxmlformats.org/drawingml/2006/main" xmlns:r="http://schemas.openxmlformats.org/officeDocument/2006/relationships" xmlns:p="http://schemas.openxmlformats.org/presentationml/2006/main">
  <p:tag name="SHAPENAME" val="5. Source"/>
</p:tagLst>
</file>

<file path=ppt/tags/tag585.xml><?xml version="1.0" encoding="utf-8"?>
<p:tagLst xmlns:a="http://schemas.openxmlformats.org/drawingml/2006/main" xmlns:r="http://schemas.openxmlformats.org/officeDocument/2006/relationships" xmlns:p="http://schemas.openxmlformats.org/presentationml/2006/main">
  <p:tag name="NAME" val="CustomIcon"/>
</p:tagLst>
</file>

<file path=ppt/tags/tag586.xml><?xml version="1.0" encoding="utf-8"?>
<p:tagLst xmlns:a="http://schemas.openxmlformats.org/drawingml/2006/main" xmlns:r="http://schemas.openxmlformats.org/officeDocument/2006/relationships" xmlns:p="http://schemas.openxmlformats.org/presentationml/2006/main">
  <p:tag name="NAME" val="CustomIcon"/>
</p:tagLst>
</file>

<file path=ppt/tags/tag587.xml><?xml version="1.0" encoding="utf-8"?>
<p:tagLst xmlns:a="http://schemas.openxmlformats.org/drawingml/2006/main" xmlns:r="http://schemas.openxmlformats.org/officeDocument/2006/relationships" xmlns:p="http://schemas.openxmlformats.org/presentationml/2006/main">
  <p:tag name="NAME" val="CustomIcon"/>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5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2.xml><?xml version="1.0" encoding="utf-8"?>
<p:tagLst xmlns:a="http://schemas.openxmlformats.org/drawingml/2006/main" xmlns:r="http://schemas.openxmlformats.org/officeDocument/2006/relationships" xmlns:p="http://schemas.openxmlformats.org/presentationml/2006/main">
  <p:tag name="NAME" val="LineBasicImpact"/>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9.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00.xml><?xml version="1.0" encoding="utf-8"?>
<p:tagLst xmlns:a="http://schemas.openxmlformats.org/drawingml/2006/main" xmlns:r="http://schemas.openxmlformats.org/officeDocument/2006/relationships" xmlns:p="http://schemas.openxmlformats.org/presentationml/2006/main">
  <p:tag name="NAME" val="CustomIcon"/>
</p:tagLst>
</file>

<file path=ppt/tags/tag601.xml><?xml version="1.0" encoding="utf-8"?>
<p:tagLst xmlns:a="http://schemas.openxmlformats.org/drawingml/2006/main" xmlns:r="http://schemas.openxmlformats.org/officeDocument/2006/relationships" xmlns:p="http://schemas.openxmlformats.org/presentationml/2006/main">
  <p:tag name="NAME" val="CustomIcon"/>
</p:tagLst>
</file>

<file path=ppt/tags/tag602.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603.xml><?xml version="1.0" encoding="utf-8"?>
<p:tagLst xmlns:a="http://schemas.openxmlformats.org/drawingml/2006/main" xmlns:r="http://schemas.openxmlformats.org/officeDocument/2006/relationships" xmlns:p="http://schemas.openxmlformats.org/presentationml/2006/main">
  <p:tag name="NAME" val="CustomIcon"/>
</p:tagLst>
</file>

<file path=ppt/tags/tag604.xml><?xml version="1.0" encoding="utf-8"?>
<p:tagLst xmlns:a="http://schemas.openxmlformats.org/drawingml/2006/main" xmlns:r="http://schemas.openxmlformats.org/officeDocument/2006/relationships" xmlns:p="http://schemas.openxmlformats.org/presentationml/2006/main">
  <p:tag name="NAME" val="CustomIcon"/>
</p:tagLst>
</file>

<file path=ppt/tags/tag605.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606.xml><?xml version="1.0" encoding="utf-8"?>
<p:tagLst xmlns:a="http://schemas.openxmlformats.org/drawingml/2006/main" xmlns:r="http://schemas.openxmlformats.org/officeDocument/2006/relationships" xmlns:p="http://schemas.openxmlformats.org/presentationml/2006/main">
  <p:tag name="NAME" val="CustomIcon"/>
</p:tagLst>
</file>

<file path=ppt/tags/tag607.xml><?xml version="1.0" encoding="utf-8"?>
<p:tagLst xmlns:a="http://schemas.openxmlformats.org/drawingml/2006/main" xmlns:r="http://schemas.openxmlformats.org/officeDocument/2006/relationships" xmlns:p="http://schemas.openxmlformats.org/presentationml/2006/main">
  <p:tag name="NAME" val="CustomIcon"/>
</p:tagLst>
</file>

<file path=ppt/tags/tag608.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609.xml><?xml version="1.0" encoding="utf-8"?>
<p:tagLst xmlns:a="http://schemas.openxmlformats.org/drawingml/2006/main" xmlns:r="http://schemas.openxmlformats.org/officeDocument/2006/relationships" xmlns:p="http://schemas.openxmlformats.org/presentationml/2006/main">
  <p:tag name="NAME" val="CustomIcon"/>
</p:tagLst>
</file>

<file path=ppt/tags/tag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0.xml><?xml version="1.0" encoding="utf-8"?>
<p:tagLst xmlns:a="http://schemas.openxmlformats.org/drawingml/2006/main" xmlns:r="http://schemas.openxmlformats.org/officeDocument/2006/relationships" xmlns:p="http://schemas.openxmlformats.org/presentationml/2006/main">
  <p:tag name="NAME" val="CustomIcon"/>
</p:tagLst>
</file>

<file path=ppt/tags/tag611.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612.xml><?xml version="1.0" encoding="utf-8"?>
<p:tagLst xmlns:a="http://schemas.openxmlformats.org/drawingml/2006/main" xmlns:r="http://schemas.openxmlformats.org/officeDocument/2006/relationships" xmlns:p="http://schemas.openxmlformats.org/presentationml/2006/main">
  <p:tag name="NAME" val="CustomIcon"/>
</p:tagLst>
</file>

<file path=ppt/tags/tag613.xml><?xml version="1.0" encoding="utf-8"?>
<p:tagLst xmlns:a="http://schemas.openxmlformats.org/drawingml/2006/main" xmlns:r="http://schemas.openxmlformats.org/officeDocument/2006/relationships" xmlns:p="http://schemas.openxmlformats.org/presentationml/2006/main">
  <p:tag name="NAME" val="CustomIcon"/>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6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aEgpAwQ7R_XIqnSM4ANnm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OZR1.6xAx5gsB4QqP7qq6w"/>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5RDVgqRJlUaOlcqS.L3.pQ"/>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dM80MpBO2EuAFxD0bkfjP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7.xml><?xml version="1.0" encoding="utf-8"?>
<p:tagLst xmlns:a="http://schemas.openxmlformats.org/drawingml/2006/main" xmlns:r="http://schemas.openxmlformats.org/officeDocument/2006/relationships" xmlns:p="http://schemas.openxmlformats.org/presentationml/2006/main">
  <p:tag name="SHAPENAME" val="5. Source"/>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H7RE3WRxCop2EdeMGl.uqw"/>
</p:tagLst>
</file>

<file path=ppt/tags/tag6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4.xml><?xml version="1.0" encoding="utf-8"?>
<p:tagLst xmlns:a="http://schemas.openxmlformats.org/drawingml/2006/main" xmlns:r="http://schemas.openxmlformats.org/officeDocument/2006/relationships" xmlns:p="http://schemas.openxmlformats.org/presentationml/2006/main">
  <p:tag name="SHAPENAME" val="5. Source"/>
</p:tagLst>
</file>

<file path=ppt/tags/tag635.xml><?xml version="1.0" encoding="utf-8"?>
<p:tagLst xmlns:a="http://schemas.openxmlformats.org/drawingml/2006/main" xmlns:r="http://schemas.openxmlformats.org/officeDocument/2006/relationships" xmlns:p="http://schemas.openxmlformats.org/presentationml/2006/main">
  <p:tag name="NAME" val="CustomIcon"/>
</p:tagLst>
</file>

<file path=ppt/tags/tag636.xml><?xml version="1.0" encoding="utf-8"?>
<p:tagLst xmlns:a="http://schemas.openxmlformats.org/drawingml/2006/main" xmlns:r="http://schemas.openxmlformats.org/officeDocument/2006/relationships" xmlns:p="http://schemas.openxmlformats.org/presentationml/2006/main">
  <p:tag name="NAME" val="CustomIcon"/>
</p:tagLst>
</file>

<file path=ppt/tags/tag63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638.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63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6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sjOlAlE4GnQbAxgM0xoSkw"/>
</p:tagLst>
</file>

<file path=ppt/tags/tag6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3.xml><?xml version="1.0" encoding="utf-8"?>
<p:tagLst xmlns:a="http://schemas.openxmlformats.org/drawingml/2006/main" xmlns:r="http://schemas.openxmlformats.org/officeDocument/2006/relationships" xmlns:p="http://schemas.openxmlformats.org/presentationml/2006/main">
  <p:tag name="NAME" val="CustomIcon"/>
</p:tagLst>
</file>

<file path=ppt/tags/tag644.xml><?xml version="1.0" encoding="utf-8"?>
<p:tagLst xmlns:a="http://schemas.openxmlformats.org/drawingml/2006/main" xmlns:r="http://schemas.openxmlformats.org/officeDocument/2006/relationships" xmlns:p="http://schemas.openxmlformats.org/presentationml/2006/main">
  <p:tag name="NAME" val="CustomIcon"/>
</p:tagLst>
</file>

<file path=ppt/tags/tag645.xml><?xml version="1.0" encoding="utf-8"?>
<p:tagLst xmlns:a="http://schemas.openxmlformats.org/drawingml/2006/main" xmlns:r="http://schemas.openxmlformats.org/officeDocument/2006/relationships" xmlns:p="http://schemas.openxmlformats.org/presentationml/2006/main">
  <p:tag name="NAME" val="CustomIcon"/>
</p:tagLst>
</file>

<file path=ppt/tags/tag646.xml><?xml version="1.0" encoding="utf-8"?>
<p:tagLst xmlns:a="http://schemas.openxmlformats.org/drawingml/2006/main" xmlns:r="http://schemas.openxmlformats.org/officeDocument/2006/relationships" xmlns:p="http://schemas.openxmlformats.org/presentationml/2006/main">
  <p:tag name="NAME" val="CustomIcon"/>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0.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51.xml><?xml version="1.0" encoding="utf-8"?>
<p:tagLst xmlns:a="http://schemas.openxmlformats.org/drawingml/2006/main" xmlns:r="http://schemas.openxmlformats.org/officeDocument/2006/relationships" xmlns:p="http://schemas.openxmlformats.org/presentationml/2006/main">
  <p:tag name="NAME" val="CustomIcon"/>
</p:tagLst>
</file>

<file path=ppt/tags/tag652.xml><?xml version="1.0" encoding="utf-8"?>
<p:tagLst xmlns:a="http://schemas.openxmlformats.org/drawingml/2006/main" xmlns:r="http://schemas.openxmlformats.org/officeDocument/2006/relationships" xmlns:p="http://schemas.openxmlformats.org/presentationml/2006/main">
  <p:tag name="NAME" val="CustomIcon"/>
</p:tagLst>
</file>

<file path=ppt/tags/tag653.xml><?xml version="1.0" encoding="utf-8"?>
<p:tagLst xmlns:a="http://schemas.openxmlformats.org/drawingml/2006/main" xmlns:r="http://schemas.openxmlformats.org/officeDocument/2006/relationships" xmlns:p="http://schemas.openxmlformats.org/presentationml/2006/main">
  <p:tag name="NAME" val="CustomIcon"/>
</p:tagLst>
</file>

<file path=ppt/tags/tag654.xml><?xml version="1.0" encoding="utf-8"?>
<p:tagLst xmlns:a="http://schemas.openxmlformats.org/drawingml/2006/main" xmlns:r="http://schemas.openxmlformats.org/officeDocument/2006/relationships" xmlns:p="http://schemas.openxmlformats.org/presentationml/2006/main">
  <p:tag name="NAME" val="CustomIcon"/>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58.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59.xml><?xml version="1.0" encoding="utf-8"?>
<p:tagLst xmlns:a="http://schemas.openxmlformats.org/drawingml/2006/main" xmlns:r="http://schemas.openxmlformats.org/officeDocument/2006/relationships" xmlns:p="http://schemas.openxmlformats.org/presentationml/2006/main">
  <p:tag name="NAME" val="CustomIcon"/>
</p:tagLst>
</file>

<file path=ppt/tags/tag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0.xml><?xml version="1.0" encoding="utf-8"?>
<p:tagLst xmlns:a="http://schemas.openxmlformats.org/drawingml/2006/main" xmlns:r="http://schemas.openxmlformats.org/officeDocument/2006/relationships" xmlns:p="http://schemas.openxmlformats.org/presentationml/2006/main">
  <p:tag name="NAME" val="CustomIcon"/>
</p:tagLst>
</file>

<file path=ppt/tags/tag661.xml><?xml version="1.0" encoding="utf-8"?>
<p:tagLst xmlns:a="http://schemas.openxmlformats.org/drawingml/2006/main" xmlns:r="http://schemas.openxmlformats.org/officeDocument/2006/relationships" xmlns:p="http://schemas.openxmlformats.org/presentationml/2006/main">
  <p:tag name="NAME" val="CustomIcon"/>
</p:tagLst>
</file>

<file path=ppt/tags/tag662.xml><?xml version="1.0" encoding="utf-8"?>
<p:tagLst xmlns:a="http://schemas.openxmlformats.org/drawingml/2006/main" xmlns:r="http://schemas.openxmlformats.org/officeDocument/2006/relationships" xmlns:p="http://schemas.openxmlformats.org/presentationml/2006/main">
  <p:tag name="NAME" val="CustomIcon"/>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66.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67.xml><?xml version="1.0" encoding="utf-8"?>
<p:tagLst xmlns:a="http://schemas.openxmlformats.org/drawingml/2006/main" xmlns:r="http://schemas.openxmlformats.org/officeDocument/2006/relationships" xmlns:p="http://schemas.openxmlformats.org/presentationml/2006/main">
  <p:tag name="NAME" val="CustomIcon"/>
</p:tagLst>
</file>

<file path=ppt/tags/tag668.xml><?xml version="1.0" encoding="utf-8"?>
<p:tagLst xmlns:a="http://schemas.openxmlformats.org/drawingml/2006/main" xmlns:r="http://schemas.openxmlformats.org/officeDocument/2006/relationships" xmlns:p="http://schemas.openxmlformats.org/presentationml/2006/main">
  <p:tag name="NAME" val="CustomIcon"/>
</p:tagLst>
</file>

<file path=ppt/tags/tag669.xml><?xml version="1.0" encoding="utf-8"?>
<p:tagLst xmlns:a="http://schemas.openxmlformats.org/drawingml/2006/main" xmlns:r="http://schemas.openxmlformats.org/officeDocument/2006/relationships" xmlns:p="http://schemas.openxmlformats.org/presentationml/2006/main">
  <p:tag name="NAME" val="CustomIcon"/>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0.xml><?xml version="1.0" encoding="utf-8"?>
<p:tagLst xmlns:a="http://schemas.openxmlformats.org/drawingml/2006/main" xmlns:r="http://schemas.openxmlformats.org/officeDocument/2006/relationships" xmlns:p="http://schemas.openxmlformats.org/presentationml/2006/main">
  <p:tag name="NAME" val="CustomIcon"/>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4.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75.xml><?xml version="1.0" encoding="utf-8"?>
<p:tagLst xmlns:a="http://schemas.openxmlformats.org/drawingml/2006/main" xmlns:r="http://schemas.openxmlformats.org/officeDocument/2006/relationships" xmlns:p="http://schemas.openxmlformats.org/presentationml/2006/main">
  <p:tag name="NAME" val="CustomIcon"/>
</p:tagLst>
</file>

<file path=ppt/tags/tag676.xml><?xml version="1.0" encoding="utf-8"?>
<p:tagLst xmlns:a="http://schemas.openxmlformats.org/drawingml/2006/main" xmlns:r="http://schemas.openxmlformats.org/officeDocument/2006/relationships" xmlns:p="http://schemas.openxmlformats.org/presentationml/2006/main">
  <p:tag name="NAME" val="CustomIcon"/>
</p:tagLst>
</file>

<file path=ppt/tags/tag677.xml><?xml version="1.0" encoding="utf-8"?>
<p:tagLst xmlns:a="http://schemas.openxmlformats.org/drawingml/2006/main" xmlns:r="http://schemas.openxmlformats.org/officeDocument/2006/relationships" xmlns:p="http://schemas.openxmlformats.org/presentationml/2006/main">
  <p:tag name="NAME" val="CustomIcon"/>
</p:tagLst>
</file>

<file path=ppt/tags/tag678.xml><?xml version="1.0" encoding="utf-8"?>
<p:tagLst xmlns:a="http://schemas.openxmlformats.org/drawingml/2006/main" xmlns:r="http://schemas.openxmlformats.org/officeDocument/2006/relationships" xmlns:p="http://schemas.openxmlformats.org/presentationml/2006/main">
  <p:tag name="NAME" val="CustomIcon"/>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82.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83.xml><?xml version="1.0" encoding="utf-8"?>
<p:tagLst xmlns:a="http://schemas.openxmlformats.org/drawingml/2006/main" xmlns:r="http://schemas.openxmlformats.org/officeDocument/2006/relationships" xmlns:p="http://schemas.openxmlformats.org/presentationml/2006/main">
  <p:tag name="NAME" val="CustomIcon"/>
</p:tagLst>
</file>

<file path=ppt/tags/tag684.xml><?xml version="1.0" encoding="utf-8"?>
<p:tagLst xmlns:a="http://schemas.openxmlformats.org/drawingml/2006/main" xmlns:r="http://schemas.openxmlformats.org/officeDocument/2006/relationships" xmlns:p="http://schemas.openxmlformats.org/presentationml/2006/main">
  <p:tag name="NAME" val="CustomIcon"/>
</p:tagLst>
</file>

<file path=ppt/tags/tag685.xml><?xml version="1.0" encoding="utf-8"?>
<p:tagLst xmlns:a="http://schemas.openxmlformats.org/drawingml/2006/main" xmlns:r="http://schemas.openxmlformats.org/officeDocument/2006/relationships" xmlns:p="http://schemas.openxmlformats.org/presentationml/2006/main">
  <p:tag name="NAME" val="CustomIcon"/>
</p:tagLst>
</file>

<file path=ppt/tags/tag686.xml><?xml version="1.0" encoding="utf-8"?>
<p:tagLst xmlns:a="http://schemas.openxmlformats.org/drawingml/2006/main" xmlns:r="http://schemas.openxmlformats.org/officeDocument/2006/relationships" xmlns:p="http://schemas.openxmlformats.org/presentationml/2006/main">
  <p:tag name="NAME" val="CustomIcon"/>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0.xml><?xml version="1.0" encoding="utf-8"?>
<p:tagLst xmlns:a="http://schemas.openxmlformats.org/drawingml/2006/main" xmlns:r="http://schemas.openxmlformats.org/officeDocument/2006/relationships" xmlns:p="http://schemas.openxmlformats.org/presentationml/2006/main">
  <p:tag name="NAME" val="CustomIcon"/>
</p:tagLst>
</file>

<file path=ppt/tags/tag691.xml><?xml version="1.0" encoding="utf-8"?>
<p:tagLst xmlns:a="http://schemas.openxmlformats.org/drawingml/2006/main" xmlns:r="http://schemas.openxmlformats.org/officeDocument/2006/relationships" xmlns:p="http://schemas.openxmlformats.org/presentationml/2006/main">
  <p:tag name="NAME" val="CustomIcon"/>
</p:tagLst>
</file>

<file path=ppt/tags/tag692.xml><?xml version="1.0" encoding="utf-8"?>
<p:tagLst xmlns:a="http://schemas.openxmlformats.org/drawingml/2006/main" xmlns:r="http://schemas.openxmlformats.org/officeDocument/2006/relationships" xmlns:p="http://schemas.openxmlformats.org/presentationml/2006/main">
  <p:tag name="NAME" val="CustomIcon"/>
</p:tagLst>
</file>

<file path=ppt/tags/tag693.xml><?xml version="1.0" encoding="utf-8"?>
<p:tagLst xmlns:a="http://schemas.openxmlformats.org/drawingml/2006/main" xmlns:r="http://schemas.openxmlformats.org/officeDocument/2006/relationships" xmlns:p="http://schemas.openxmlformats.org/presentationml/2006/main">
  <p:tag name="NAME" val="CustomIcon"/>
</p:tagLst>
</file>

<file path=ppt/tags/tag694.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wZiBHbNNFpBsknXxzNgmOQ"/>
</p:tagLst>
</file>

<file path=ppt/tags/tag6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8.xml><?xml version="1.0" encoding="utf-8"?>
<p:tagLst xmlns:a="http://schemas.openxmlformats.org/drawingml/2006/main" xmlns:r="http://schemas.openxmlformats.org/officeDocument/2006/relationships" xmlns:p="http://schemas.openxmlformats.org/presentationml/2006/main">
  <p:tag name="NAME" val="CustomIcon"/>
</p:tagLst>
</file>

<file path=ppt/tags/tag699.xml><?xml version="1.0" encoding="utf-8"?>
<p:tagLst xmlns:a="http://schemas.openxmlformats.org/drawingml/2006/main" xmlns:r="http://schemas.openxmlformats.org/officeDocument/2006/relationships" xmlns:p="http://schemas.openxmlformats.org/presentationml/2006/main">
  <p:tag name="NAME" val="CustomIcon"/>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00.xml><?xml version="1.0" encoding="utf-8"?>
<p:tagLst xmlns:a="http://schemas.openxmlformats.org/drawingml/2006/main" xmlns:r="http://schemas.openxmlformats.org/officeDocument/2006/relationships" xmlns:p="http://schemas.openxmlformats.org/presentationml/2006/main">
  <p:tag name="NAME" val="CustomIcon"/>
</p:tagLst>
</file>

<file path=ppt/tags/tag701.xml><?xml version="1.0" encoding="utf-8"?>
<p:tagLst xmlns:a="http://schemas.openxmlformats.org/drawingml/2006/main" xmlns:r="http://schemas.openxmlformats.org/officeDocument/2006/relationships" xmlns:p="http://schemas.openxmlformats.org/presentationml/2006/main">
  <p:tag name="NAME" val="CustomIcon"/>
</p:tagLst>
</file>

<file path=ppt/tags/tag702.xml><?xml version="1.0" encoding="utf-8"?>
<p:tagLst xmlns:a="http://schemas.openxmlformats.org/drawingml/2006/main" xmlns:r="http://schemas.openxmlformats.org/officeDocument/2006/relationships" xmlns:p="http://schemas.openxmlformats.org/presentationml/2006/main">
  <p:tag name="SYMBOLNAME" val="ThreeChevron"/>
  <p:tag name="NAME" val="ThreeChevron"/>
</p:tagLst>
</file>

<file path=ppt/tags/tag70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70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7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aEgpAwQ7R_XIqnSM4ANnmA"/>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8peBQ8CUTNhBWDJ9jWx4oA"/>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OqHpzERqSEQ9aJzTyCVxjw"/>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dDBO3j87DmeTHaFcNGd1A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18.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19.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0.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21.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22.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23.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czFskCCvWypImVWfbCwHMw"/>
</p:tagLst>
</file>

<file path=ppt/tags/tag726.xml><?xml version="1.0" encoding="utf-8"?>
<p:tagLst xmlns:a="http://schemas.openxmlformats.org/drawingml/2006/main" xmlns:r="http://schemas.openxmlformats.org/officeDocument/2006/relationships" xmlns:p="http://schemas.openxmlformats.org/presentationml/2006/main">
  <p:tag name="SHP_MARVIN_VG_TB_SLIDE_IDENTIFIER" val="135e0f53b047598565d5dcab885b31d0"/>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X5JgqTioQ5KGgua7PA.mYQ"/>
</p:tagLst>
</file>

<file path=ppt/tags/tag729.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30.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1.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2.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3.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4.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5.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6.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7.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8.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39.xml><?xml version="1.0" encoding="utf-8"?>
<p:tagLst xmlns:a="http://schemas.openxmlformats.org/drawingml/2006/main" xmlns:r="http://schemas.openxmlformats.org/officeDocument/2006/relationships" xmlns:p="http://schemas.openxmlformats.org/presentationml/2006/main">
  <p:tag name="NAME" val="CustomIcon"/>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0.xml><?xml version="1.0" encoding="utf-8"?>
<p:tagLst xmlns:a="http://schemas.openxmlformats.org/drawingml/2006/main" xmlns:r="http://schemas.openxmlformats.org/officeDocument/2006/relationships" xmlns:p="http://schemas.openxmlformats.org/presentationml/2006/main">
  <p:tag name="NAME" val="CustomIcon"/>
</p:tagLst>
</file>

<file path=ppt/tags/tag741.xml><?xml version="1.0" encoding="utf-8"?>
<p:tagLst xmlns:a="http://schemas.openxmlformats.org/drawingml/2006/main" xmlns:r="http://schemas.openxmlformats.org/officeDocument/2006/relationships" xmlns:p="http://schemas.openxmlformats.org/presentationml/2006/main">
  <p:tag name="NAME" val="CustomIcon"/>
</p:tagLst>
</file>

<file path=ppt/tags/tag742.xml><?xml version="1.0" encoding="utf-8"?>
<p:tagLst xmlns:a="http://schemas.openxmlformats.org/drawingml/2006/main" xmlns:r="http://schemas.openxmlformats.org/officeDocument/2006/relationships" xmlns:p="http://schemas.openxmlformats.org/presentationml/2006/main">
  <p:tag name="NAME" val="CustomIcon"/>
</p:tagLst>
</file>

<file path=ppt/tags/tag743.xml><?xml version="1.0" encoding="utf-8"?>
<p:tagLst xmlns:a="http://schemas.openxmlformats.org/drawingml/2006/main" xmlns:r="http://schemas.openxmlformats.org/officeDocument/2006/relationships" xmlns:p="http://schemas.openxmlformats.org/presentationml/2006/main">
  <p:tag name="NAME" val="CustomIcon"/>
</p:tagLst>
</file>

<file path=ppt/tags/tag744.xml><?xml version="1.0" encoding="utf-8"?>
<p:tagLst xmlns:a="http://schemas.openxmlformats.org/drawingml/2006/main" xmlns:r="http://schemas.openxmlformats.org/officeDocument/2006/relationships" xmlns:p="http://schemas.openxmlformats.org/presentationml/2006/main">
  <p:tag name="NAME" val="CustomIcon"/>
</p:tagLst>
</file>

<file path=ppt/tags/tag745.xml><?xml version="1.0" encoding="utf-8"?>
<p:tagLst xmlns:a="http://schemas.openxmlformats.org/drawingml/2006/main" xmlns:r="http://schemas.openxmlformats.org/officeDocument/2006/relationships" xmlns:p="http://schemas.openxmlformats.org/presentationml/2006/main">
  <p:tag name="NAME" val="CustomIcon"/>
</p:tagLst>
</file>

<file path=ppt/tags/tag746.xml><?xml version="1.0" encoding="utf-8"?>
<p:tagLst xmlns:a="http://schemas.openxmlformats.org/drawingml/2006/main" xmlns:r="http://schemas.openxmlformats.org/officeDocument/2006/relationships" xmlns:p="http://schemas.openxmlformats.org/presentationml/2006/main">
  <p:tag name="NAME" val="CustomIcon"/>
</p:tagLst>
</file>

<file path=ppt/tags/tag747.xml><?xml version="1.0" encoding="utf-8"?>
<p:tagLst xmlns:a="http://schemas.openxmlformats.org/drawingml/2006/main" xmlns:r="http://schemas.openxmlformats.org/officeDocument/2006/relationships" xmlns:p="http://schemas.openxmlformats.org/presentationml/2006/main">
  <p:tag name="NAME" val="CustomIcon"/>
</p:tagLst>
</file>

<file path=ppt/tags/tag748.xml><?xml version="1.0" encoding="utf-8"?>
<p:tagLst xmlns:a="http://schemas.openxmlformats.org/drawingml/2006/main" xmlns:r="http://schemas.openxmlformats.org/officeDocument/2006/relationships" xmlns:p="http://schemas.openxmlformats.org/presentationml/2006/main">
  <p:tag name="NAME" val="CustomIcon"/>
</p:tagLst>
</file>

<file path=ppt/tags/tag749.xml><?xml version="1.0" encoding="utf-8"?>
<p:tagLst xmlns:a="http://schemas.openxmlformats.org/drawingml/2006/main" xmlns:r="http://schemas.openxmlformats.org/officeDocument/2006/relationships" xmlns:p="http://schemas.openxmlformats.org/presentationml/2006/main">
  <p:tag name="NAME" val="CustomIcon"/>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NAME" val="CustomIcon"/>
</p:tagLst>
</file>

<file path=ppt/tags/tag751.xml><?xml version="1.0" encoding="utf-8"?>
<p:tagLst xmlns:a="http://schemas.openxmlformats.org/drawingml/2006/main" xmlns:r="http://schemas.openxmlformats.org/officeDocument/2006/relationships" xmlns:p="http://schemas.openxmlformats.org/presentationml/2006/main">
  <p:tag name="NAME" val="CustomIcon"/>
</p:tagLst>
</file>

<file path=ppt/tags/tag752.xml><?xml version="1.0" encoding="utf-8"?>
<p:tagLst xmlns:a="http://schemas.openxmlformats.org/drawingml/2006/main" xmlns:r="http://schemas.openxmlformats.org/officeDocument/2006/relationships" xmlns:p="http://schemas.openxmlformats.org/presentationml/2006/main">
  <p:tag name="NAME" val="CustomIcon"/>
</p:tagLst>
</file>

<file path=ppt/tags/tag753.xml><?xml version="1.0" encoding="utf-8"?>
<p:tagLst xmlns:a="http://schemas.openxmlformats.org/drawingml/2006/main" xmlns:r="http://schemas.openxmlformats.org/officeDocument/2006/relationships" xmlns:p="http://schemas.openxmlformats.org/presentationml/2006/main">
  <p:tag name="NAME" val="CustomIcon"/>
</p:tagLst>
</file>

<file path=ppt/tags/tag754.xml><?xml version="1.0" encoding="utf-8"?>
<p:tagLst xmlns:a="http://schemas.openxmlformats.org/drawingml/2006/main" xmlns:r="http://schemas.openxmlformats.org/officeDocument/2006/relationships" xmlns:p="http://schemas.openxmlformats.org/presentationml/2006/main">
  <p:tag name="NAME" val="CustomIcon"/>
</p:tagLst>
</file>

<file path=ppt/tags/tag755.xml><?xml version="1.0" encoding="utf-8"?>
<p:tagLst xmlns:a="http://schemas.openxmlformats.org/drawingml/2006/main" xmlns:r="http://schemas.openxmlformats.org/officeDocument/2006/relationships" xmlns:p="http://schemas.openxmlformats.org/presentationml/2006/main">
  <p:tag name="NAME" val="CustomIcon"/>
</p:tagLst>
</file>

<file path=ppt/tags/tag756.xml><?xml version="1.0" encoding="utf-8"?>
<p:tagLst xmlns:a="http://schemas.openxmlformats.org/drawingml/2006/main" xmlns:r="http://schemas.openxmlformats.org/officeDocument/2006/relationships" xmlns:p="http://schemas.openxmlformats.org/presentationml/2006/main">
  <p:tag name="NAME" val="CustomIcon"/>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9.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1.xml><?xml version="1.0" encoding="utf-8"?>
<p:tagLst xmlns:a="http://schemas.openxmlformats.org/drawingml/2006/main" xmlns:r="http://schemas.openxmlformats.org/officeDocument/2006/relationships" xmlns:p="http://schemas.openxmlformats.org/presentationml/2006/main">
  <p:tag name="NAME" val="CustomIcon"/>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6.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67.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68.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69.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0.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71.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7.xml><?xml version="1.0" encoding="utf-8"?>
<p:tagLst xmlns:a="http://schemas.openxmlformats.org/drawingml/2006/main" xmlns:r="http://schemas.openxmlformats.org/officeDocument/2006/relationships" xmlns:p="http://schemas.openxmlformats.org/presentationml/2006/main">
  <p:tag name="NAME" val="CustomIcon"/>
</p:tagLst>
</file>

<file path=ppt/tags/tag778.xml><?xml version="1.0" encoding="utf-8"?>
<p:tagLst xmlns:a="http://schemas.openxmlformats.org/drawingml/2006/main" xmlns:r="http://schemas.openxmlformats.org/officeDocument/2006/relationships" xmlns:p="http://schemas.openxmlformats.org/presentationml/2006/main">
  <p:tag name="NAME" val="CustomIcon"/>
</p:tagLst>
</file>

<file path=ppt/tags/tag779.xml><?xml version="1.0" encoding="utf-8"?>
<p:tagLst xmlns:a="http://schemas.openxmlformats.org/drawingml/2006/main" xmlns:r="http://schemas.openxmlformats.org/officeDocument/2006/relationships" xmlns:p="http://schemas.openxmlformats.org/presentationml/2006/main">
  <p:tag name="NAME" val="CustomIcon"/>
</p:tagLst>
</file>

<file path=ppt/tags/tag7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0.xml><?xml version="1.0" encoding="utf-8"?>
<p:tagLst xmlns:a="http://schemas.openxmlformats.org/drawingml/2006/main" xmlns:r="http://schemas.openxmlformats.org/officeDocument/2006/relationships" xmlns:p="http://schemas.openxmlformats.org/presentationml/2006/main">
  <p:tag name="NAME" val="CustomIcon"/>
</p:tagLst>
</file>

<file path=ppt/tags/tag781.xml><?xml version="1.0" encoding="utf-8"?>
<p:tagLst xmlns:a="http://schemas.openxmlformats.org/drawingml/2006/main" xmlns:r="http://schemas.openxmlformats.org/officeDocument/2006/relationships" xmlns:p="http://schemas.openxmlformats.org/presentationml/2006/main">
  <p:tag name="NAME" val="CustomIcon"/>
</p:tagLst>
</file>

<file path=ppt/tags/tag782.xml><?xml version="1.0" encoding="utf-8"?>
<p:tagLst xmlns:a="http://schemas.openxmlformats.org/drawingml/2006/main" xmlns:r="http://schemas.openxmlformats.org/officeDocument/2006/relationships" xmlns:p="http://schemas.openxmlformats.org/presentationml/2006/main">
  <p:tag name="NAME" val="CustomIcon"/>
</p:tagLst>
</file>

<file path=ppt/tags/tag783.xml><?xml version="1.0" encoding="utf-8"?>
<p:tagLst xmlns:a="http://schemas.openxmlformats.org/drawingml/2006/main" xmlns:r="http://schemas.openxmlformats.org/officeDocument/2006/relationships" xmlns:p="http://schemas.openxmlformats.org/presentationml/2006/main">
  <p:tag name="NAME" val="CustomIcon"/>
</p:tagLst>
</file>

<file path=ppt/tags/tag784.xml><?xml version="1.0" encoding="utf-8"?>
<p:tagLst xmlns:a="http://schemas.openxmlformats.org/drawingml/2006/main" xmlns:r="http://schemas.openxmlformats.org/officeDocument/2006/relationships" xmlns:p="http://schemas.openxmlformats.org/presentationml/2006/main">
  <p:tag name="NAME" val="CustomIcon"/>
</p:tagLst>
</file>

<file path=ppt/tags/tag785.xml><?xml version="1.0" encoding="utf-8"?>
<p:tagLst xmlns:a="http://schemas.openxmlformats.org/drawingml/2006/main" xmlns:r="http://schemas.openxmlformats.org/officeDocument/2006/relationships" xmlns:p="http://schemas.openxmlformats.org/presentationml/2006/main">
  <p:tag name="NAME" val="CustomIcon"/>
</p:tagLst>
</file>

<file path=ppt/tags/tag786.xml><?xml version="1.0" encoding="utf-8"?>
<p:tagLst xmlns:a="http://schemas.openxmlformats.org/drawingml/2006/main" xmlns:r="http://schemas.openxmlformats.org/officeDocument/2006/relationships" xmlns:p="http://schemas.openxmlformats.org/presentationml/2006/main">
  <p:tag name="NAME" val="CustomIcon"/>
</p:tagLst>
</file>

<file path=ppt/tags/tag787.xml><?xml version="1.0" encoding="utf-8"?>
<p:tagLst xmlns:a="http://schemas.openxmlformats.org/drawingml/2006/main" xmlns:r="http://schemas.openxmlformats.org/officeDocument/2006/relationships" xmlns:p="http://schemas.openxmlformats.org/presentationml/2006/main">
  <p:tag name="NAME" val="CustomIcon"/>
</p:tagLst>
</file>

<file path=ppt/tags/tag788.xml><?xml version="1.0" encoding="utf-8"?>
<p:tagLst xmlns:a="http://schemas.openxmlformats.org/drawingml/2006/main" xmlns:r="http://schemas.openxmlformats.org/officeDocument/2006/relationships" xmlns:p="http://schemas.openxmlformats.org/presentationml/2006/main">
  <p:tag name="NAME" val="CustomIcon"/>
</p:tagLst>
</file>

<file path=ppt/tags/tag789.xml><?xml version="1.0" encoding="utf-8"?>
<p:tagLst xmlns:a="http://schemas.openxmlformats.org/drawingml/2006/main" xmlns:r="http://schemas.openxmlformats.org/officeDocument/2006/relationships" xmlns:p="http://schemas.openxmlformats.org/presentationml/2006/main">
  <p:tag name="NAME" val="CustomIcon"/>
</p:tagLst>
</file>

<file path=ppt/tags/tag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0.xml><?xml version="1.0" encoding="utf-8"?>
<p:tagLst xmlns:a="http://schemas.openxmlformats.org/drawingml/2006/main" xmlns:r="http://schemas.openxmlformats.org/officeDocument/2006/relationships" xmlns:p="http://schemas.openxmlformats.org/presentationml/2006/main">
  <p:tag name="NAME" val="CustomIcon"/>
</p:tagLst>
</file>

<file path=ppt/tags/tag791.xml><?xml version="1.0" encoding="utf-8"?>
<p:tagLst xmlns:a="http://schemas.openxmlformats.org/drawingml/2006/main" xmlns:r="http://schemas.openxmlformats.org/officeDocument/2006/relationships" xmlns:p="http://schemas.openxmlformats.org/presentationml/2006/main">
  <p:tag name="NAME" val="CustomIcon"/>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95.xml><?xml version="1.0" encoding="utf-8"?>
<p:tagLst xmlns:a="http://schemas.openxmlformats.org/drawingml/2006/main" xmlns:r="http://schemas.openxmlformats.org/officeDocument/2006/relationships" xmlns:p="http://schemas.openxmlformats.org/presentationml/2006/main">
  <p:tag name="1LEVEL" val="0.6"/>
  <p:tag name="2LEVEL" val="0.3"/>
  <p:tag name="3LEVEL" val="0.15"/>
  <p:tag name="4LEVEL" val="0.08"/>
  <p:tag name="5LEVEL" val="0.04"/>
</p:tagLst>
</file>

<file path=ppt/tags/tag796.xml><?xml version="1.0" encoding="utf-8"?>
<p:tagLst xmlns:a="http://schemas.openxmlformats.org/drawingml/2006/main" xmlns:r="http://schemas.openxmlformats.org/officeDocument/2006/relationships" xmlns:p="http://schemas.openxmlformats.org/presentationml/2006/main">
  <p:tag name="NAME" val="CustomIcon"/>
</p:tagLst>
</file>

<file path=ppt/tags/tag797.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798.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799.xml><?xml version="1.0" encoding="utf-8"?>
<p:tagLst xmlns:a="http://schemas.openxmlformats.org/drawingml/2006/main" xmlns:r="http://schemas.openxmlformats.org/officeDocument/2006/relationships" xmlns:p="http://schemas.openxmlformats.org/presentationml/2006/main">
  <p:tag name="1LEVEL" val="8"/>
  <p:tag name="2LEVEL" val="4"/>
  <p:tag name="3LEVEL" val="2"/>
  <p:tag name="4LEVEL" val="1"/>
  <p:tag name="5LEVEL" val="0.5"/>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00.xml><?xml version="1.0" encoding="utf-8"?>
<p:tagLst xmlns:a="http://schemas.openxmlformats.org/drawingml/2006/main" xmlns:r="http://schemas.openxmlformats.org/officeDocument/2006/relationships" xmlns:p="http://schemas.openxmlformats.org/presentationml/2006/main">
  <p:tag name="1LEVEL" val="8"/>
  <p:tag name="2LEVEL" val="4"/>
  <p:tag name="3LEVEL" val="2"/>
  <p:tag name="4LEVEL" val="1"/>
  <p:tag name="5LEVEL" val="0.5"/>
</p:tagLst>
</file>

<file path=ppt/tags/tag801.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02.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03.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04.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05.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06.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0.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11.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12.xml><?xml version="1.0" encoding="utf-8"?>
<p:tagLst xmlns:a="http://schemas.openxmlformats.org/drawingml/2006/main" xmlns:r="http://schemas.openxmlformats.org/officeDocument/2006/relationships" xmlns:p="http://schemas.openxmlformats.org/presentationml/2006/main">
  <p:tag name="1LEVEL" val="1.3"/>
  <p:tag name="2LEVEL" val="0.65"/>
  <p:tag name="3LEVEL" val="0.33"/>
  <p:tag name="4LEVEL" val="0.16"/>
  <p:tag name="5LEVEL" val="0.08"/>
</p:tagLst>
</file>

<file path=ppt/tags/tag813.xml><?xml version="1.0" encoding="utf-8"?>
<p:tagLst xmlns:a="http://schemas.openxmlformats.org/drawingml/2006/main" xmlns:r="http://schemas.openxmlformats.org/officeDocument/2006/relationships" xmlns:p="http://schemas.openxmlformats.org/presentationml/2006/main">
  <p:tag name="1LEVEL" val="8"/>
  <p:tag name="2LEVEL" val="4"/>
  <p:tag name="3LEVEL" val="2"/>
  <p:tag name="4LEVEL" val="1"/>
  <p:tag name="5LEVEL" val="0.5"/>
</p:tagLst>
</file>

<file path=ppt/tags/tag814.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15.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16.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17.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18.xml><?xml version="1.0" encoding="utf-8"?>
<p:tagLst xmlns:a="http://schemas.openxmlformats.org/drawingml/2006/main" xmlns:r="http://schemas.openxmlformats.org/officeDocument/2006/relationships" xmlns:p="http://schemas.openxmlformats.org/presentationml/2006/main">
  <p:tag name="NAME" val="CustomIcon"/>
</p:tagLst>
</file>

<file path=ppt/tags/tag819.xml><?xml version="1.0" encoding="utf-8"?>
<p:tagLst xmlns:a="http://schemas.openxmlformats.org/drawingml/2006/main" xmlns:r="http://schemas.openxmlformats.org/officeDocument/2006/relationships" xmlns:p="http://schemas.openxmlformats.org/presentationml/2006/main">
  <p:tag name="1LEVEL" val="0.6"/>
  <p:tag name="2LEVEL" val="0.3"/>
  <p:tag name="3LEVEL" val="0.15"/>
  <p:tag name="4LEVEL" val="0.08"/>
  <p:tag name="5LEVEL" val="0.04"/>
</p:tagLst>
</file>

<file path=ppt/tags/tag8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3.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24.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25.xml><?xml version="1.0" encoding="utf-8"?>
<p:tagLst xmlns:a="http://schemas.openxmlformats.org/drawingml/2006/main" xmlns:r="http://schemas.openxmlformats.org/officeDocument/2006/relationships" xmlns:p="http://schemas.openxmlformats.org/presentationml/2006/main">
  <p:tag name="1LEVEL" val="1.3"/>
  <p:tag name="2LEVEL" val="0.65"/>
  <p:tag name="3LEVEL" val="0.33"/>
  <p:tag name="4LEVEL" val="0.16"/>
  <p:tag name="5LEVEL" val="0.08"/>
</p:tagLst>
</file>

<file path=ppt/tags/tag826.xml><?xml version="1.0" encoding="utf-8"?>
<p:tagLst xmlns:a="http://schemas.openxmlformats.org/drawingml/2006/main" xmlns:r="http://schemas.openxmlformats.org/officeDocument/2006/relationships" xmlns:p="http://schemas.openxmlformats.org/presentationml/2006/main">
  <p:tag name="1LEVEL" val="8"/>
  <p:tag name="2LEVEL" val="4"/>
  <p:tag name="3LEVEL" val="2"/>
  <p:tag name="4LEVEL" val="1"/>
  <p:tag name="5LEVEL" val="0.5"/>
</p:tagLst>
</file>

<file path=ppt/tags/tag827.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28.xml><?xml version="1.0" encoding="utf-8"?>
<p:tagLst xmlns:a="http://schemas.openxmlformats.org/drawingml/2006/main" xmlns:r="http://schemas.openxmlformats.org/officeDocument/2006/relationships" xmlns:p="http://schemas.openxmlformats.org/presentationml/2006/main">
  <p:tag name="SYMBOLNAME" val="Checkmark"/>
  <p:tag name="CIRCLESTATUS" val="White"/>
  <p:tag name="NAME" val="CheckmarkWhite"/>
</p:tagLst>
</file>

<file path=ppt/tags/tag829.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0.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31.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832.xml><?xml version="1.0" encoding="utf-8"?>
<p:tagLst xmlns:a="http://schemas.openxmlformats.org/drawingml/2006/main" xmlns:r="http://schemas.openxmlformats.org/officeDocument/2006/relationships" xmlns:p="http://schemas.openxmlformats.org/presentationml/2006/main">
  <p:tag name="NAME" val="CustomIcon"/>
</p:tagLst>
</file>

<file path=ppt/tags/tag833.xml><?xml version="1.0" encoding="utf-8"?>
<p:tagLst xmlns:a="http://schemas.openxmlformats.org/drawingml/2006/main" xmlns:r="http://schemas.openxmlformats.org/officeDocument/2006/relationships" xmlns:p="http://schemas.openxmlformats.org/presentationml/2006/main">
  <p:tag name="1LEVEL" val="0.6"/>
  <p:tag name="2LEVEL" val="0.3"/>
  <p:tag name="3LEVEL" val="0.15"/>
  <p:tag name="4LEVEL" val="0.08"/>
  <p:tag name="5LEVEL" val="0.04"/>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6.xml><?xml version="1.0" encoding="utf-8"?>
<p:tagLst xmlns:a="http://schemas.openxmlformats.org/drawingml/2006/main" xmlns:r="http://schemas.openxmlformats.org/officeDocument/2006/relationships" xmlns:p="http://schemas.openxmlformats.org/presentationml/2006/main">
  <p:tag name="NAME" val="Logo"/>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8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Wh07AcW.zwO0bdjtmGSIEA"/>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Zj2aFwHhid7JNLKhQWm.U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GIA5L08EfSkxgWe2KGtK7w"/>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aEgpAwQ7R_XIqnSM4ANnmA"/>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Ma4S4x_.jpaRnjXhRIFVZ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0.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1.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2.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3.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4.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5.xml><?xml version="1.0" encoding="utf-8"?>
<p:tagLst xmlns:a="http://schemas.openxmlformats.org/drawingml/2006/main" xmlns:r="http://schemas.openxmlformats.org/officeDocument/2006/relationships" xmlns:p="http://schemas.openxmlformats.org/presentationml/2006/main">
  <p:tag name="1LEVEL" val="4"/>
  <p:tag name="2LEVEL" val="2"/>
  <p:tag name="3LEVEL" val="1"/>
  <p:tag name="4LEVEL" val="0.5"/>
  <p:tag name="5LEVEL" val="0.25"/>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Ml7IdogrTuieWTRLTEZcXw"/>
</p:tagLst>
</file>

<file path=ppt/tags/tag8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6.xml><?xml version="1.0" encoding="utf-8"?>
<p:tagLst xmlns:a="http://schemas.openxmlformats.org/drawingml/2006/main" xmlns:r="http://schemas.openxmlformats.org/officeDocument/2006/relationships" xmlns:p="http://schemas.openxmlformats.org/presentationml/2006/main">
  <p:tag name="SHAPENAME" val="5. Source"/>
</p:tagLst>
</file>

<file path=ppt/tags/tag860.xml><?xml version="1.0" encoding="utf-8"?>
<p:tagLst xmlns:a="http://schemas.openxmlformats.org/drawingml/2006/main" xmlns:r="http://schemas.openxmlformats.org/officeDocument/2006/relationships" xmlns:p="http://schemas.openxmlformats.org/presentationml/2006/main">
  <p:tag name="SHAPENAME" val="5. Sourc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NAME" val="CustomIcon"/>
</p:tagLst>
</file>

<file path=ppt/tags/tag868.xml><?xml version="1.0" encoding="utf-8"?>
<p:tagLst xmlns:a="http://schemas.openxmlformats.org/drawingml/2006/main" xmlns:r="http://schemas.openxmlformats.org/officeDocument/2006/relationships" xmlns:p="http://schemas.openxmlformats.org/presentationml/2006/main">
  <p:tag name="NAME" val="CustomIcon"/>
</p:tagLst>
</file>

<file path=ppt/tags/tag869.xml><?xml version="1.0" encoding="utf-8"?>
<p:tagLst xmlns:a="http://schemas.openxmlformats.org/drawingml/2006/main" xmlns:r="http://schemas.openxmlformats.org/officeDocument/2006/relationships" xmlns:p="http://schemas.openxmlformats.org/presentationml/2006/main">
  <p:tag name="NAME" val="CustomIcon"/>
</p:tagLst>
</file>

<file path=ppt/tags/tag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3.xml><?xml version="1.0" encoding="utf-8"?>
<p:tagLst xmlns:a="http://schemas.openxmlformats.org/drawingml/2006/main" xmlns:r="http://schemas.openxmlformats.org/officeDocument/2006/relationships" xmlns:p="http://schemas.openxmlformats.org/presentationml/2006/main">
  <p:tag name="NAME" val="Oval"/>
</p:tagLst>
</file>

<file path=ppt/tags/tag874.xml><?xml version="1.0" encoding="utf-8"?>
<p:tagLst xmlns:a="http://schemas.openxmlformats.org/drawingml/2006/main" xmlns:r="http://schemas.openxmlformats.org/officeDocument/2006/relationships" xmlns:p="http://schemas.openxmlformats.org/presentationml/2006/main">
  <p:tag name="NAME" val="CustomIcon"/>
</p:tagLst>
</file>

<file path=ppt/tags/tag875.xml><?xml version="1.0" encoding="utf-8"?>
<p:tagLst xmlns:a="http://schemas.openxmlformats.org/drawingml/2006/main" xmlns:r="http://schemas.openxmlformats.org/officeDocument/2006/relationships" xmlns:p="http://schemas.openxmlformats.org/presentationml/2006/main">
  <p:tag name="NAME" val="CustomIcon"/>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0wGl4WjQVnYXmbSSvrh0Xg"/>
</p:tagLst>
</file>

<file path=ppt/tags/tag878.xml><?xml version="1.0" encoding="utf-8"?>
<p:tagLst xmlns:a="http://schemas.openxmlformats.org/drawingml/2006/main" xmlns:r="http://schemas.openxmlformats.org/officeDocument/2006/relationships" xmlns:p="http://schemas.openxmlformats.org/presentationml/2006/main">
  <p:tag name="NAME" val="Oval"/>
</p:tagLst>
</file>

<file path=ppt/tags/tag879.xml><?xml version="1.0" encoding="utf-8"?>
<p:tagLst xmlns:a="http://schemas.openxmlformats.org/drawingml/2006/main" xmlns:r="http://schemas.openxmlformats.org/officeDocument/2006/relationships" xmlns:p="http://schemas.openxmlformats.org/presentationml/2006/main">
  <p:tag name="NAME" val="CustomIcon"/>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NAME" val="CustomIcon"/>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2.xml><?xml version="1.0" encoding="utf-8"?>
<p:tagLst xmlns:a="http://schemas.openxmlformats.org/drawingml/2006/main" xmlns:r="http://schemas.openxmlformats.org/officeDocument/2006/relationships" xmlns:p="http://schemas.openxmlformats.org/presentationml/2006/main">
  <p:tag name="NAME" val="CustomIcon"/>
</p:tagLst>
</file>

<file path=ppt/tags/tag883.xml><?xml version="1.0" encoding="utf-8"?>
<p:tagLst xmlns:a="http://schemas.openxmlformats.org/drawingml/2006/main" xmlns:r="http://schemas.openxmlformats.org/officeDocument/2006/relationships" xmlns:p="http://schemas.openxmlformats.org/presentationml/2006/main">
  <p:tag name="NAME" val="CustomIcon"/>
</p:tagLst>
</file>

<file path=ppt/tags/tag884.xml><?xml version="1.0" encoding="utf-8"?>
<p:tagLst xmlns:a="http://schemas.openxmlformats.org/drawingml/2006/main" xmlns:r="http://schemas.openxmlformats.org/officeDocument/2006/relationships" xmlns:p="http://schemas.openxmlformats.org/presentationml/2006/main">
  <p:tag name="NAME" val="CustomIcon"/>
</p:tagLst>
</file>

<file path=ppt/tags/tag885.xml><?xml version="1.0" encoding="utf-8"?>
<p:tagLst xmlns:a="http://schemas.openxmlformats.org/drawingml/2006/main" xmlns:r="http://schemas.openxmlformats.org/officeDocument/2006/relationships" xmlns:p="http://schemas.openxmlformats.org/presentationml/2006/main">
  <p:tag name="NAME" val="CustomIcon"/>
</p:tagLst>
</file>

<file path=ppt/tags/tag886.xml><?xml version="1.0" encoding="utf-8"?>
<p:tagLst xmlns:a="http://schemas.openxmlformats.org/drawingml/2006/main" xmlns:r="http://schemas.openxmlformats.org/officeDocument/2006/relationships" xmlns:p="http://schemas.openxmlformats.org/presentationml/2006/main">
  <p:tag name="NAME" val="CustomIcon"/>
</p:tagLst>
</file>

<file path=ppt/tags/tag887.xml><?xml version="1.0" encoding="utf-8"?>
<p:tagLst xmlns:a="http://schemas.openxmlformats.org/drawingml/2006/main" xmlns:r="http://schemas.openxmlformats.org/officeDocument/2006/relationships" xmlns:p="http://schemas.openxmlformats.org/presentationml/2006/main">
  <p:tag name="NAME" val="CustomIcon"/>
</p:tagLst>
</file>

<file path=ppt/tags/tag888.xml><?xml version="1.0" encoding="utf-8"?>
<p:tagLst xmlns:a="http://schemas.openxmlformats.org/drawingml/2006/main" xmlns:r="http://schemas.openxmlformats.org/officeDocument/2006/relationships" xmlns:p="http://schemas.openxmlformats.org/presentationml/2006/main">
  <p:tag name="NAME" val="CustomIcon"/>
</p:tagLst>
</file>

<file path=ppt/tags/tag889.xml><?xml version="1.0" encoding="utf-8"?>
<p:tagLst xmlns:a="http://schemas.openxmlformats.org/drawingml/2006/main" xmlns:r="http://schemas.openxmlformats.org/officeDocument/2006/relationships" xmlns:p="http://schemas.openxmlformats.org/presentationml/2006/main">
  <p:tag name="NAME" val="CustomIcon"/>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0.xml><?xml version="1.0" encoding="utf-8"?>
<p:tagLst xmlns:a="http://schemas.openxmlformats.org/drawingml/2006/main" xmlns:r="http://schemas.openxmlformats.org/officeDocument/2006/relationships" xmlns:p="http://schemas.openxmlformats.org/presentationml/2006/main">
  <p:tag name="NAME" val="CustomIcon"/>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0wGl4WjQVnYXmbSSvrh0Xg"/>
</p:tagLst>
</file>

<file path=ppt/tags/tag896.xml><?xml version="1.0" encoding="utf-8"?>
<p:tagLst xmlns:a="http://schemas.openxmlformats.org/drawingml/2006/main" xmlns:r="http://schemas.openxmlformats.org/officeDocument/2006/relationships" xmlns:p="http://schemas.openxmlformats.org/presentationml/2006/main">
  <p:tag name="NAME" val="Oval"/>
</p:tagLst>
</file>

<file path=ppt/tags/tag897.xml><?xml version="1.0" encoding="utf-8"?>
<p:tagLst xmlns:a="http://schemas.openxmlformats.org/drawingml/2006/main" xmlns:r="http://schemas.openxmlformats.org/officeDocument/2006/relationships" xmlns:p="http://schemas.openxmlformats.org/presentationml/2006/main">
  <p:tag name="NAME" val="CustomIcon"/>
</p:tagLst>
</file>

<file path=ppt/tags/tag898.xml><?xml version="1.0" encoding="utf-8"?>
<p:tagLst xmlns:a="http://schemas.openxmlformats.org/drawingml/2006/main" xmlns:r="http://schemas.openxmlformats.org/officeDocument/2006/relationships" xmlns:p="http://schemas.openxmlformats.org/presentationml/2006/main">
  <p:tag name="NAME" val="CustomIcon"/>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00.xml><?xml version="1.0" encoding="utf-8"?>
<p:tagLst xmlns:a="http://schemas.openxmlformats.org/drawingml/2006/main" xmlns:r="http://schemas.openxmlformats.org/officeDocument/2006/relationships" xmlns:p="http://schemas.openxmlformats.org/presentationml/2006/main">
  <p:tag name="NAME" val="CustomIcon"/>
</p:tagLst>
</file>

<file path=ppt/tags/tag901.xml><?xml version="1.0" encoding="utf-8"?>
<p:tagLst xmlns:a="http://schemas.openxmlformats.org/drawingml/2006/main" xmlns:r="http://schemas.openxmlformats.org/officeDocument/2006/relationships" xmlns:p="http://schemas.openxmlformats.org/presentationml/2006/main">
  <p:tag name="NAME" val="CustomIcon"/>
</p:tagLst>
</file>

<file path=ppt/tags/tag902.xml><?xml version="1.0" encoding="utf-8"?>
<p:tagLst xmlns:a="http://schemas.openxmlformats.org/drawingml/2006/main" xmlns:r="http://schemas.openxmlformats.org/officeDocument/2006/relationships" xmlns:p="http://schemas.openxmlformats.org/presentationml/2006/main">
  <p:tag name="NAME" val="CustomIcon"/>
</p:tagLst>
</file>

<file path=ppt/tags/tag903.xml><?xml version="1.0" encoding="utf-8"?>
<p:tagLst xmlns:a="http://schemas.openxmlformats.org/drawingml/2006/main" xmlns:r="http://schemas.openxmlformats.org/officeDocument/2006/relationships" xmlns:p="http://schemas.openxmlformats.org/presentationml/2006/main">
  <p:tag name="NAME" val="CustomIcon"/>
</p:tagLst>
</file>

<file path=ppt/tags/tag904.xml><?xml version="1.0" encoding="utf-8"?>
<p:tagLst xmlns:a="http://schemas.openxmlformats.org/drawingml/2006/main" xmlns:r="http://schemas.openxmlformats.org/officeDocument/2006/relationships" xmlns:p="http://schemas.openxmlformats.org/presentationml/2006/main">
  <p:tag name="NAME" val="CustomIcon"/>
</p:tagLst>
</file>

<file path=ppt/tags/tag905.xml><?xml version="1.0" encoding="utf-8"?>
<p:tagLst xmlns:a="http://schemas.openxmlformats.org/drawingml/2006/main" xmlns:r="http://schemas.openxmlformats.org/officeDocument/2006/relationships" xmlns:p="http://schemas.openxmlformats.org/presentationml/2006/main">
  <p:tag name="NAME" val="CustomIcon"/>
</p:tagLst>
</file>

<file path=ppt/tags/tag906.xml><?xml version="1.0" encoding="utf-8"?>
<p:tagLst xmlns:a="http://schemas.openxmlformats.org/drawingml/2006/main" xmlns:r="http://schemas.openxmlformats.org/officeDocument/2006/relationships" xmlns:p="http://schemas.openxmlformats.org/presentationml/2006/main">
  <p:tag name="NAME" val="CustomIcon"/>
</p:tagLst>
</file>

<file path=ppt/tags/tag907.xml><?xml version="1.0" encoding="utf-8"?>
<p:tagLst xmlns:a="http://schemas.openxmlformats.org/drawingml/2006/main" xmlns:r="http://schemas.openxmlformats.org/officeDocument/2006/relationships" xmlns:p="http://schemas.openxmlformats.org/presentationml/2006/main">
  <p:tag name="NAME" val="CustomIcon"/>
</p:tagLst>
</file>

<file path=ppt/tags/tag908.xml><?xml version="1.0" encoding="utf-8"?>
<p:tagLst xmlns:a="http://schemas.openxmlformats.org/drawingml/2006/main" xmlns:r="http://schemas.openxmlformats.org/officeDocument/2006/relationships" xmlns:p="http://schemas.openxmlformats.org/presentationml/2006/main">
  <p:tag name="NAME" val="CustomIcon"/>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fFhTHg9QqsAUtk7QeCZeMQ"/>
</p:tagLst>
</file>

<file path=ppt/tags/tag911.xml><?xml version="1.0" encoding="utf-8"?>
<p:tagLst xmlns:a="http://schemas.openxmlformats.org/drawingml/2006/main" xmlns:r="http://schemas.openxmlformats.org/officeDocument/2006/relationships" xmlns:p="http://schemas.openxmlformats.org/presentationml/2006/main">
  <p:tag name="NAME" val="LineBasicStrong"/>
</p:tagLst>
</file>

<file path=ppt/tags/tag912.xml><?xml version="1.0" encoding="utf-8"?>
<p:tagLst xmlns:a="http://schemas.openxmlformats.org/drawingml/2006/main" xmlns:r="http://schemas.openxmlformats.org/officeDocument/2006/relationships" xmlns:p="http://schemas.openxmlformats.org/presentationml/2006/main">
  <p:tag name="NAME" val="CustomIcon"/>
</p:tagLst>
</file>

<file path=ppt/tags/tag913.xml><?xml version="1.0" encoding="utf-8"?>
<p:tagLst xmlns:a="http://schemas.openxmlformats.org/drawingml/2006/main" xmlns:r="http://schemas.openxmlformats.org/officeDocument/2006/relationships" xmlns:p="http://schemas.openxmlformats.org/presentationml/2006/main">
  <p:tag name="NAME" val="CustomIcon"/>
</p:tagLst>
</file>

<file path=ppt/tags/tag914.xml><?xml version="1.0" encoding="utf-8"?>
<p:tagLst xmlns:a="http://schemas.openxmlformats.org/drawingml/2006/main" xmlns:r="http://schemas.openxmlformats.org/officeDocument/2006/relationships" xmlns:p="http://schemas.openxmlformats.org/presentationml/2006/main">
  <p:tag name="NAME" val="CustomIcon"/>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6.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17.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18.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19.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0.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21.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22.xml><?xml version="1.0" encoding="utf-8"?>
<p:tagLst xmlns:a="http://schemas.openxmlformats.org/drawingml/2006/main" xmlns:r="http://schemas.openxmlformats.org/officeDocument/2006/relationships" xmlns:p="http://schemas.openxmlformats.org/presentationml/2006/main">
  <p:tag name="MTTABLE" val="Cell"/>
  <p:tag name="MTNUMBER" val="0.999599273316376"/>
  <p:tag name="LEFT" val="9.375039"/>
  <p:tag name="WIDTH" val="384.4791"/>
  <p:tag name="TOP" val="107.4487"/>
  <p:tag name="HEIGHT" val="293.2602"/>
</p:tagLst>
</file>

<file path=ppt/tags/tag923.xml><?xml version="1.0" encoding="utf-8"?>
<p:tagLst xmlns:a="http://schemas.openxmlformats.org/drawingml/2006/main" xmlns:r="http://schemas.openxmlformats.org/officeDocument/2006/relationships" xmlns:p="http://schemas.openxmlformats.org/presentationml/2006/main">
  <p:tag name="NAME" val="Sticky"/>
</p:tagLst>
</file>

<file path=ppt/tags/tag924.xml><?xml version="1.0" encoding="utf-8"?>
<p:tagLst xmlns:a="http://schemas.openxmlformats.org/drawingml/2006/main" xmlns:r="http://schemas.openxmlformats.org/officeDocument/2006/relationships" xmlns:p="http://schemas.openxmlformats.org/presentationml/2006/main">
  <p:tag name="NAME" val="Sticky"/>
</p:tagLst>
</file>

<file path=ppt/tags/tag925.xml><?xml version="1.0" encoding="utf-8"?>
<p:tagLst xmlns:a="http://schemas.openxmlformats.org/drawingml/2006/main" xmlns:r="http://schemas.openxmlformats.org/officeDocument/2006/relationships" xmlns:p="http://schemas.openxmlformats.org/presentationml/2006/main">
  <p:tag name="NAME" val="Sticky"/>
</p:tagLst>
</file>

<file path=ppt/tags/tag926.xml><?xml version="1.0" encoding="utf-8"?>
<p:tagLst xmlns:a="http://schemas.openxmlformats.org/drawingml/2006/main" xmlns:r="http://schemas.openxmlformats.org/officeDocument/2006/relationships" xmlns:p="http://schemas.openxmlformats.org/presentationml/2006/main">
  <p:tag name="NAME" val="Sticky"/>
</p:tagLst>
</file>

<file path=ppt/tags/tag927.xml><?xml version="1.0" encoding="utf-8"?>
<p:tagLst xmlns:a="http://schemas.openxmlformats.org/drawingml/2006/main" xmlns:r="http://schemas.openxmlformats.org/officeDocument/2006/relationships" xmlns:p="http://schemas.openxmlformats.org/presentationml/2006/main">
  <p:tag name="NAME" val="Sticky"/>
</p:tagLst>
</file>

<file path=ppt/tags/tag928.xml><?xml version="1.0" encoding="utf-8"?>
<p:tagLst xmlns:a="http://schemas.openxmlformats.org/drawingml/2006/main" xmlns:r="http://schemas.openxmlformats.org/officeDocument/2006/relationships" xmlns:p="http://schemas.openxmlformats.org/presentationml/2006/main">
  <p:tag name="NAME" val="Sticky"/>
</p:tagLst>
</file>

<file path=ppt/tags/tag929.xml><?xml version="1.0" encoding="utf-8"?>
<p:tagLst xmlns:a="http://schemas.openxmlformats.org/drawingml/2006/main" xmlns:r="http://schemas.openxmlformats.org/officeDocument/2006/relationships" xmlns:p="http://schemas.openxmlformats.org/presentationml/2006/main">
  <p:tag name="NAME" val="Sticky"/>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0.xml><?xml version="1.0" encoding="utf-8"?>
<p:tagLst xmlns:a="http://schemas.openxmlformats.org/drawingml/2006/main" xmlns:r="http://schemas.openxmlformats.org/officeDocument/2006/relationships" xmlns:p="http://schemas.openxmlformats.org/presentationml/2006/main">
  <p:tag name="NAME" val="Sticky"/>
</p:tagLst>
</file>

<file path=ppt/tags/tag931.xml><?xml version="1.0" encoding="utf-8"?>
<p:tagLst xmlns:a="http://schemas.openxmlformats.org/drawingml/2006/main" xmlns:r="http://schemas.openxmlformats.org/officeDocument/2006/relationships" xmlns:p="http://schemas.openxmlformats.org/presentationml/2006/main">
  <p:tag name="NAME" val="Sticky"/>
</p:tagLst>
</file>

<file path=ppt/tags/tag932.xml><?xml version="1.0" encoding="utf-8"?>
<p:tagLst xmlns:a="http://schemas.openxmlformats.org/drawingml/2006/main" xmlns:r="http://schemas.openxmlformats.org/officeDocument/2006/relationships" xmlns:p="http://schemas.openxmlformats.org/presentationml/2006/main">
  <p:tag name="NAME" val="Sticky"/>
</p:tagLst>
</file>

<file path=ppt/tags/tag933.xml><?xml version="1.0" encoding="utf-8"?>
<p:tagLst xmlns:a="http://schemas.openxmlformats.org/drawingml/2006/main" xmlns:r="http://schemas.openxmlformats.org/officeDocument/2006/relationships" xmlns:p="http://schemas.openxmlformats.org/presentationml/2006/main">
  <p:tag name="NAME" val="Sticky"/>
</p:tagLst>
</file>

<file path=ppt/tags/tag934.xml><?xml version="1.0" encoding="utf-8"?>
<p:tagLst xmlns:a="http://schemas.openxmlformats.org/drawingml/2006/main" xmlns:r="http://schemas.openxmlformats.org/officeDocument/2006/relationships" xmlns:p="http://schemas.openxmlformats.org/presentationml/2006/main">
  <p:tag name="NAME" val="Sticky"/>
</p:tagLst>
</file>

<file path=ppt/tags/tag935.xml><?xml version="1.0" encoding="utf-8"?>
<p:tagLst xmlns:a="http://schemas.openxmlformats.org/drawingml/2006/main" xmlns:r="http://schemas.openxmlformats.org/officeDocument/2006/relationships" xmlns:p="http://schemas.openxmlformats.org/presentationml/2006/main">
  <p:tag name="NAME" val="Sticky"/>
</p:tagLst>
</file>

<file path=ppt/tags/tag936.xml><?xml version="1.0" encoding="utf-8"?>
<p:tagLst xmlns:a="http://schemas.openxmlformats.org/drawingml/2006/main" xmlns:r="http://schemas.openxmlformats.org/officeDocument/2006/relationships" xmlns:p="http://schemas.openxmlformats.org/presentationml/2006/main">
  <p:tag name="NAME" val="Sticky"/>
</p:tagLst>
</file>

<file path=ppt/tags/tag937.xml><?xml version="1.0" encoding="utf-8"?>
<p:tagLst xmlns:a="http://schemas.openxmlformats.org/drawingml/2006/main" xmlns:r="http://schemas.openxmlformats.org/officeDocument/2006/relationships" xmlns:p="http://schemas.openxmlformats.org/presentationml/2006/main">
  <p:tag name="NAME" val="Sticky"/>
</p:tagLst>
</file>

<file path=ppt/tags/tag938.xml><?xml version="1.0" encoding="utf-8"?>
<p:tagLst xmlns:a="http://schemas.openxmlformats.org/drawingml/2006/main" xmlns:r="http://schemas.openxmlformats.org/officeDocument/2006/relationships" xmlns:p="http://schemas.openxmlformats.org/presentationml/2006/main">
  <p:tag name="NAME" val="Oval"/>
</p:tagLst>
</file>

<file path=ppt/tags/tag939.xml><?xml version="1.0" encoding="utf-8"?>
<p:tagLst xmlns:a="http://schemas.openxmlformats.org/drawingml/2006/main" xmlns:r="http://schemas.openxmlformats.org/officeDocument/2006/relationships" xmlns:p="http://schemas.openxmlformats.org/presentationml/2006/main">
  <p:tag name="NAME" val="Oval"/>
</p:tagLst>
</file>

<file path=ppt/tags/tag9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0.xml><?xml version="1.0" encoding="utf-8"?>
<p:tagLst xmlns:a="http://schemas.openxmlformats.org/drawingml/2006/main" xmlns:r="http://schemas.openxmlformats.org/officeDocument/2006/relationships" xmlns:p="http://schemas.openxmlformats.org/presentationml/2006/main">
  <p:tag name="NAME" val="Oval"/>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0wGl4WjQVnYXmbSSvrh0Xg"/>
</p:tagLst>
</file>

<file path=ppt/tags/tag943.xml><?xml version="1.0" encoding="utf-8"?>
<p:tagLst xmlns:a="http://schemas.openxmlformats.org/drawingml/2006/main" xmlns:r="http://schemas.openxmlformats.org/officeDocument/2006/relationships" xmlns:p="http://schemas.openxmlformats.org/presentationml/2006/main">
  <p:tag name="NAME" val="Oval"/>
</p:tagLst>
</file>

<file path=ppt/tags/tag944.xml><?xml version="1.0" encoding="utf-8"?>
<p:tagLst xmlns:a="http://schemas.openxmlformats.org/drawingml/2006/main" xmlns:r="http://schemas.openxmlformats.org/officeDocument/2006/relationships" xmlns:p="http://schemas.openxmlformats.org/presentationml/2006/main">
  <p:tag name="NAME" val="CustomIcon"/>
</p:tagLst>
</file>

<file path=ppt/tags/tag945.xml><?xml version="1.0" encoding="utf-8"?>
<p:tagLst xmlns:a="http://schemas.openxmlformats.org/drawingml/2006/main" xmlns:r="http://schemas.openxmlformats.org/officeDocument/2006/relationships" xmlns:p="http://schemas.openxmlformats.org/presentationml/2006/main">
  <p:tag name="NAME" val="CustomIcon"/>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7.xml><?xml version="1.0" encoding="utf-8"?>
<p:tagLst xmlns:a="http://schemas.openxmlformats.org/drawingml/2006/main" xmlns:r="http://schemas.openxmlformats.org/officeDocument/2006/relationships" xmlns:p="http://schemas.openxmlformats.org/presentationml/2006/main">
  <p:tag name="NAME" val="CustomIcon"/>
</p:tagLst>
</file>

<file path=ppt/tags/tag948.xml><?xml version="1.0" encoding="utf-8"?>
<p:tagLst xmlns:a="http://schemas.openxmlformats.org/drawingml/2006/main" xmlns:r="http://schemas.openxmlformats.org/officeDocument/2006/relationships" xmlns:p="http://schemas.openxmlformats.org/presentationml/2006/main">
  <p:tag name="NAME" val="CustomIcon"/>
</p:tagLst>
</file>

<file path=ppt/tags/tag949.xml><?xml version="1.0" encoding="utf-8"?>
<p:tagLst xmlns:a="http://schemas.openxmlformats.org/drawingml/2006/main" xmlns:r="http://schemas.openxmlformats.org/officeDocument/2006/relationships" xmlns:p="http://schemas.openxmlformats.org/presentationml/2006/main">
  <p:tag name="NAME" val="CustomIcon"/>
</p:tagLst>
</file>

<file path=ppt/tags/tag9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0.xml><?xml version="1.0" encoding="utf-8"?>
<p:tagLst xmlns:a="http://schemas.openxmlformats.org/drawingml/2006/main" xmlns:r="http://schemas.openxmlformats.org/officeDocument/2006/relationships" xmlns:p="http://schemas.openxmlformats.org/presentationml/2006/main">
  <p:tag name="NAME" val="CustomIcon"/>
</p:tagLst>
</file>

<file path=ppt/tags/tag951.xml><?xml version="1.0" encoding="utf-8"?>
<p:tagLst xmlns:a="http://schemas.openxmlformats.org/drawingml/2006/main" xmlns:r="http://schemas.openxmlformats.org/officeDocument/2006/relationships" xmlns:p="http://schemas.openxmlformats.org/presentationml/2006/main">
  <p:tag name="NAME" val="CustomIcon"/>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f0vhqgXefaMgeCZ8klz6pQ"/>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SiDubJr25_xoFubMAyKEV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cIXXtVENUzXQ8gTfvzpSvg"/>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MC0oHsBenDmEkv2gdpNcuQ"/>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gN1cLXkQPcBLSQdOkBm9Uw"/>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hgjhKH2RDQhRrAHg6agllQ"/>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WKDfBjyFuTD6nFmifel6Q"/>
</p:tagLst>
</file>

<file path=ppt/tags/tag9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EBIaAD2baCFVDcliTMyfmg"/>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7ren1YzM_WwLl6KEXt7ckw"/>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YH0dyfaM9F9Xj2hNj5pzb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_Ap4GHiMLDlJi3I14M2yH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pU1a4bTnhrYJFn.MJc7QkA"/>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6vaDoR8IUInOjPZdW3ZUW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zueO0QIkM6sNmZeQx0le0A"/>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R79kl7HZmllerCgrvGKqAA"/>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qLRuxAzocNY3vgcIyXm_fg"/>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CoGr_B4Nw2fSm5Sdk.hkGQ"/>
</p:tagLst>
</file>

<file path=ppt/tags/tag9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aDOeP7S6OkwBcxyQPEPOSw"/>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NDTfgCB1q3d.nvEKCFADU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U4F.5vQp49mEWbe3HGblpg"/>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6qfkeQhF2ZEEJGnK2JAEtA"/>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ve2l5rWZxm9UkGbMlnJWmg"/>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huur0Lva9mVSrcRPLrxoiA"/>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ZW_WvcIGVf0WwfeRU07QLw"/>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WqObXTfS0HUO0.4xkfRhyw"/>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Sdm1DUGBXuXXaJoDVeBqGg"/>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T3xHTQhftOw5kVwuo5OxRw"/>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1v11.c0ZsAFLGO.KFwOaa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BN4qh48gUzumahjrwYp9bw"/>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MOLvZsDtPBFQAT8HyA3Wfw"/>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8ABwQ4yYCdOSgambQZAg3Q"/>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PpldEAYL7NWG7qFGmb.y8g"/>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0wGl4WjQVnYXmbSSvrh0Xg"/>
</p:tagLst>
</file>

<file path=ppt/tags/tag987.xml><?xml version="1.0" encoding="utf-8"?>
<p:tagLst xmlns:a="http://schemas.openxmlformats.org/drawingml/2006/main" xmlns:r="http://schemas.openxmlformats.org/officeDocument/2006/relationships" xmlns:p="http://schemas.openxmlformats.org/presentationml/2006/main">
  <p:tag name="NAME" val="Oval"/>
</p:tagLst>
</file>

<file path=ppt/tags/tag988.xml><?xml version="1.0" encoding="utf-8"?>
<p:tagLst xmlns:a="http://schemas.openxmlformats.org/drawingml/2006/main" xmlns:r="http://schemas.openxmlformats.org/officeDocument/2006/relationships" xmlns:p="http://schemas.openxmlformats.org/presentationml/2006/main">
  <p:tag name="NAME" val="CustomIcon"/>
</p:tagLst>
</file>

<file path=ppt/tags/tag989.xml><?xml version="1.0" encoding="utf-8"?>
<p:tagLst xmlns:a="http://schemas.openxmlformats.org/drawingml/2006/main" xmlns:r="http://schemas.openxmlformats.org/officeDocument/2006/relationships" xmlns:p="http://schemas.openxmlformats.org/presentationml/2006/main">
  <p:tag name="NAME" val="CustomIcon"/>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1.xml><?xml version="1.0" encoding="utf-8"?>
<p:tagLst xmlns:a="http://schemas.openxmlformats.org/drawingml/2006/main" xmlns:r="http://schemas.openxmlformats.org/officeDocument/2006/relationships" xmlns:p="http://schemas.openxmlformats.org/presentationml/2006/main">
  <p:tag name="NAME" val="CustomIcon"/>
</p:tagLst>
</file>

<file path=ppt/tags/tag992.xml><?xml version="1.0" encoding="utf-8"?>
<p:tagLst xmlns:a="http://schemas.openxmlformats.org/drawingml/2006/main" xmlns:r="http://schemas.openxmlformats.org/officeDocument/2006/relationships" xmlns:p="http://schemas.openxmlformats.org/presentationml/2006/main">
  <p:tag name="NAME" val="CustomIcon"/>
</p:tagLst>
</file>

<file path=ppt/tags/tag993.xml><?xml version="1.0" encoding="utf-8"?>
<p:tagLst xmlns:a="http://schemas.openxmlformats.org/drawingml/2006/main" xmlns:r="http://schemas.openxmlformats.org/officeDocument/2006/relationships" xmlns:p="http://schemas.openxmlformats.org/presentationml/2006/main">
  <p:tag name="NAME" val="CustomIcon"/>
</p:tagLst>
</file>

<file path=ppt/tags/tag994.xml><?xml version="1.0" encoding="utf-8"?>
<p:tagLst xmlns:a="http://schemas.openxmlformats.org/drawingml/2006/main" xmlns:r="http://schemas.openxmlformats.org/officeDocument/2006/relationships" xmlns:p="http://schemas.openxmlformats.org/presentationml/2006/main">
  <p:tag name="NAME" val="CustomIcon"/>
</p:tagLst>
</file>

<file path=ppt/tags/tag995.xml><?xml version="1.0" encoding="utf-8"?>
<p:tagLst xmlns:a="http://schemas.openxmlformats.org/drawingml/2006/main" xmlns:r="http://schemas.openxmlformats.org/officeDocument/2006/relationships" xmlns:p="http://schemas.openxmlformats.org/presentationml/2006/main">
  <p:tag name="NAME" val="CustomIcon"/>
</p:tagLst>
</file>

<file path=ppt/tags/tag996.xml><?xml version="1.0" encoding="utf-8"?>
<p:tagLst xmlns:a="http://schemas.openxmlformats.org/drawingml/2006/main" xmlns:r="http://schemas.openxmlformats.org/officeDocument/2006/relationships" xmlns:p="http://schemas.openxmlformats.org/presentationml/2006/main">
  <p:tag name="NAME" val="CustomIcon"/>
</p:tagLst>
</file>

<file path=ppt/tags/tag997.xml><?xml version="1.0" encoding="utf-8"?>
<p:tagLst xmlns:a="http://schemas.openxmlformats.org/drawingml/2006/main" xmlns:r="http://schemas.openxmlformats.org/officeDocument/2006/relationships" xmlns:p="http://schemas.openxmlformats.org/presentationml/2006/main">
  <p:tag name="NAME" val="CustomIcon"/>
</p:tagLst>
</file>

<file path=ppt/tags/tag998.xml><?xml version="1.0" encoding="utf-8"?>
<p:tagLst xmlns:a="http://schemas.openxmlformats.org/drawingml/2006/main" xmlns:r="http://schemas.openxmlformats.org/officeDocument/2006/relationships" xmlns:p="http://schemas.openxmlformats.org/presentationml/2006/main">
  <p:tag name="NAME" val="CustomIcon"/>
</p:tagLst>
</file>

<file path=ppt/tags/tag999.xml><?xml version="1.0" encoding="utf-8"?>
<p:tagLst xmlns:a="http://schemas.openxmlformats.org/drawingml/2006/main" xmlns:r="http://schemas.openxmlformats.org/officeDocument/2006/relationships" xmlns:p="http://schemas.openxmlformats.org/presentationml/2006/main">
  <p:tag name="NAME" val="CustomIcon"/>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Custom 1">
      <a:majorFont>
        <a:latin typeface="Georgia"/>
        <a:ea typeface="楷体"/>
        <a:cs typeface=""/>
      </a:majorFont>
      <a:minorFont>
        <a:latin typeface="Arial"/>
        <a:ea typeface="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Firm-Template-Wide.potx" id="{F56FFCE1-449F-4790-9560-D44A10C64F29}" vid="{82FE55C4-C02B-4BAA-8A0A-23089005CEAA}"/>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KaiTi"/>
        <a:cs typeface=""/>
      </a:majorFont>
      <a:minorFont>
        <a:latin typeface="Arial"/>
        <a:ea typeface="KaiTi"/>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Firm-Template-Wide.potx" id="{F56FFCE1-449F-4790-9560-D44A10C64F29}" vid="{D68D4BC1-EA85-4BF7-8D08-DFDED182569E}"/>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OneFirm-Chinese (PRC)-Wide</Template>
  <TotalTime>8512</TotalTime>
  <Words>5849</Words>
  <Application>Microsoft Office PowerPoint</Application>
  <PresentationFormat>宽屏</PresentationFormat>
  <Paragraphs>1319</Paragraphs>
  <Slides>76</Slides>
  <Notes>40</Notes>
  <HiddenSlides>5</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1</vt:i4>
      </vt:variant>
      <vt:variant>
        <vt:lpstr>幻灯片标题</vt:lpstr>
      </vt:variant>
      <vt:variant>
        <vt:i4>76</vt:i4>
      </vt:variant>
    </vt:vector>
  </HeadingPairs>
  <TitlesOfParts>
    <vt:vector size="102" baseType="lpstr">
      <vt:lpstr>Arial Unicode MS</vt:lpstr>
      <vt:lpstr>DIN Next LT Pro</vt:lpstr>
      <vt:lpstr>Gill Sans</vt:lpstr>
      <vt:lpstr>Helvetica Light</vt:lpstr>
      <vt:lpstr>KaiTi</vt:lpstr>
      <vt:lpstr>MS PGothic</vt:lpstr>
      <vt:lpstr>Palatino</vt:lpstr>
      <vt:lpstr>Tele-GroteskFet</vt:lpstr>
      <vt:lpstr>Theinhardt Light</vt:lpstr>
      <vt:lpstr>Theinhardt Pan Light</vt:lpstr>
      <vt:lpstr>Theinhardt Pan Medium</vt:lpstr>
      <vt:lpstr>Theinhardt TT Light</vt:lpstr>
      <vt:lpstr>True Medium</vt:lpstr>
      <vt:lpstr>楷体</vt:lpstr>
      <vt:lpstr>Arial</vt:lpstr>
      <vt:lpstr>Calibri</vt:lpstr>
      <vt:lpstr>Georgia</vt:lpstr>
      <vt:lpstr>Helvetica</vt:lpstr>
      <vt:lpstr>Impact</vt:lpstr>
      <vt:lpstr>Rockwell</vt:lpstr>
      <vt:lpstr>Segoe UI</vt:lpstr>
      <vt:lpstr>Times New Roman</vt:lpstr>
      <vt:lpstr>Wingdings</vt:lpstr>
      <vt:lpstr>White</vt:lpstr>
      <vt:lpstr>Contrast</vt:lpstr>
      <vt:lpstr>think-cell Slide</vt:lpstr>
      <vt:lpstr>华谊新材料灯塔工厂 敏捷培训</vt:lpstr>
      <vt:lpstr>贴纸签到</vt:lpstr>
      <vt:lpstr>指导方针</vt:lpstr>
      <vt:lpstr>现在开始！</vt:lpstr>
      <vt:lpstr>我们设计了12课程，将带领各敏捷团队成员在用例实施的过程中逐步构建起数字化新能力</vt:lpstr>
      <vt:lpstr>在今天的课程中，您将学到</vt:lpstr>
      <vt:lpstr>议程</vt:lpstr>
      <vt:lpstr>PowerPoint 演示文稿</vt:lpstr>
      <vt:lpstr>PowerPoint 演示文稿</vt:lpstr>
      <vt:lpstr>敏捷的核心是提升团队的响应力</vt:lpstr>
      <vt:lpstr>通过持续的交付将风险降低</vt:lpstr>
      <vt:lpstr>敏捷的想法并不新鲜...它只是被遗忘</vt:lpstr>
      <vt:lpstr>敏捷宣言定义了什么是敏捷</vt:lpstr>
      <vt:lpstr>敏捷宣言的12原则</vt:lpstr>
      <vt:lpstr>敏捷不是 …</vt:lpstr>
      <vt:lpstr>敏捷开发不仅仅适用于IT产品和互联网产品研发，还可以被应用到各个行业的产品和服务的设计和实施</vt:lpstr>
      <vt:lpstr>敏捷组织往往能够以更低成本，更快地开发出更好的产品，让用户满意、研发团队满意、公司满意</vt:lpstr>
      <vt:lpstr>流程容易改变，但是只有短期效果，思维模式和价值观才是长期来看让敏捷团队成功的要素</vt:lpstr>
      <vt:lpstr>流程容易改变，但只有短期效果，思维模式和价值观才是长期让敏捷团队成功的要素</vt:lpstr>
      <vt:lpstr>议程</vt:lpstr>
      <vt:lpstr>敏捷组织汇集动态和稳定的力量，在瞬息万变的环境中取得成功</vt:lpstr>
      <vt:lpstr>您觉得我们现在位于矩阵的位置上在哪里？</vt:lpstr>
      <vt:lpstr>敏捷工作流程不同于一般瀑布式开发流程</vt:lpstr>
      <vt:lpstr>敏捷组织中跨职能团队的运作方式与传统的软件开发团队完全不同</vt:lpstr>
      <vt:lpstr>小队的任务是自主决策，这与由升级管理的传统组织不同</vt:lpstr>
      <vt:lpstr>小队对其产品负有集体责任，其中一名团队成员是产品所有者</vt:lpstr>
      <vt:lpstr>基于官僚程序的指导和控制被每隔几周的频繁示威所取代</vt:lpstr>
      <vt:lpstr>产品开发和持续改进是循序渐进和反复完成的</vt:lpstr>
      <vt:lpstr>产品开发和持续改进是循序渐进和反复完成的</vt:lpstr>
      <vt:lpstr>团队需要努力实现共同目标</vt:lpstr>
      <vt:lpstr>团队需要努力实现共同目标</vt:lpstr>
      <vt:lpstr>议程</vt:lpstr>
      <vt:lpstr>我们的研究表明敏捷组织拥有5个特征，共同使他们脱颖而出</vt:lpstr>
      <vt:lpstr>敏捷组织的核心思想</vt:lpstr>
      <vt:lpstr>敏捷组织包含Squad（行动小组）、Tribe（部落）及Chapter（职能）</vt:lpstr>
      <vt:lpstr>华谊灯塔工厂用例开发团队组织架构设计</vt:lpstr>
      <vt:lpstr>我们的研究表明敏捷组织使用5个特征，共同使他们脱颖而出</vt:lpstr>
      <vt:lpstr>敏捷世界的新角色及职责</vt:lpstr>
      <vt:lpstr>Product Owner – 产品负责人</vt:lpstr>
      <vt:lpstr>开发团队 – 自组织研发团队</vt:lpstr>
      <vt:lpstr>Scrum master – 秩序维护者</vt:lpstr>
      <vt:lpstr>请您提问</vt:lpstr>
      <vt:lpstr>议程</vt:lpstr>
      <vt:lpstr>我们的研究表明敏捷组织拥有5个特征，共同使他们脱颖而出</vt:lpstr>
      <vt:lpstr>Scrum是敏捷中最常用的流程</vt:lpstr>
      <vt:lpstr>Scrum的 起源</vt:lpstr>
      <vt:lpstr>Scrum框架的要素</vt:lpstr>
      <vt:lpstr>SCRUM：三个关键角色</vt:lpstr>
      <vt:lpstr>Scrum简述</vt:lpstr>
      <vt:lpstr>Scrum简述</vt:lpstr>
      <vt:lpstr>活动：需求梳理</vt:lpstr>
      <vt:lpstr>工件：产品代办事项</vt:lpstr>
      <vt:lpstr>示例：代办事项清单</vt:lpstr>
      <vt:lpstr>Scrum简述</vt:lpstr>
      <vt:lpstr>活动：迭代计划</vt:lpstr>
      <vt:lpstr>快速决策完成任务估算，可采用斐波那契数列估算任务工作量大小</vt:lpstr>
      <vt:lpstr>工具：项目看板</vt:lpstr>
      <vt:lpstr>Scrum简述</vt:lpstr>
      <vt:lpstr>活动：每日站会</vt:lpstr>
      <vt:lpstr>工具：燃尽图 – 基于时间的构建图表有助于持续评估进度与进度 </vt:lpstr>
      <vt:lpstr>Scrum 简述</vt:lpstr>
      <vt:lpstr>活动：迭代评审/演示</vt:lpstr>
      <vt:lpstr>活动：冲刺回顾</vt:lpstr>
      <vt:lpstr>回顾</vt:lpstr>
      <vt:lpstr>问答竞赛</vt:lpstr>
      <vt:lpstr>答案</vt:lpstr>
      <vt:lpstr>游戏时间</vt:lpstr>
      <vt:lpstr>化学废料搬运规则</vt:lpstr>
      <vt:lpstr>团队架构</vt:lpstr>
      <vt:lpstr>Scrum工作流程</vt:lpstr>
      <vt:lpstr>请您提问</vt:lpstr>
      <vt:lpstr>议程</vt:lpstr>
      <vt:lpstr>组建一个高绩效的团队要经历4个阶段，并需要明确团队目标和个人分工</vt:lpstr>
      <vt:lpstr>我们可以通过采用团队章程和团队规范，提高团队的合作粘性</vt:lpstr>
      <vt:lpstr>团队章程工作表</vt:lpstr>
      <vt:lpstr>团队规范工作表</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Livia Li</dc:creator>
  <cp:keywords/>
  <dc:description/>
  <cp:lastModifiedBy>YangJingChi</cp:lastModifiedBy>
  <cp:revision>131</cp:revision>
  <cp:lastPrinted>2018-10-30T20:37:12Z</cp:lastPrinted>
  <dcterms:created xsi:type="dcterms:W3CDTF">2021-04-14T06:10:39Z</dcterms:created>
  <dcterms:modified xsi:type="dcterms:W3CDTF">2021-08-25T01:37:18Z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6</vt:lpwstr>
  </property>
  <property fmtid="{D5CDD505-2E9C-101B-9397-08002B2CF9AE}" pid="7" name="TemplateLastEdited">
    <vt:lpwstr>2020-11-19 02:11 PM</vt:lpwstr>
  </property>
  <property fmtid="{D5CDD505-2E9C-101B-9397-08002B2CF9AE}" pid="8" name="TemplateCreated">
    <vt:lpwstr>2019-02-27 01:18 PM</vt:lpwstr>
  </property>
</Properties>
</file>